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2c7ae33ea4d0448c" Type="http://schemas.microsoft.com/office/2006/relationships/ui/extensibility" Target="customUI/customUI.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5" r:id="rId4"/>
  </p:sldMasterIdLst>
  <p:notesMasterIdLst>
    <p:notesMasterId r:id="rId100"/>
  </p:notesMasterIdLst>
  <p:handoutMasterIdLst>
    <p:handoutMasterId r:id="rId101"/>
  </p:handoutMasterIdLst>
  <p:sldIdLst>
    <p:sldId id="880" r:id="rId5"/>
    <p:sldId id="940" r:id="rId6"/>
    <p:sldId id="948" r:id="rId7"/>
    <p:sldId id="949" r:id="rId8"/>
    <p:sldId id="884" r:id="rId9"/>
    <p:sldId id="893" r:id="rId10"/>
    <p:sldId id="1049" r:id="rId11"/>
    <p:sldId id="892" r:id="rId12"/>
    <p:sldId id="962" r:id="rId13"/>
    <p:sldId id="964" r:id="rId14"/>
    <p:sldId id="963" r:id="rId15"/>
    <p:sldId id="965" r:id="rId16"/>
    <p:sldId id="967" r:id="rId17"/>
    <p:sldId id="966" r:id="rId18"/>
    <p:sldId id="973" r:id="rId19"/>
    <p:sldId id="974" r:id="rId20"/>
    <p:sldId id="975" r:id="rId21"/>
    <p:sldId id="976" r:id="rId22"/>
    <p:sldId id="1050" r:id="rId23"/>
    <p:sldId id="968" r:id="rId24"/>
    <p:sldId id="972" r:id="rId25"/>
    <p:sldId id="1053" r:id="rId26"/>
    <p:sldId id="977" r:id="rId27"/>
    <p:sldId id="1051" r:id="rId28"/>
    <p:sldId id="1052" r:id="rId29"/>
    <p:sldId id="978" r:id="rId30"/>
    <p:sldId id="979" r:id="rId31"/>
    <p:sldId id="981" r:id="rId32"/>
    <p:sldId id="982" r:id="rId33"/>
    <p:sldId id="984" r:id="rId34"/>
    <p:sldId id="989" r:id="rId35"/>
    <p:sldId id="985" r:id="rId36"/>
    <p:sldId id="987" r:id="rId37"/>
    <p:sldId id="988" r:id="rId38"/>
    <p:sldId id="986" r:id="rId39"/>
    <p:sldId id="1025" r:id="rId40"/>
    <p:sldId id="1026" r:id="rId41"/>
    <p:sldId id="1048" r:id="rId42"/>
    <p:sldId id="1027" r:id="rId43"/>
    <p:sldId id="1028" r:id="rId44"/>
    <p:sldId id="1029" r:id="rId45"/>
    <p:sldId id="990" r:id="rId46"/>
    <p:sldId id="991" r:id="rId47"/>
    <p:sldId id="992" r:id="rId48"/>
    <p:sldId id="993" r:id="rId49"/>
    <p:sldId id="995" r:id="rId50"/>
    <p:sldId id="997" r:id="rId51"/>
    <p:sldId id="998" r:id="rId52"/>
    <p:sldId id="999" r:id="rId53"/>
    <p:sldId id="994" r:id="rId54"/>
    <p:sldId id="996" r:id="rId55"/>
    <p:sldId id="1002" r:id="rId56"/>
    <p:sldId id="1000" r:id="rId57"/>
    <p:sldId id="1001" r:id="rId58"/>
    <p:sldId id="1003" r:id="rId59"/>
    <p:sldId id="1004" r:id="rId60"/>
    <p:sldId id="1005" r:id="rId61"/>
    <p:sldId id="1006" r:id="rId62"/>
    <p:sldId id="1007" r:id="rId63"/>
    <p:sldId id="1013" r:id="rId64"/>
    <p:sldId id="1014" r:id="rId65"/>
    <p:sldId id="1015" r:id="rId66"/>
    <p:sldId id="1008" r:id="rId67"/>
    <p:sldId id="1009" r:id="rId68"/>
    <p:sldId id="1010" r:id="rId69"/>
    <p:sldId id="1011" r:id="rId70"/>
    <p:sldId id="1018" r:id="rId71"/>
    <p:sldId id="1019" r:id="rId72"/>
    <p:sldId id="1012" r:id="rId73"/>
    <p:sldId id="1016" r:id="rId74"/>
    <p:sldId id="1017" r:id="rId75"/>
    <p:sldId id="1020" r:id="rId76"/>
    <p:sldId id="1021" r:id="rId77"/>
    <p:sldId id="1035" r:id="rId78"/>
    <p:sldId id="1023" r:id="rId79"/>
    <p:sldId id="1024" r:id="rId80"/>
    <p:sldId id="1030" r:id="rId81"/>
    <p:sldId id="1031" r:id="rId82"/>
    <p:sldId id="1032" r:id="rId83"/>
    <p:sldId id="1034" r:id="rId84"/>
    <p:sldId id="1039" r:id="rId85"/>
    <p:sldId id="1033" r:id="rId86"/>
    <p:sldId id="1036" r:id="rId87"/>
    <p:sldId id="1037" r:id="rId88"/>
    <p:sldId id="1040" r:id="rId89"/>
    <p:sldId id="1044" r:id="rId90"/>
    <p:sldId id="1043" r:id="rId91"/>
    <p:sldId id="1041" r:id="rId92"/>
    <p:sldId id="1045" r:id="rId93"/>
    <p:sldId id="1042" r:id="rId94"/>
    <p:sldId id="1046" r:id="rId95"/>
    <p:sldId id="956" r:id="rId96"/>
    <p:sldId id="1047" r:id="rId97"/>
    <p:sldId id="947" r:id="rId98"/>
    <p:sldId id="882" r:id="rId99"/>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m Elhoda" initials="ME" lastIdx="44" clrIdx="0"/>
  <p:cmAuthor id="2" name="Helen Dean" initials="HD" lastIdx="9" clrIdx="1">
    <p:extLst>
      <p:ext uri="{19B8F6BF-5375-455C-9EA6-DF929625EA0E}">
        <p15:presenceInfo xmlns:p15="http://schemas.microsoft.com/office/powerpoint/2012/main" userId="Helen Dean" providerId="None"/>
      </p:ext>
    </p:extLst>
  </p:cmAuthor>
  <p:cmAuthor id="3" name="Erika Azurin" initials="EA" lastIdx="4" clrIdx="2">
    <p:extLst>
      <p:ext uri="{19B8F6BF-5375-455C-9EA6-DF929625EA0E}">
        <p15:presenceInfo xmlns:p15="http://schemas.microsoft.com/office/powerpoint/2012/main" userId="S-1-5-21-49545237-2668630945-3668652805-3665" providerId="AD"/>
      </p:ext>
    </p:extLst>
  </p:cmAuthor>
  <p:cmAuthor id="4" name="Jonathan Neo" initials="JN" lastIdx="2" clrIdx="3">
    <p:extLst>
      <p:ext uri="{19B8F6BF-5375-455C-9EA6-DF929625EA0E}">
        <p15:presenceInfo xmlns:p15="http://schemas.microsoft.com/office/powerpoint/2012/main" userId="Jonathan Ne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00"/>
    <a:srgbClr val="ED1F4F"/>
    <a:srgbClr val="CCCCCC"/>
    <a:srgbClr val="F68FA7"/>
    <a:srgbClr val="0E39FB"/>
    <a:srgbClr val="D8F3D8"/>
    <a:srgbClr val="C5ECC5"/>
    <a:srgbClr val="FF2896"/>
    <a:srgbClr val="0099F8"/>
    <a:srgbClr val="074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0A679-0458-4092-9C08-5AC6F4C8D6CC}" v="1484" dt="2020-05-28T04:36:12.416"/>
  </p1510:revLst>
</p1510:revInfo>
</file>

<file path=ppt/tableStyles.xml><?xml version="1.0" encoding="utf-8"?>
<a:tblStyleLst xmlns:a="http://schemas.openxmlformats.org/drawingml/2006/main" def="{95FA9646-C772-4898-8722-9C7C3AA66207}">
  <a:tblStyle styleId="{95FA9646-C772-4898-8722-9C7C3AA66207}" styleName="Purple Table Red">
    <a:wholeTbl>
      <a:tcTxStyle>
        <a:fontRef idx="minor"/>
        <a:srgbClr val="000000"/>
      </a:tcTxStyle>
      <a:tcStyle>
        <a:tcBdr>
          <a:left>
            <a:ln w="6350" cmpd="sng">
              <a:solidFill>
                <a:srgbClr val="FFFFFF"/>
              </a:solidFill>
            </a:ln>
          </a:left>
          <a:right>
            <a:ln w="6350" cmpd="sng">
              <a:solidFill>
                <a:srgbClr val="FFFFFF"/>
              </a:solidFill>
            </a:ln>
          </a:right>
          <a:top>
            <a:ln w="6350" cmpd="sng">
              <a:solidFill>
                <a:srgbClr val="FFFFFF"/>
              </a:solidFill>
            </a:ln>
          </a:top>
          <a:bottom>
            <a:ln w="12700" cmpd="sng">
              <a:solidFill>
                <a:srgbClr val="000000"/>
              </a:solidFill>
            </a:ln>
          </a:bottom>
          <a:insideH>
            <a:ln w="25400" cap="rnd" cmpd="sng">
              <a:solidFill>
                <a:srgbClr val="FFFFFF"/>
              </a:solidFill>
              <a:prstDash val="dot"/>
            </a:ln>
          </a:insideH>
          <a:insideV>
            <a:ln w="6350" cmpd="sng">
              <a:solidFill>
                <a:srgbClr val="FFFFFF"/>
              </a:solidFill>
            </a:ln>
          </a:insideV>
        </a:tcBdr>
      </a:tcStyle>
    </a:wholeTbl>
    <a:band1H>
      <a:tcStyle>
        <a:tcBdr/>
        <a:fill>
          <a:solidFill>
            <a:srgbClr val="EFEFEF"/>
          </a:solidFill>
        </a:fill>
      </a:tcStyle>
    </a:band1H>
    <a:band2H>
      <a:tcStyle>
        <a:tcBdr/>
      </a:tcStyle>
    </a:band2H>
    <a:band1V>
      <a:tcStyle>
        <a:tcBdr/>
        <a:fill>
          <a:solidFill>
            <a:srgbClr val="EFEFEF"/>
          </a:solidFill>
        </a:fill>
      </a:tcStyle>
    </a:band1V>
    <a:band2V>
      <a:tcStyle>
        <a:tcBdr/>
      </a:tcStyle>
    </a:band2V>
    <a:lastCol>
      <a:tcTxStyle b="on">
        <a:fontRef idx="major"/>
        <a:srgbClr val="FFFFFF"/>
      </a:tcTxStyle>
      <a:tcStyle>
        <a:tcBdr>
          <a:top>
            <a:lnRef idx="0">
              <a:scrgbClr r="0" g="0" b="0"/>
            </a:lnRef>
          </a:top>
          <a:bottom>
            <a:lnRef idx="0">
              <a:scrgbClr r="0" g="0" b="0"/>
            </a:lnRef>
          </a:bottom>
        </a:tcBdr>
        <a:fill>
          <a:solidFill>
            <a:srgbClr val="ED1F4F"/>
          </a:solidFill>
        </a:fill>
      </a:tcStyle>
    </a:lastCol>
    <a:firstCol>
      <a:tcTxStyle b="on">
        <a:fontRef idx="major"/>
        <a:srgbClr val="FFFFFF"/>
      </a:tcTxStyle>
      <a:tcStyle>
        <a:tcBdr>
          <a:top>
            <a:lnRef idx="0">
              <a:scrgbClr r="0" g="0" b="0"/>
            </a:lnRef>
          </a:top>
          <a:bottom>
            <a:lnRef idx="0">
              <a:scrgbClr r="0" g="0" b="0"/>
            </a:lnRef>
          </a:bottom>
        </a:tcBdr>
        <a:fill>
          <a:solidFill>
            <a:srgbClr val="ED1F4F"/>
          </a:solidFill>
        </a:fill>
      </a:tcStyle>
    </a:firstCol>
    <a:lastRow>
      <a:tcTxStyle b="on">
        <a:fontRef idx="major"/>
        <a:srgbClr val="FFFFFF"/>
      </a:tcTxStyle>
      <a:tcStyle>
        <a:tcBdr>
          <a:top>
            <a:ln w="6350" cmpd="sng">
              <a:solidFill>
                <a:srgbClr val="FFFFFF"/>
              </a:solidFill>
            </a:ln>
          </a:top>
          <a:bottom>
            <a:ln w="6350" cmpd="sng">
              <a:solidFill>
                <a:srgbClr val="FFFFFF"/>
              </a:solidFill>
            </a:ln>
          </a:bottom>
        </a:tcBdr>
        <a:fill>
          <a:solidFill>
            <a:srgbClr val="ED1F4F"/>
          </a:solidFill>
        </a:fill>
      </a:tcStyle>
    </a:lastRow>
    <a:firstRow>
      <a:tcTxStyle b="on">
        <a:fontRef idx="major"/>
        <a:srgbClr val="FFFFFF"/>
      </a:tcTxStyle>
      <a:tcStyle>
        <a:tcBdr>
          <a:top>
            <a:ln w="6350" cmpd="sng">
              <a:solidFill>
                <a:srgbClr val="FFFFFF"/>
              </a:solidFill>
            </a:ln>
          </a:top>
          <a:bottom>
            <a:ln w="6350" cmpd="sng">
              <a:solidFill>
                <a:srgbClr val="FFFFFF"/>
              </a:solidFill>
            </a:ln>
          </a:bottom>
        </a:tcBdr>
        <a:fill>
          <a:solidFill>
            <a:srgbClr val="ED1F4F"/>
          </a:solidFill>
        </a:fill>
      </a:tcStyle>
    </a:firstRow>
  </a:tblStyle>
  <a:tblStyle styleId="{3DCF966B-0CDF-4B17-B95E-0E9DDE731A45}" styleName="Purple Table Blue">
    <a:wholeTbl>
      <a:tcTxStyle>
        <a:fontRef idx="minor"/>
        <a:srgbClr val="000000"/>
      </a:tcTxStyle>
      <a:tcStyle>
        <a:tcBdr>
          <a:left>
            <a:ln w="6350" cmpd="sng">
              <a:solidFill>
                <a:srgbClr val="FFFFFF"/>
              </a:solidFill>
            </a:ln>
          </a:left>
          <a:right>
            <a:ln w="6350" cmpd="sng">
              <a:solidFill>
                <a:srgbClr val="FFFFFF"/>
              </a:solidFill>
            </a:ln>
          </a:right>
          <a:top>
            <a:ln w="6350" cmpd="sng">
              <a:solidFill>
                <a:srgbClr val="FFFFFF"/>
              </a:solidFill>
            </a:ln>
          </a:top>
          <a:bottom>
            <a:ln w="12700" cmpd="sng">
              <a:solidFill>
                <a:srgbClr val="000000"/>
              </a:solidFill>
            </a:ln>
          </a:bottom>
          <a:insideH>
            <a:ln w="25400" cap="rnd" cmpd="sng">
              <a:solidFill>
                <a:srgbClr val="FFFFFF"/>
              </a:solidFill>
              <a:prstDash val="dot"/>
            </a:ln>
          </a:insideH>
          <a:insideV>
            <a:ln w="6350" cmpd="sng">
              <a:solidFill>
                <a:srgbClr val="FFFFFF"/>
              </a:solidFill>
            </a:ln>
          </a:insideV>
        </a:tcBdr>
      </a:tcStyle>
    </a:wholeTbl>
    <a:band1H>
      <a:tcStyle>
        <a:tcBdr/>
        <a:fill>
          <a:solidFill>
            <a:srgbClr val="EFEFEF"/>
          </a:solidFill>
        </a:fill>
      </a:tcStyle>
    </a:band1H>
    <a:band2H>
      <a:tcStyle>
        <a:tcBdr/>
      </a:tcStyle>
    </a:band2H>
    <a:band1V>
      <a:tcStyle>
        <a:tcBdr/>
        <a:fill>
          <a:solidFill>
            <a:srgbClr val="EFEFEF"/>
          </a:solidFill>
        </a:fill>
      </a:tcStyle>
    </a:band1V>
    <a:band2V>
      <a:tcStyle>
        <a:tcBdr/>
      </a:tcStyle>
    </a:band2V>
    <a:lastCol>
      <a:tcTxStyle b="on">
        <a:fontRef idx="major"/>
        <a:srgbClr val="FFFFFF"/>
      </a:tcTxStyle>
      <a:tcStyle>
        <a:tcBdr>
          <a:top>
            <a:lnRef idx="0">
              <a:scrgbClr r="0" g="0" b="0"/>
            </a:lnRef>
          </a:top>
          <a:bottom>
            <a:lnRef idx="0">
              <a:scrgbClr r="0" g="0" b="0"/>
            </a:lnRef>
          </a:bottom>
        </a:tcBdr>
        <a:fill>
          <a:solidFill>
            <a:srgbClr val="0E39FB"/>
          </a:solidFill>
        </a:fill>
      </a:tcStyle>
    </a:lastCol>
    <a:firstCol>
      <a:tcTxStyle b="on">
        <a:fontRef idx="major"/>
        <a:srgbClr val="FFFFFF"/>
      </a:tcTxStyle>
      <a:tcStyle>
        <a:tcBdr>
          <a:top>
            <a:lnRef idx="0">
              <a:scrgbClr r="0" g="0" b="0"/>
            </a:lnRef>
          </a:top>
          <a:bottom>
            <a:lnRef idx="0">
              <a:scrgbClr r="0" g="0" b="0"/>
            </a:lnRef>
          </a:bottom>
        </a:tcBdr>
        <a:fill>
          <a:solidFill>
            <a:srgbClr val="0E39FB"/>
          </a:solidFill>
        </a:fill>
      </a:tcStyle>
    </a:firstCol>
    <a:lastRow>
      <a:tcTxStyle b="on">
        <a:fontRef idx="major"/>
        <a:srgbClr val="FFFFFF"/>
      </a:tcTxStyle>
      <a:tcStyle>
        <a:tcBdr>
          <a:top>
            <a:ln w="6350" cmpd="sng">
              <a:solidFill>
                <a:srgbClr val="FFFFFF"/>
              </a:solidFill>
            </a:ln>
          </a:top>
          <a:bottom>
            <a:ln w="6350" cmpd="sng">
              <a:solidFill>
                <a:srgbClr val="FFFFFF"/>
              </a:solidFill>
            </a:ln>
          </a:bottom>
        </a:tcBdr>
        <a:fill>
          <a:solidFill>
            <a:srgbClr val="0E39FB"/>
          </a:solidFill>
        </a:fill>
      </a:tcStyle>
    </a:lastRow>
    <a:firstRow>
      <a:tcTxStyle b="on">
        <a:fontRef idx="major"/>
        <a:srgbClr val="FFFFFF"/>
      </a:tcTxStyle>
      <a:tcStyle>
        <a:tcBdr>
          <a:top>
            <a:ln w="6350" cmpd="sng">
              <a:solidFill>
                <a:srgbClr val="FFFFFF"/>
              </a:solidFill>
            </a:ln>
          </a:top>
          <a:bottom>
            <a:ln w="6350" cmpd="sng">
              <a:solidFill>
                <a:srgbClr val="FFFFFF"/>
              </a:solidFill>
            </a:ln>
          </a:bottom>
        </a:tcBdr>
        <a:fill>
          <a:solidFill>
            <a:srgbClr val="0E39FB"/>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5" autoAdjust="0"/>
    <p:restoredTop sz="94125" autoAdjust="0"/>
  </p:normalViewPr>
  <p:slideViewPr>
    <p:cSldViewPr snapToGrid="0" showGuides="1">
      <p:cViewPr>
        <p:scale>
          <a:sx n="66" d="100"/>
          <a:sy n="66" d="100"/>
        </p:scale>
        <p:origin x="1296" y="638"/>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48" d="100"/>
          <a:sy n="48" d="100"/>
        </p:scale>
        <p:origin x="-27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6/11/relationships/changesInfo" Target="changesInfos/changesInfo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Neo" userId="499c2d3d-ce76-4636-8e86-6622b1f40b7d" providerId="ADAL" clId="{9E21D1BE-6604-4C04-8886-D8FBAD2ADFEE}"/>
    <pc:docChg chg="undo custSel addSld delSld modSld sldOrd">
      <pc:chgData name="Jonathan Neo" userId="499c2d3d-ce76-4636-8e86-6622b1f40b7d" providerId="ADAL" clId="{9E21D1BE-6604-4C04-8886-D8FBAD2ADFEE}" dt="2020-05-26T18:25:50.351" v="5746"/>
      <pc:docMkLst>
        <pc:docMk/>
      </pc:docMkLst>
      <pc:sldChg chg="addSp modSp mod">
        <pc:chgData name="Jonathan Neo" userId="499c2d3d-ce76-4636-8e86-6622b1f40b7d" providerId="ADAL" clId="{9E21D1BE-6604-4C04-8886-D8FBAD2ADFEE}" dt="2020-05-26T18:25:50.351" v="5746"/>
        <pc:sldMkLst>
          <pc:docMk/>
          <pc:sldMk cId="2279152123" sldId="884"/>
        </pc:sldMkLst>
        <pc:spChg chg="mod">
          <ac:chgData name="Jonathan Neo" userId="499c2d3d-ce76-4636-8e86-6622b1f40b7d" providerId="ADAL" clId="{9E21D1BE-6604-4C04-8886-D8FBAD2ADFEE}" dt="2020-05-26T17:55:08.560" v="4373" actId="1076"/>
          <ac:spMkLst>
            <pc:docMk/>
            <pc:sldMk cId="2279152123" sldId="884"/>
            <ac:spMk id="15" creationId="{0F506D53-2543-4773-B1C3-6C8C3BBC0959}"/>
          </ac:spMkLst>
        </pc:spChg>
        <pc:spChg chg="mod">
          <ac:chgData name="Jonathan Neo" userId="499c2d3d-ce76-4636-8e86-6622b1f40b7d" providerId="ADAL" clId="{9E21D1BE-6604-4C04-8886-D8FBAD2ADFEE}" dt="2020-05-26T17:55:08.560" v="4373" actId="1076"/>
          <ac:spMkLst>
            <pc:docMk/>
            <pc:sldMk cId="2279152123" sldId="884"/>
            <ac:spMk id="16" creationId="{850CDD09-F500-420A-B202-73025F528CA0}"/>
          </ac:spMkLst>
        </pc:spChg>
        <pc:spChg chg="add mod">
          <ac:chgData name="Jonathan Neo" userId="499c2d3d-ce76-4636-8e86-6622b1f40b7d" providerId="ADAL" clId="{9E21D1BE-6604-4C04-8886-D8FBAD2ADFEE}" dt="2020-05-26T18:25:50.351" v="5746"/>
          <ac:spMkLst>
            <pc:docMk/>
            <pc:sldMk cId="2279152123" sldId="884"/>
            <ac:spMk id="18" creationId="{5CD5B509-4C8C-4A18-A0FF-19FC2DCF9F94}"/>
          </ac:spMkLst>
        </pc:spChg>
      </pc:sldChg>
      <pc:sldChg chg="addSp delSp modSp mod">
        <pc:chgData name="Jonathan Neo" userId="499c2d3d-ce76-4636-8e86-6622b1f40b7d" providerId="ADAL" clId="{9E21D1BE-6604-4C04-8886-D8FBAD2ADFEE}" dt="2020-05-26T14:25:38.674" v="2035" actId="1076"/>
        <pc:sldMkLst>
          <pc:docMk/>
          <pc:sldMk cId="3369290665" sldId="902"/>
        </pc:sldMkLst>
        <pc:spChg chg="mod">
          <ac:chgData name="Jonathan Neo" userId="499c2d3d-ce76-4636-8e86-6622b1f40b7d" providerId="ADAL" clId="{9E21D1BE-6604-4C04-8886-D8FBAD2ADFEE}" dt="2020-05-26T14:23:33.506" v="1894" actId="20577"/>
          <ac:spMkLst>
            <pc:docMk/>
            <pc:sldMk cId="3369290665" sldId="902"/>
            <ac:spMk id="2" creationId="{4CA54266-611C-486E-B2F8-7030C027DDEB}"/>
          </ac:spMkLst>
        </pc:spChg>
        <pc:spChg chg="del">
          <ac:chgData name="Jonathan Neo" userId="499c2d3d-ce76-4636-8e86-6622b1f40b7d" providerId="ADAL" clId="{9E21D1BE-6604-4C04-8886-D8FBAD2ADFEE}" dt="2020-05-26T14:24:40.440" v="2005" actId="478"/>
          <ac:spMkLst>
            <pc:docMk/>
            <pc:sldMk cId="3369290665" sldId="902"/>
            <ac:spMk id="16" creationId="{36862BBF-8158-4A09-84AA-F1EEE7992667}"/>
          </ac:spMkLst>
        </pc:spChg>
        <pc:spChg chg="del">
          <ac:chgData name="Jonathan Neo" userId="499c2d3d-ce76-4636-8e86-6622b1f40b7d" providerId="ADAL" clId="{9E21D1BE-6604-4C04-8886-D8FBAD2ADFEE}" dt="2020-05-26T14:24:40.440" v="2005" actId="478"/>
          <ac:spMkLst>
            <pc:docMk/>
            <pc:sldMk cId="3369290665" sldId="902"/>
            <ac:spMk id="17" creationId="{044768F1-14E1-410A-ACCB-2FE3342BF552}"/>
          </ac:spMkLst>
        </pc:spChg>
        <pc:spChg chg="mod">
          <ac:chgData name="Jonathan Neo" userId="499c2d3d-ce76-4636-8e86-6622b1f40b7d" providerId="ADAL" clId="{9E21D1BE-6604-4C04-8886-D8FBAD2ADFEE}" dt="2020-05-26T14:24:48.476" v="2006"/>
          <ac:spMkLst>
            <pc:docMk/>
            <pc:sldMk cId="3369290665" sldId="902"/>
            <ac:spMk id="22" creationId="{B4BFEE66-DC52-47E9-9914-A8261A79B9CF}"/>
          </ac:spMkLst>
        </pc:spChg>
        <pc:spChg chg="mod">
          <ac:chgData name="Jonathan Neo" userId="499c2d3d-ce76-4636-8e86-6622b1f40b7d" providerId="ADAL" clId="{9E21D1BE-6604-4C04-8886-D8FBAD2ADFEE}" dt="2020-05-26T14:25:07.435" v="2013" actId="14100"/>
          <ac:spMkLst>
            <pc:docMk/>
            <pc:sldMk cId="3369290665" sldId="902"/>
            <ac:spMk id="23" creationId="{6932BE91-DFE0-4BA0-A4E0-624003D0E758}"/>
          </ac:spMkLst>
        </pc:spChg>
        <pc:spChg chg="mod">
          <ac:chgData name="Jonathan Neo" userId="499c2d3d-ce76-4636-8e86-6622b1f40b7d" providerId="ADAL" clId="{9E21D1BE-6604-4C04-8886-D8FBAD2ADFEE}" dt="2020-05-26T14:25:07.435" v="2013" actId="14100"/>
          <ac:spMkLst>
            <pc:docMk/>
            <pc:sldMk cId="3369290665" sldId="902"/>
            <ac:spMk id="24" creationId="{4D35CB76-DF4A-4E98-8CDD-04A986D057F2}"/>
          </ac:spMkLst>
        </pc:spChg>
        <pc:spChg chg="add mod">
          <ac:chgData name="Jonathan Neo" userId="499c2d3d-ce76-4636-8e86-6622b1f40b7d" providerId="ADAL" clId="{9E21D1BE-6604-4C04-8886-D8FBAD2ADFEE}" dt="2020-05-26T14:25:24.205" v="2018" actId="1076"/>
          <ac:spMkLst>
            <pc:docMk/>
            <pc:sldMk cId="3369290665" sldId="902"/>
            <ac:spMk id="25" creationId="{84F6710E-25D8-4BAC-94A8-F0AE73AAFD5B}"/>
          </ac:spMkLst>
        </pc:spChg>
        <pc:spChg chg="mod">
          <ac:chgData name="Jonathan Neo" userId="499c2d3d-ce76-4636-8e86-6622b1f40b7d" providerId="ADAL" clId="{9E21D1BE-6604-4C04-8886-D8FBAD2ADFEE}" dt="2020-05-26T14:25:11.097" v="2014"/>
          <ac:spMkLst>
            <pc:docMk/>
            <pc:sldMk cId="3369290665" sldId="902"/>
            <ac:spMk id="28" creationId="{BFEF8FFB-47D9-4719-8612-BCC808ABED0A}"/>
          </ac:spMkLst>
        </pc:spChg>
        <pc:spChg chg="mod">
          <ac:chgData name="Jonathan Neo" userId="499c2d3d-ce76-4636-8e86-6622b1f40b7d" providerId="ADAL" clId="{9E21D1BE-6604-4C04-8886-D8FBAD2ADFEE}" dt="2020-05-26T14:25:11.097" v="2014"/>
          <ac:spMkLst>
            <pc:docMk/>
            <pc:sldMk cId="3369290665" sldId="902"/>
            <ac:spMk id="29" creationId="{7781AC86-CF97-4DE5-B9C8-BFC56CE08D89}"/>
          </ac:spMkLst>
        </pc:spChg>
        <pc:spChg chg="mod">
          <ac:chgData name="Jonathan Neo" userId="499c2d3d-ce76-4636-8e86-6622b1f40b7d" providerId="ADAL" clId="{9E21D1BE-6604-4C04-8886-D8FBAD2ADFEE}" dt="2020-05-26T14:25:11.097" v="2014"/>
          <ac:spMkLst>
            <pc:docMk/>
            <pc:sldMk cId="3369290665" sldId="902"/>
            <ac:spMk id="30" creationId="{E68DFE05-B080-4059-8817-A6D207688953}"/>
          </ac:spMkLst>
        </pc:spChg>
        <pc:spChg chg="add mod">
          <ac:chgData name="Jonathan Neo" userId="499c2d3d-ce76-4636-8e86-6622b1f40b7d" providerId="ADAL" clId="{9E21D1BE-6604-4C04-8886-D8FBAD2ADFEE}" dt="2020-05-26T14:25:24.205" v="2018" actId="1076"/>
          <ac:spMkLst>
            <pc:docMk/>
            <pc:sldMk cId="3369290665" sldId="902"/>
            <ac:spMk id="31" creationId="{9E483D57-CA33-4828-A66B-C3001955AF0D}"/>
          </ac:spMkLst>
        </pc:spChg>
        <pc:spChg chg="add mod">
          <ac:chgData name="Jonathan Neo" userId="499c2d3d-ce76-4636-8e86-6622b1f40b7d" providerId="ADAL" clId="{9E21D1BE-6604-4C04-8886-D8FBAD2ADFEE}" dt="2020-05-26T14:25:38.674" v="2035" actId="1076"/>
          <ac:spMkLst>
            <pc:docMk/>
            <pc:sldMk cId="3369290665" sldId="902"/>
            <ac:spMk id="33" creationId="{01C92716-A072-4D36-A1DC-85B7A641CD3A}"/>
          </ac:spMkLst>
        </pc:spChg>
        <pc:spChg chg="mod">
          <ac:chgData name="Jonathan Neo" userId="499c2d3d-ce76-4636-8e86-6622b1f40b7d" providerId="ADAL" clId="{9E21D1BE-6604-4C04-8886-D8FBAD2ADFEE}" dt="2020-05-26T14:24:30.753" v="2002" actId="20577"/>
          <ac:spMkLst>
            <pc:docMk/>
            <pc:sldMk cId="3369290665" sldId="902"/>
            <ac:spMk id="45" creationId="{302E753B-6092-42E1-A754-BACC7F259AAD}"/>
          </ac:spMkLst>
        </pc:spChg>
        <pc:spChg chg="del">
          <ac:chgData name="Jonathan Neo" userId="499c2d3d-ce76-4636-8e86-6622b1f40b7d" providerId="ADAL" clId="{9E21D1BE-6604-4C04-8886-D8FBAD2ADFEE}" dt="2020-05-26T14:24:39.438" v="2004" actId="478"/>
          <ac:spMkLst>
            <pc:docMk/>
            <pc:sldMk cId="3369290665" sldId="902"/>
            <ac:spMk id="56" creationId="{8AC67209-379C-4F23-9D7D-FAC3C9294D64}"/>
          </ac:spMkLst>
        </pc:spChg>
        <pc:grpChg chg="add mod">
          <ac:chgData name="Jonathan Neo" userId="499c2d3d-ce76-4636-8e86-6622b1f40b7d" providerId="ADAL" clId="{9E21D1BE-6604-4C04-8886-D8FBAD2ADFEE}" dt="2020-05-26T14:25:24.205" v="2018" actId="1076"/>
          <ac:grpSpMkLst>
            <pc:docMk/>
            <pc:sldMk cId="3369290665" sldId="902"/>
            <ac:grpSpMk id="20" creationId="{0F16C996-D561-4915-88B4-404901B4DDCE}"/>
          </ac:grpSpMkLst>
        </pc:grpChg>
        <pc:grpChg chg="mod">
          <ac:chgData name="Jonathan Neo" userId="499c2d3d-ce76-4636-8e86-6622b1f40b7d" providerId="ADAL" clId="{9E21D1BE-6604-4C04-8886-D8FBAD2ADFEE}" dt="2020-05-26T14:24:48.476" v="2006"/>
          <ac:grpSpMkLst>
            <pc:docMk/>
            <pc:sldMk cId="3369290665" sldId="902"/>
            <ac:grpSpMk id="21" creationId="{C16CD04B-6804-40A9-9F7B-BFA73CB2C26B}"/>
          </ac:grpSpMkLst>
        </pc:grpChg>
        <pc:grpChg chg="add mod">
          <ac:chgData name="Jonathan Neo" userId="499c2d3d-ce76-4636-8e86-6622b1f40b7d" providerId="ADAL" clId="{9E21D1BE-6604-4C04-8886-D8FBAD2ADFEE}" dt="2020-05-26T14:25:24.205" v="2018" actId="1076"/>
          <ac:grpSpMkLst>
            <pc:docMk/>
            <pc:sldMk cId="3369290665" sldId="902"/>
            <ac:grpSpMk id="26" creationId="{C0B77EF8-EF2B-44EA-9F4A-11BBF68678C4}"/>
          </ac:grpSpMkLst>
        </pc:grpChg>
        <pc:grpChg chg="mod">
          <ac:chgData name="Jonathan Neo" userId="499c2d3d-ce76-4636-8e86-6622b1f40b7d" providerId="ADAL" clId="{9E21D1BE-6604-4C04-8886-D8FBAD2ADFEE}" dt="2020-05-26T14:25:11.097" v="2014"/>
          <ac:grpSpMkLst>
            <pc:docMk/>
            <pc:sldMk cId="3369290665" sldId="902"/>
            <ac:grpSpMk id="27" creationId="{D646EACD-F7EA-484A-8A4B-3ED64E9F7DB5}"/>
          </ac:grpSpMkLst>
        </pc:grpChg>
        <pc:grpChg chg="del">
          <ac:chgData name="Jonathan Neo" userId="499c2d3d-ce76-4636-8e86-6622b1f40b7d" providerId="ADAL" clId="{9E21D1BE-6604-4C04-8886-D8FBAD2ADFEE}" dt="2020-05-26T14:24:39.438" v="2004" actId="478"/>
          <ac:grpSpMkLst>
            <pc:docMk/>
            <pc:sldMk cId="3369290665" sldId="902"/>
            <ac:grpSpMk id="32" creationId="{3A4150AF-916B-4A7E-9839-06275B368E1B}"/>
          </ac:grpSpMkLst>
        </pc:grpChg>
        <pc:picChg chg="del">
          <ac:chgData name="Jonathan Neo" userId="499c2d3d-ce76-4636-8e86-6622b1f40b7d" providerId="ADAL" clId="{9E21D1BE-6604-4C04-8886-D8FBAD2ADFEE}" dt="2020-05-26T14:24:40.440" v="2005" actId="478"/>
          <ac:picMkLst>
            <pc:docMk/>
            <pc:sldMk cId="3369290665" sldId="902"/>
            <ac:picMk id="18" creationId="{3C4B7D4D-C448-4993-B855-A42687055DBD}"/>
          </ac:picMkLst>
        </pc:picChg>
        <pc:picChg chg="del">
          <ac:chgData name="Jonathan Neo" userId="499c2d3d-ce76-4636-8e86-6622b1f40b7d" providerId="ADAL" clId="{9E21D1BE-6604-4C04-8886-D8FBAD2ADFEE}" dt="2020-05-26T14:24:37.248" v="2003" actId="478"/>
          <ac:picMkLst>
            <pc:docMk/>
            <pc:sldMk cId="3369290665" sldId="902"/>
            <ac:picMk id="55" creationId="{D2711483-EF92-4EF6-8F82-ACF0E86BF55A}"/>
          </ac:picMkLst>
        </pc:picChg>
      </pc:sldChg>
      <pc:sldChg chg="modSp mod">
        <pc:chgData name="Jonathan Neo" userId="499c2d3d-ce76-4636-8e86-6622b1f40b7d" providerId="ADAL" clId="{9E21D1BE-6604-4C04-8886-D8FBAD2ADFEE}" dt="2020-05-26T14:54:17.886" v="2046" actId="14100"/>
        <pc:sldMkLst>
          <pc:docMk/>
          <pc:sldMk cId="4044376678" sldId="904"/>
        </pc:sldMkLst>
        <pc:grpChg chg="mod">
          <ac:chgData name="Jonathan Neo" userId="499c2d3d-ce76-4636-8e86-6622b1f40b7d" providerId="ADAL" clId="{9E21D1BE-6604-4C04-8886-D8FBAD2ADFEE}" dt="2020-05-26T14:54:17.886" v="2046" actId="14100"/>
          <ac:grpSpMkLst>
            <pc:docMk/>
            <pc:sldMk cId="4044376678" sldId="904"/>
            <ac:grpSpMk id="32" creationId="{3A4150AF-916B-4A7E-9839-06275B368E1B}"/>
          </ac:grpSpMkLst>
        </pc:grpChg>
      </pc:sldChg>
      <pc:sldChg chg="ord">
        <pc:chgData name="Jonathan Neo" userId="499c2d3d-ce76-4636-8e86-6622b1f40b7d" providerId="ADAL" clId="{9E21D1BE-6604-4C04-8886-D8FBAD2ADFEE}" dt="2020-05-26T13:59:40.427" v="1547"/>
        <pc:sldMkLst>
          <pc:docMk/>
          <pc:sldMk cId="3345838407" sldId="905"/>
        </pc:sldMkLst>
      </pc:sldChg>
      <pc:sldChg chg="addSp delSp modSp mod ord">
        <pc:chgData name="Jonathan Neo" userId="499c2d3d-ce76-4636-8e86-6622b1f40b7d" providerId="ADAL" clId="{9E21D1BE-6604-4C04-8886-D8FBAD2ADFEE}" dt="2020-05-26T18:24:55.511" v="5740" actId="20577"/>
        <pc:sldMkLst>
          <pc:docMk/>
          <pc:sldMk cId="896967528" sldId="906"/>
        </pc:sldMkLst>
        <pc:spChg chg="mod">
          <ac:chgData name="Jonathan Neo" userId="499c2d3d-ce76-4636-8e86-6622b1f40b7d" providerId="ADAL" clId="{9E21D1BE-6604-4C04-8886-D8FBAD2ADFEE}" dt="2020-05-26T18:24:55.511" v="5740" actId="20577"/>
          <ac:spMkLst>
            <pc:docMk/>
            <pc:sldMk cId="896967528" sldId="906"/>
            <ac:spMk id="2" creationId="{4CA54266-611C-486E-B2F8-7030C027DDEB}"/>
          </ac:spMkLst>
        </pc:spChg>
        <pc:spChg chg="add mod ord">
          <ac:chgData name="Jonathan Neo" userId="499c2d3d-ce76-4636-8e86-6622b1f40b7d" providerId="ADAL" clId="{9E21D1BE-6604-4C04-8886-D8FBAD2ADFEE}" dt="2020-05-26T14:10:23.943" v="1604" actId="207"/>
          <ac:spMkLst>
            <pc:docMk/>
            <pc:sldMk cId="896967528" sldId="906"/>
            <ac:spMk id="3" creationId="{9C2C93C1-93F2-4B19-AD21-07395BCDF5BC}"/>
          </ac:spMkLst>
        </pc:spChg>
        <pc:spChg chg="mod">
          <ac:chgData name="Jonathan Neo" userId="499c2d3d-ce76-4636-8e86-6622b1f40b7d" providerId="ADAL" clId="{9E21D1BE-6604-4C04-8886-D8FBAD2ADFEE}" dt="2020-05-26T14:08:27.869" v="1575" actId="1076"/>
          <ac:spMkLst>
            <pc:docMk/>
            <pc:sldMk cId="896967528" sldId="906"/>
            <ac:spMk id="7" creationId="{7CECE167-E46D-4239-8C57-2037E651B003}"/>
          </ac:spMkLst>
        </pc:spChg>
        <pc:spChg chg="mod">
          <ac:chgData name="Jonathan Neo" userId="499c2d3d-ce76-4636-8e86-6622b1f40b7d" providerId="ADAL" clId="{9E21D1BE-6604-4C04-8886-D8FBAD2ADFEE}" dt="2020-05-26T14:08:27.869" v="1575" actId="1076"/>
          <ac:spMkLst>
            <pc:docMk/>
            <pc:sldMk cId="896967528" sldId="906"/>
            <ac:spMk id="18" creationId="{5860C05A-865A-4D44-8DF3-00B1631268AD}"/>
          </ac:spMkLst>
        </pc:spChg>
        <pc:spChg chg="mod">
          <ac:chgData name="Jonathan Neo" userId="499c2d3d-ce76-4636-8e86-6622b1f40b7d" providerId="ADAL" clId="{9E21D1BE-6604-4C04-8886-D8FBAD2ADFEE}" dt="2020-05-26T18:22:41.688" v="5659" actId="1076"/>
          <ac:spMkLst>
            <pc:docMk/>
            <pc:sldMk cId="896967528" sldId="906"/>
            <ac:spMk id="19" creationId="{01F1D8D8-BC07-4C1E-872D-6E288EE99CFA}"/>
          </ac:spMkLst>
        </pc:spChg>
        <pc:spChg chg="del mod">
          <ac:chgData name="Jonathan Neo" userId="499c2d3d-ce76-4636-8e86-6622b1f40b7d" providerId="ADAL" clId="{9E21D1BE-6604-4C04-8886-D8FBAD2ADFEE}" dt="2020-05-26T18:22:46.824" v="5660" actId="478"/>
          <ac:spMkLst>
            <pc:docMk/>
            <pc:sldMk cId="896967528" sldId="906"/>
            <ac:spMk id="20" creationId="{18AA446D-CAC6-4898-A136-E2931EF207BC}"/>
          </ac:spMkLst>
        </pc:spChg>
        <pc:spChg chg="del mod">
          <ac:chgData name="Jonathan Neo" userId="499c2d3d-ce76-4636-8e86-6622b1f40b7d" providerId="ADAL" clId="{9E21D1BE-6604-4C04-8886-D8FBAD2ADFEE}" dt="2020-05-26T18:23:08.960" v="5689" actId="478"/>
          <ac:spMkLst>
            <pc:docMk/>
            <pc:sldMk cId="896967528" sldId="906"/>
            <ac:spMk id="21" creationId="{F1C4ECF7-AEBA-4F49-A899-7FC6677E244A}"/>
          </ac:spMkLst>
        </pc:spChg>
        <pc:spChg chg="add del mod">
          <ac:chgData name="Jonathan Neo" userId="499c2d3d-ce76-4636-8e86-6622b1f40b7d" providerId="ADAL" clId="{9E21D1BE-6604-4C04-8886-D8FBAD2ADFEE}" dt="2020-05-26T14:08:01.102" v="1569"/>
          <ac:spMkLst>
            <pc:docMk/>
            <pc:sldMk cId="896967528" sldId="906"/>
            <ac:spMk id="32" creationId="{E83B7946-F359-402F-BEF2-C5EE27B3A975}"/>
          </ac:spMkLst>
        </pc:spChg>
        <pc:spChg chg="add del mod">
          <ac:chgData name="Jonathan Neo" userId="499c2d3d-ce76-4636-8e86-6622b1f40b7d" providerId="ADAL" clId="{9E21D1BE-6604-4C04-8886-D8FBAD2ADFEE}" dt="2020-05-26T14:08:01.102" v="1569"/>
          <ac:spMkLst>
            <pc:docMk/>
            <pc:sldMk cId="896967528" sldId="906"/>
            <ac:spMk id="34" creationId="{24B1E180-811D-4587-8D53-C25000CA37C1}"/>
          </ac:spMkLst>
        </pc:spChg>
        <pc:spChg chg="add del mod">
          <ac:chgData name="Jonathan Neo" userId="499c2d3d-ce76-4636-8e86-6622b1f40b7d" providerId="ADAL" clId="{9E21D1BE-6604-4C04-8886-D8FBAD2ADFEE}" dt="2020-05-26T14:08:59.449" v="1583"/>
          <ac:spMkLst>
            <pc:docMk/>
            <pc:sldMk cId="896967528" sldId="906"/>
            <ac:spMk id="42" creationId="{2FC12AC6-4A83-49E7-A367-23C19171E953}"/>
          </ac:spMkLst>
        </pc:spChg>
        <pc:spChg chg="add del mod">
          <ac:chgData name="Jonathan Neo" userId="499c2d3d-ce76-4636-8e86-6622b1f40b7d" providerId="ADAL" clId="{9E21D1BE-6604-4C04-8886-D8FBAD2ADFEE}" dt="2020-05-26T14:08:59.449" v="1583"/>
          <ac:spMkLst>
            <pc:docMk/>
            <pc:sldMk cId="896967528" sldId="906"/>
            <ac:spMk id="43" creationId="{0546FAA4-7EBD-4906-8451-1CF273BA4309}"/>
          </ac:spMkLst>
        </pc:spChg>
        <pc:spChg chg="add mod ord">
          <ac:chgData name="Jonathan Neo" userId="499c2d3d-ce76-4636-8e86-6622b1f40b7d" providerId="ADAL" clId="{9E21D1BE-6604-4C04-8886-D8FBAD2ADFEE}" dt="2020-05-26T14:10:23.943" v="1604" actId="207"/>
          <ac:spMkLst>
            <pc:docMk/>
            <pc:sldMk cId="896967528" sldId="906"/>
            <ac:spMk id="47" creationId="{4829E554-E887-4D63-9D15-9AFB81497A79}"/>
          </ac:spMkLst>
        </pc:spChg>
        <pc:spChg chg="add mod ord">
          <ac:chgData name="Jonathan Neo" userId="499c2d3d-ce76-4636-8e86-6622b1f40b7d" providerId="ADAL" clId="{9E21D1BE-6604-4C04-8886-D8FBAD2ADFEE}" dt="2020-05-26T14:10:23.943" v="1604" actId="207"/>
          <ac:spMkLst>
            <pc:docMk/>
            <pc:sldMk cId="896967528" sldId="906"/>
            <ac:spMk id="48" creationId="{526C33DA-0C9A-4A3A-A213-B90B377880F1}"/>
          </ac:spMkLst>
        </pc:spChg>
        <pc:spChg chg="add mod">
          <ac:chgData name="Jonathan Neo" userId="499c2d3d-ce76-4636-8e86-6622b1f40b7d" providerId="ADAL" clId="{9E21D1BE-6604-4C04-8886-D8FBAD2ADFEE}" dt="2020-05-26T14:10:31.821" v="1606" actId="1076"/>
          <ac:spMkLst>
            <pc:docMk/>
            <pc:sldMk cId="896967528" sldId="906"/>
            <ac:spMk id="51" creationId="{F0FE5701-FF4F-49BE-A32D-058A701D2CA6}"/>
          </ac:spMkLst>
        </pc:spChg>
        <pc:spChg chg="add mod">
          <ac:chgData name="Jonathan Neo" userId="499c2d3d-ce76-4636-8e86-6622b1f40b7d" providerId="ADAL" clId="{9E21D1BE-6604-4C04-8886-D8FBAD2ADFEE}" dt="2020-05-26T14:10:31.821" v="1606" actId="1076"/>
          <ac:spMkLst>
            <pc:docMk/>
            <pc:sldMk cId="896967528" sldId="906"/>
            <ac:spMk id="52" creationId="{E460755A-2342-47F3-B789-76EC7B749EBE}"/>
          </ac:spMkLst>
        </pc:spChg>
        <pc:spChg chg="add mod">
          <ac:chgData name="Jonathan Neo" userId="499c2d3d-ce76-4636-8e86-6622b1f40b7d" providerId="ADAL" clId="{9E21D1BE-6604-4C04-8886-D8FBAD2ADFEE}" dt="2020-05-26T18:23:03.792" v="5688" actId="20577"/>
          <ac:spMkLst>
            <pc:docMk/>
            <pc:sldMk cId="896967528" sldId="906"/>
            <ac:spMk id="56" creationId="{6E924AE9-41C2-4C3B-AC7D-FB19D39F0517}"/>
          </ac:spMkLst>
        </pc:spChg>
        <pc:spChg chg="add mod">
          <ac:chgData name="Jonathan Neo" userId="499c2d3d-ce76-4636-8e86-6622b1f40b7d" providerId="ADAL" clId="{9E21D1BE-6604-4C04-8886-D8FBAD2ADFEE}" dt="2020-05-26T18:23:47.201" v="5724" actId="20577"/>
          <ac:spMkLst>
            <pc:docMk/>
            <pc:sldMk cId="896967528" sldId="906"/>
            <ac:spMk id="57" creationId="{EB7B310B-E4C0-4117-9EC6-4831DEC10535}"/>
          </ac:spMkLst>
        </pc:spChg>
        <pc:picChg chg="add del mod">
          <ac:chgData name="Jonathan Neo" userId="499c2d3d-ce76-4636-8e86-6622b1f40b7d" providerId="ADAL" clId="{9E21D1BE-6604-4C04-8886-D8FBAD2ADFEE}" dt="2020-05-26T14:08:01.102" v="1569"/>
          <ac:picMkLst>
            <pc:docMk/>
            <pc:sldMk cId="896967528" sldId="906"/>
            <ac:picMk id="28" creationId="{FA3C60BE-1120-4E56-A937-D0BD39E1E530}"/>
          </ac:picMkLst>
        </pc:picChg>
        <pc:picChg chg="add del mod">
          <ac:chgData name="Jonathan Neo" userId="499c2d3d-ce76-4636-8e86-6622b1f40b7d" providerId="ADAL" clId="{9E21D1BE-6604-4C04-8886-D8FBAD2ADFEE}" dt="2020-05-26T14:08:01.102" v="1569"/>
          <ac:picMkLst>
            <pc:docMk/>
            <pc:sldMk cId="896967528" sldId="906"/>
            <ac:picMk id="30" creationId="{A4EDD14C-8C53-4CB0-86A0-DF49A8BC3C15}"/>
          </ac:picMkLst>
        </pc:picChg>
        <pc:picChg chg="add del mod">
          <ac:chgData name="Jonathan Neo" userId="499c2d3d-ce76-4636-8e86-6622b1f40b7d" providerId="ADAL" clId="{9E21D1BE-6604-4C04-8886-D8FBAD2ADFEE}" dt="2020-05-26T14:08:01.102" v="1569"/>
          <ac:picMkLst>
            <pc:docMk/>
            <pc:sldMk cId="896967528" sldId="906"/>
            <ac:picMk id="35" creationId="{B673FF8F-EE0A-45C4-BB01-880CD8445976}"/>
          </ac:picMkLst>
        </pc:picChg>
        <pc:picChg chg="add del mod">
          <ac:chgData name="Jonathan Neo" userId="499c2d3d-ce76-4636-8e86-6622b1f40b7d" providerId="ADAL" clId="{9E21D1BE-6604-4C04-8886-D8FBAD2ADFEE}" dt="2020-05-26T14:08:01.102" v="1569"/>
          <ac:picMkLst>
            <pc:docMk/>
            <pc:sldMk cId="896967528" sldId="906"/>
            <ac:picMk id="36" creationId="{6DE1E831-7F9B-407E-8E47-92E0E861F407}"/>
          </ac:picMkLst>
        </pc:picChg>
        <pc:picChg chg="add del mod">
          <ac:chgData name="Jonathan Neo" userId="499c2d3d-ce76-4636-8e86-6622b1f40b7d" providerId="ADAL" clId="{9E21D1BE-6604-4C04-8886-D8FBAD2ADFEE}" dt="2020-05-26T14:08:59.449" v="1583"/>
          <ac:picMkLst>
            <pc:docMk/>
            <pc:sldMk cId="896967528" sldId="906"/>
            <ac:picMk id="37" creationId="{F4CC9A91-A030-4C15-9AF7-02E9588AC8E9}"/>
          </ac:picMkLst>
        </pc:picChg>
        <pc:picChg chg="add del mod">
          <ac:chgData name="Jonathan Neo" userId="499c2d3d-ce76-4636-8e86-6622b1f40b7d" providerId="ADAL" clId="{9E21D1BE-6604-4C04-8886-D8FBAD2ADFEE}" dt="2020-05-26T14:08:59.449" v="1583"/>
          <ac:picMkLst>
            <pc:docMk/>
            <pc:sldMk cId="896967528" sldId="906"/>
            <ac:picMk id="41" creationId="{6AE40455-82F9-4682-B9A3-E8354FEE52DC}"/>
          </ac:picMkLst>
        </pc:picChg>
        <pc:picChg chg="add del mod">
          <ac:chgData name="Jonathan Neo" userId="499c2d3d-ce76-4636-8e86-6622b1f40b7d" providerId="ADAL" clId="{9E21D1BE-6604-4C04-8886-D8FBAD2ADFEE}" dt="2020-05-26T14:08:59.449" v="1583"/>
          <ac:picMkLst>
            <pc:docMk/>
            <pc:sldMk cId="896967528" sldId="906"/>
            <ac:picMk id="44" creationId="{3A6F587C-F4BD-401D-903F-9E6A48F1D7B8}"/>
          </ac:picMkLst>
        </pc:picChg>
        <pc:picChg chg="add del mod">
          <ac:chgData name="Jonathan Neo" userId="499c2d3d-ce76-4636-8e86-6622b1f40b7d" providerId="ADAL" clId="{9E21D1BE-6604-4C04-8886-D8FBAD2ADFEE}" dt="2020-05-26T14:08:59.449" v="1583"/>
          <ac:picMkLst>
            <pc:docMk/>
            <pc:sldMk cId="896967528" sldId="906"/>
            <ac:picMk id="46" creationId="{01AD600A-D5A1-43B0-9B1D-D66DDAAD1843}"/>
          </ac:picMkLst>
        </pc:picChg>
        <pc:picChg chg="add mod">
          <ac:chgData name="Jonathan Neo" userId="499c2d3d-ce76-4636-8e86-6622b1f40b7d" providerId="ADAL" clId="{9E21D1BE-6604-4C04-8886-D8FBAD2ADFEE}" dt="2020-05-26T14:10:31.821" v="1606" actId="1076"/>
          <ac:picMkLst>
            <pc:docMk/>
            <pc:sldMk cId="896967528" sldId="906"/>
            <ac:picMk id="49" creationId="{939EAE2F-D74B-4D6E-9649-659CBC5E4972}"/>
          </ac:picMkLst>
        </pc:picChg>
        <pc:picChg chg="add mod">
          <ac:chgData name="Jonathan Neo" userId="499c2d3d-ce76-4636-8e86-6622b1f40b7d" providerId="ADAL" clId="{9E21D1BE-6604-4C04-8886-D8FBAD2ADFEE}" dt="2020-05-26T14:10:31.821" v="1606" actId="1076"/>
          <ac:picMkLst>
            <pc:docMk/>
            <pc:sldMk cId="896967528" sldId="906"/>
            <ac:picMk id="50" creationId="{D7EAA1A4-E80C-4390-B4F5-4A3E1DCBA317}"/>
          </ac:picMkLst>
        </pc:picChg>
        <pc:picChg chg="add mod">
          <ac:chgData name="Jonathan Neo" userId="499c2d3d-ce76-4636-8e86-6622b1f40b7d" providerId="ADAL" clId="{9E21D1BE-6604-4C04-8886-D8FBAD2ADFEE}" dt="2020-05-26T14:10:31.821" v="1606" actId="1076"/>
          <ac:picMkLst>
            <pc:docMk/>
            <pc:sldMk cId="896967528" sldId="906"/>
            <ac:picMk id="53" creationId="{6A437C22-3CCA-4EFF-94ED-80313AC8F2C6}"/>
          </ac:picMkLst>
        </pc:picChg>
        <pc:picChg chg="add del mod">
          <ac:chgData name="Jonathan Neo" userId="499c2d3d-ce76-4636-8e86-6622b1f40b7d" providerId="ADAL" clId="{9E21D1BE-6604-4C04-8886-D8FBAD2ADFEE}" dt="2020-05-26T14:30:50.855" v="2036" actId="478"/>
          <ac:picMkLst>
            <pc:docMk/>
            <pc:sldMk cId="896967528" sldId="906"/>
            <ac:picMk id="54" creationId="{17C0F523-FFEA-4DB4-850B-C015EA055A1F}"/>
          </ac:picMkLst>
        </pc:picChg>
        <pc:picChg chg="add mod">
          <ac:chgData name="Jonathan Neo" userId="499c2d3d-ce76-4636-8e86-6622b1f40b7d" providerId="ADAL" clId="{9E21D1BE-6604-4C04-8886-D8FBAD2ADFEE}" dt="2020-05-26T14:30:56.817" v="2038" actId="1076"/>
          <ac:picMkLst>
            <pc:docMk/>
            <pc:sldMk cId="896967528" sldId="906"/>
            <ac:picMk id="55" creationId="{59D9A7A9-5356-4E9E-A570-B94E90F57CE3}"/>
          </ac:picMkLst>
        </pc:picChg>
        <pc:cxnChg chg="del mod">
          <ac:chgData name="Jonathan Neo" userId="499c2d3d-ce76-4636-8e86-6622b1f40b7d" providerId="ADAL" clId="{9E21D1BE-6604-4C04-8886-D8FBAD2ADFEE}" dt="2020-05-26T14:09:02.562" v="1584" actId="478"/>
          <ac:cxnSpMkLst>
            <pc:docMk/>
            <pc:sldMk cId="896967528" sldId="906"/>
            <ac:cxnSpMk id="4" creationId="{BF6E6FE3-4AE8-4F42-B8C9-21FF71B8868C}"/>
          </ac:cxnSpMkLst>
        </pc:cxnChg>
        <pc:cxnChg chg="del mod">
          <ac:chgData name="Jonathan Neo" userId="499c2d3d-ce76-4636-8e86-6622b1f40b7d" providerId="ADAL" clId="{9E21D1BE-6604-4C04-8886-D8FBAD2ADFEE}" dt="2020-05-26T14:09:03.326" v="1585" actId="478"/>
          <ac:cxnSpMkLst>
            <pc:docMk/>
            <pc:sldMk cId="896967528" sldId="906"/>
            <ac:cxnSpMk id="15" creationId="{1720AAF4-7E96-4180-A3E2-9AC2C5B9190F}"/>
          </ac:cxnSpMkLst>
        </pc:cxnChg>
        <pc:cxnChg chg="del mod">
          <ac:chgData name="Jonathan Neo" userId="499c2d3d-ce76-4636-8e86-6622b1f40b7d" providerId="ADAL" clId="{9E21D1BE-6604-4C04-8886-D8FBAD2ADFEE}" dt="2020-05-26T14:09:04.566" v="1586" actId="478"/>
          <ac:cxnSpMkLst>
            <pc:docMk/>
            <pc:sldMk cId="896967528" sldId="906"/>
            <ac:cxnSpMk id="17" creationId="{9A2F3211-D123-4E7D-9DF7-30CA71219A2E}"/>
          </ac:cxnSpMkLst>
        </pc:cxnChg>
      </pc:sldChg>
      <pc:sldChg chg="addSp delSp modSp mod delAnim modAnim">
        <pc:chgData name="Jonathan Neo" userId="499c2d3d-ce76-4636-8e86-6622b1f40b7d" providerId="ADAL" clId="{9E21D1BE-6604-4C04-8886-D8FBAD2ADFEE}" dt="2020-05-26T17:49:18.900" v="4109" actId="20577"/>
        <pc:sldMkLst>
          <pc:docMk/>
          <pc:sldMk cId="2812217667" sldId="909"/>
        </pc:sldMkLst>
        <pc:spChg chg="add del mod">
          <ac:chgData name="Jonathan Neo" userId="499c2d3d-ce76-4636-8e86-6622b1f40b7d" providerId="ADAL" clId="{9E21D1BE-6604-4C04-8886-D8FBAD2ADFEE}" dt="2020-05-26T17:40:13.522" v="3310"/>
          <ac:spMkLst>
            <pc:docMk/>
            <pc:sldMk cId="2812217667" sldId="909"/>
            <ac:spMk id="27" creationId="{E9F8E409-86F2-4CF8-9888-C76458526DA1}"/>
          </ac:spMkLst>
        </pc:spChg>
        <pc:spChg chg="add del mod">
          <ac:chgData name="Jonathan Neo" userId="499c2d3d-ce76-4636-8e86-6622b1f40b7d" providerId="ADAL" clId="{9E21D1BE-6604-4C04-8886-D8FBAD2ADFEE}" dt="2020-05-26T17:40:13.522" v="3310"/>
          <ac:spMkLst>
            <pc:docMk/>
            <pc:sldMk cId="2812217667" sldId="909"/>
            <ac:spMk id="28" creationId="{804706B1-6426-4E1D-9CC6-64282C9BE812}"/>
          </ac:spMkLst>
        </pc:spChg>
        <pc:spChg chg="mod">
          <ac:chgData name="Jonathan Neo" userId="499c2d3d-ce76-4636-8e86-6622b1f40b7d" providerId="ADAL" clId="{9E21D1BE-6604-4C04-8886-D8FBAD2ADFEE}" dt="2020-05-26T17:49:18.900" v="4109" actId="20577"/>
          <ac:spMkLst>
            <pc:docMk/>
            <pc:sldMk cId="2812217667" sldId="909"/>
            <ac:spMk id="45" creationId="{302E753B-6092-42E1-A754-BACC7F259AAD}"/>
          </ac:spMkLst>
        </pc:spChg>
        <pc:picChg chg="add del mod">
          <ac:chgData name="Jonathan Neo" userId="499c2d3d-ce76-4636-8e86-6622b1f40b7d" providerId="ADAL" clId="{9E21D1BE-6604-4C04-8886-D8FBAD2ADFEE}" dt="2020-05-26T16:16:09.838" v="2477" actId="478"/>
          <ac:picMkLst>
            <pc:docMk/>
            <pc:sldMk cId="2812217667" sldId="909"/>
            <ac:picMk id="24" creationId="{0C525239-0589-4346-90B0-2EEA925D0F15}"/>
          </ac:picMkLst>
        </pc:picChg>
        <pc:picChg chg="add del mod">
          <ac:chgData name="Jonathan Neo" userId="499c2d3d-ce76-4636-8e86-6622b1f40b7d" providerId="ADAL" clId="{9E21D1BE-6604-4C04-8886-D8FBAD2ADFEE}" dt="2020-05-26T16:15:31.493" v="2471" actId="478"/>
          <ac:picMkLst>
            <pc:docMk/>
            <pc:sldMk cId="2812217667" sldId="909"/>
            <ac:picMk id="25" creationId="{37FF12C3-CD0C-4CB1-A21E-137ADF0D5814}"/>
          </ac:picMkLst>
        </pc:picChg>
        <pc:picChg chg="add del mod">
          <ac:chgData name="Jonathan Neo" userId="499c2d3d-ce76-4636-8e86-6622b1f40b7d" providerId="ADAL" clId="{9E21D1BE-6604-4C04-8886-D8FBAD2ADFEE}" dt="2020-05-26T17:40:13.522" v="3310"/>
          <ac:picMkLst>
            <pc:docMk/>
            <pc:sldMk cId="2812217667" sldId="909"/>
            <ac:picMk id="29" creationId="{B224ECE6-7E29-40BF-93C1-42FCE4EC950E}"/>
          </ac:picMkLst>
        </pc:picChg>
      </pc:sldChg>
      <pc:sldChg chg="modSp mod">
        <pc:chgData name="Jonathan Neo" userId="499c2d3d-ce76-4636-8e86-6622b1f40b7d" providerId="ADAL" clId="{9E21D1BE-6604-4C04-8886-D8FBAD2ADFEE}" dt="2020-05-26T17:50:40.776" v="4230" actId="20577"/>
        <pc:sldMkLst>
          <pc:docMk/>
          <pc:sldMk cId="1096973941" sldId="911"/>
        </pc:sldMkLst>
        <pc:spChg chg="mod">
          <ac:chgData name="Jonathan Neo" userId="499c2d3d-ce76-4636-8e86-6622b1f40b7d" providerId="ADAL" clId="{9E21D1BE-6604-4C04-8886-D8FBAD2ADFEE}" dt="2020-05-26T17:50:40.776" v="4230" actId="20577"/>
          <ac:spMkLst>
            <pc:docMk/>
            <pc:sldMk cId="1096973941" sldId="911"/>
            <ac:spMk id="45" creationId="{302E753B-6092-42E1-A754-BACC7F259AAD}"/>
          </ac:spMkLst>
        </pc:spChg>
      </pc:sldChg>
      <pc:sldChg chg="modSp mod">
        <pc:chgData name="Jonathan Neo" userId="499c2d3d-ce76-4636-8e86-6622b1f40b7d" providerId="ADAL" clId="{9E21D1BE-6604-4C04-8886-D8FBAD2ADFEE}" dt="2020-05-26T17:59:51.342" v="4596" actId="20577"/>
        <pc:sldMkLst>
          <pc:docMk/>
          <pc:sldMk cId="567894702" sldId="912"/>
        </pc:sldMkLst>
        <pc:spChg chg="mod">
          <ac:chgData name="Jonathan Neo" userId="499c2d3d-ce76-4636-8e86-6622b1f40b7d" providerId="ADAL" clId="{9E21D1BE-6604-4C04-8886-D8FBAD2ADFEE}" dt="2020-05-26T17:59:51.342" v="4596" actId="20577"/>
          <ac:spMkLst>
            <pc:docMk/>
            <pc:sldMk cId="567894702" sldId="912"/>
            <ac:spMk id="45" creationId="{302E753B-6092-42E1-A754-BACC7F259AAD}"/>
          </ac:spMkLst>
        </pc:spChg>
      </pc:sldChg>
      <pc:sldChg chg="addSp modSp mod">
        <pc:chgData name="Jonathan Neo" userId="499c2d3d-ce76-4636-8e86-6622b1f40b7d" providerId="ADAL" clId="{9E21D1BE-6604-4C04-8886-D8FBAD2ADFEE}" dt="2020-05-26T14:56:18.981" v="2257" actId="20577"/>
        <pc:sldMkLst>
          <pc:docMk/>
          <pc:sldMk cId="2525769049" sldId="915"/>
        </pc:sldMkLst>
        <pc:spChg chg="mod">
          <ac:chgData name="Jonathan Neo" userId="499c2d3d-ce76-4636-8e86-6622b1f40b7d" providerId="ADAL" clId="{9E21D1BE-6604-4C04-8886-D8FBAD2ADFEE}" dt="2020-05-26T14:55:55.846" v="2213" actId="208"/>
          <ac:spMkLst>
            <pc:docMk/>
            <pc:sldMk cId="2525769049" sldId="915"/>
            <ac:spMk id="15" creationId="{2AB6CD3B-4F1A-4835-9B69-1405FC3172CD}"/>
          </ac:spMkLst>
        </pc:spChg>
        <pc:spChg chg="mod">
          <ac:chgData name="Jonathan Neo" userId="499c2d3d-ce76-4636-8e86-6622b1f40b7d" providerId="ADAL" clId="{9E21D1BE-6604-4C04-8886-D8FBAD2ADFEE}" dt="2020-05-26T14:56:18.981" v="2257" actId="20577"/>
          <ac:spMkLst>
            <pc:docMk/>
            <pc:sldMk cId="2525769049" sldId="915"/>
            <ac:spMk id="16" creationId="{E27980B4-D42C-46DA-8620-3F980CF6AB58}"/>
          </ac:spMkLst>
        </pc:spChg>
        <pc:grpChg chg="add mod">
          <ac:chgData name="Jonathan Neo" userId="499c2d3d-ce76-4636-8e86-6622b1f40b7d" providerId="ADAL" clId="{9E21D1BE-6604-4C04-8886-D8FBAD2ADFEE}" dt="2020-05-26T14:55:45.400" v="2212" actId="1076"/>
          <ac:grpSpMkLst>
            <pc:docMk/>
            <pc:sldMk cId="2525769049" sldId="915"/>
            <ac:grpSpMk id="14" creationId="{E0E41A68-4E14-4A8C-A46F-B87F778BDB51}"/>
          </ac:grpSpMkLst>
        </pc:grpChg>
        <pc:picChg chg="mod">
          <ac:chgData name="Jonathan Neo" userId="499c2d3d-ce76-4636-8e86-6622b1f40b7d" providerId="ADAL" clId="{9E21D1BE-6604-4C04-8886-D8FBAD2ADFEE}" dt="2020-05-26T14:54:31.017" v="2047"/>
          <ac:picMkLst>
            <pc:docMk/>
            <pc:sldMk cId="2525769049" sldId="915"/>
            <ac:picMk id="23" creationId="{A98236F7-BCBF-4D18-92CA-33DAA2DB999D}"/>
          </ac:picMkLst>
        </pc:picChg>
      </pc:sldChg>
      <pc:sldChg chg="modSp mod">
        <pc:chgData name="Jonathan Neo" userId="499c2d3d-ce76-4636-8e86-6622b1f40b7d" providerId="ADAL" clId="{9E21D1BE-6604-4C04-8886-D8FBAD2ADFEE}" dt="2020-05-26T15:38:04.987" v="2273" actId="20577"/>
        <pc:sldMkLst>
          <pc:docMk/>
          <pc:sldMk cId="4267381737" sldId="929"/>
        </pc:sldMkLst>
        <pc:spChg chg="mod">
          <ac:chgData name="Jonathan Neo" userId="499c2d3d-ce76-4636-8e86-6622b1f40b7d" providerId="ADAL" clId="{9E21D1BE-6604-4C04-8886-D8FBAD2ADFEE}" dt="2020-05-26T15:38:04.987" v="2273" actId="20577"/>
          <ac:spMkLst>
            <pc:docMk/>
            <pc:sldMk cId="4267381737" sldId="929"/>
            <ac:spMk id="88" creationId="{07778A3D-49AD-40B5-8EED-232008570475}"/>
          </ac:spMkLst>
        </pc:spChg>
      </pc:sldChg>
      <pc:sldChg chg="modSp mod">
        <pc:chgData name="Jonathan Neo" userId="499c2d3d-ce76-4636-8e86-6622b1f40b7d" providerId="ADAL" clId="{9E21D1BE-6604-4C04-8886-D8FBAD2ADFEE}" dt="2020-05-26T15:41:32.010" v="2342" actId="20577"/>
        <pc:sldMkLst>
          <pc:docMk/>
          <pc:sldMk cId="1923946000" sldId="930"/>
        </pc:sldMkLst>
        <pc:spChg chg="mod">
          <ac:chgData name="Jonathan Neo" userId="499c2d3d-ce76-4636-8e86-6622b1f40b7d" providerId="ADAL" clId="{9E21D1BE-6604-4C04-8886-D8FBAD2ADFEE}" dt="2020-05-26T15:41:32.010" v="2342" actId="20577"/>
          <ac:spMkLst>
            <pc:docMk/>
            <pc:sldMk cId="1923946000" sldId="930"/>
            <ac:spMk id="88" creationId="{07778A3D-49AD-40B5-8EED-232008570475}"/>
          </ac:spMkLst>
        </pc:spChg>
      </pc:sldChg>
      <pc:sldChg chg="addSp delSp modSp mod modAnim">
        <pc:chgData name="Jonathan Neo" userId="499c2d3d-ce76-4636-8e86-6622b1f40b7d" providerId="ADAL" clId="{9E21D1BE-6604-4C04-8886-D8FBAD2ADFEE}" dt="2020-05-26T18:20:30.510" v="5634"/>
        <pc:sldMkLst>
          <pc:docMk/>
          <pc:sldMk cId="829424062" sldId="933"/>
        </pc:sldMkLst>
        <pc:spChg chg="add del">
          <ac:chgData name="Jonathan Neo" userId="499c2d3d-ce76-4636-8e86-6622b1f40b7d" providerId="ADAL" clId="{9E21D1BE-6604-4C04-8886-D8FBAD2ADFEE}" dt="2020-05-26T18:18:14.141" v="5480" actId="478"/>
          <ac:spMkLst>
            <pc:docMk/>
            <pc:sldMk cId="829424062" sldId="933"/>
            <ac:spMk id="3" creationId="{605C7625-EA53-4D9C-917D-3ED477AA4E07}"/>
          </ac:spMkLst>
        </pc:spChg>
        <pc:spChg chg="add mod">
          <ac:chgData name="Jonathan Neo" userId="499c2d3d-ce76-4636-8e86-6622b1f40b7d" providerId="ADAL" clId="{9E21D1BE-6604-4C04-8886-D8FBAD2ADFEE}" dt="2020-05-26T18:18:28.403" v="5484" actId="1582"/>
          <ac:spMkLst>
            <pc:docMk/>
            <pc:sldMk cId="829424062" sldId="933"/>
            <ac:spMk id="7" creationId="{D655DC51-B2B8-4542-B007-7807DF35781C}"/>
          </ac:spMkLst>
        </pc:spChg>
        <pc:spChg chg="del">
          <ac:chgData name="Jonathan Neo" userId="499c2d3d-ce76-4636-8e86-6622b1f40b7d" providerId="ADAL" clId="{9E21D1BE-6604-4C04-8886-D8FBAD2ADFEE}" dt="2020-05-26T18:09:16.411" v="4760" actId="478"/>
          <ac:spMkLst>
            <pc:docMk/>
            <pc:sldMk cId="829424062" sldId="933"/>
            <ac:spMk id="14" creationId="{3924A8FD-D690-463F-8FB5-870E1F3C6711}"/>
          </ac:spMkLst>
        </pc:spChg>
        <pc:spChg chg="del">
          <ac:chgData name="Jonathan Neo" userId="499c2d3d-ce76-4636-8e86-6622b1f40b7d" providerId="ADAL" clId="{9E21D1BE-6604-4C04-8886-D8FBAD2ADFEE}" dt="2020-05-26T18:09:16.411" v="4760" actId="478"/>
          <ac:spMkLst>
            <pc:docMk/>
            <pc:sldMk cId="829424062" sldId="933"/>
            <ac:spMk id="15" creationId="{D9E52940-F22F-408F-AC1D-4ACABA3F073B}"/>
          </ac:spMkLst>
        </pc:spChg>
        <pc:spChg chg="del">
          <ac:chgData name="Jonathan Neo" userId="499c2d3d-ce76-4636-8e86-6622b1f40b7d" providerId="ADAL" clId="{9E21D1BE-6604-4C04-8886-D8FBAD2ADFEE}" dt="2020-05-26T18:09:16.411" v="4760" actId="478"/>
          <ac:spMkLst>
            <pc:docMk/>
            <pc:sldMk cId="829424062" sldId="933"/>
            <ac:spMk id="21" creationId="{ADF49721-3BC7-47DB-BF3D-50EF333A662E}"/>
          </ac:spMkLst>
        </pc:spChg>
        <pc:spChg chg="del">
          <ac:chgData name="Jonathan Neo" userId="499c2d3d-ce76-4636-8e86-6622b1f40b7d" providerId="ADAL" clId="{9E21D1BE-6604-4C04-8886-D8FBAD2ADFEE}" dt="2020-05-26T18:09:16.411" v="4760" actId="478"/>
          <ac:spMkLst>
            <pc:docMk/>
            <pc:sldMk cId="829424062" sldId="933"/>
            <ac:spMk id="22" creationId="{C6DBA442-D792-420C-B073-D625468D4E60}"/>
          </ac:spMkLst>
        </pc:spChg>
        <pc:spChg chg="mod">
          <ac:chgData name="Jonathan Neo" userId="499c2d3d-ce76-4636-8e86-6622b1f40b7d" providerId="ADAL" clId="{9E21D1BE-6604-4C04-8886-D8FBAD2ADFEE}" dt="2020-05-26T18:15:16.970" v="5361"/>
          <ac:spMkLst>
            <pc:docMk/>
            <pc:sldMk cId="829424062" sldId="933"/>
            <ac:spMk id="26" creationId="{37755CB4-F890-4813-B894-56C9BC4816E4}"/>
          </ac:spMkLst>
        </pc:spChg>
        <pc:spChg chg="mod">
          <ac:chgData name="Jonathan Neo" userId="499c2d3d-ce76-4636-8e86-6622b1f40b7d" providerId="ADAL" clId="{9E21D1BE-6604-4C04-8886-D8FBAD2ADFEE}" dt="2020-05-26T18:15:16.970" v="5361"/>
          <ac:spMkLst>
            <pc:docMk/>
            <pc:sldMk cId="829424062" sldId="933"/>
            <ac:spMk id="27" creationId="{3028F8A8-E9DF-495F-9DB3-DA0390DB6A0A}"/>
          </ac:spMkLst>
        </pc:spChg>
        <pc:spChg chg="mod">
          <ac:chgData name="Jonathan Neo" userId="499c2d3d-ce76-4636-8e86-6622b1f40b7d" providerId="ADAL" clId="{9E21D1BE-6604-4C04-8886-D8FBAD2ADFEE}" dt="2020-05-26T18:15:16.970" v="5361"/>
          <ac:spMkLst>
            <pc:docMk/>
            <pc:sldMk cId="829424062" sldId="933"/>
            <ac:spMk id="28" creationId="{CADB852A-86FE-4970-919A-6D47FD585A84}"/>
          </ac:spMkLst>
        </pc:spChg>
        <pc:spChg chg="add del mod">
          <ac:chgData name="Jonathan Neo" userId="499c2d3d-ce76-4636-8e86-6622b1f40b7d" providerId="ADAL" clId="{9E21D1BE-6604-4C04-8886-D8FBAD2ADFEE}" dt="2020-05-26T18:15:24.060" v="5363" actId="478"/>
          <ac:spMkLst>
            <pc:docMk/>
            <pc:sldMk cId="829424062" sldId="933"/>
            <ac:spMk id="29" creationId="{B7AD9E5E-98AE-4F0E-8140-28349899F765}"/>
          </ac:spMkLst>
        </pc:spChg>
        <pc:spChg chg="mod">
          <ac:chgData name="Jonathan Neo" userId="499c2d3d-ce76-4636-8e86-6622b1f40b7d" providerId="ADAL" clId="{9E21D1BE-6604-4C04-8886-D8FBAD2ADFEE}" dt="2020-05-26T18:15:36.603" v="5364"/>
          <ac:spMkLst>
            <pc:docMk/>
            <pc:sldMk cId="829424062" sldId="933"/>
            <ac:spMk id="32" creationId="{6E6BEC3F-F8C0-44F9-A7E9-C659214C7750}"/>
          </ac:spMkLst>
        </pc:spChg>
        <pc:spChg chg="mod">
          <ac:chgData name="Jonathan Neo" userId="499c2d3d-ce76-4636-8e86-6622b1f40b7d" providerId="ADAL" clId="{9E21D1BE-6604-4C04-8886-D8FBAD2ADFEE}" dt="2020-05-26T18:15:36.603" v="5364"/>
          <ac:spMkLst>
            <pc:docMk/>
            <pc:sldMk cId="829424062" sldId="933"/>
            <ac:spMk id="33" creationId="{18F622E7-556C-4052-8871-D9BB81EEEDCE}"/>
          </ac:spMkLst>
        </pc:spChg>
        <pc:spChg chg="mod">
          <ac:chgData name="Jonathan Neo" userId="499c2d3d-ce76-4636-8e86-6622b1f40b7d" providerId="ADAL" clId="{9E21D1BE-6604-4C04-8886-D8FBAD2ADFEE}" dt="2020-05-26T18:15:36.603" v="5364"/>
          <ac:spMkLst>
            <pc:docMk/>
            <pc:sldMk cId="829424062" sldId="933"/>
            <ac:spMk id="34" creationId="{E3B2F395-8F94-4B92-85F2-B60EE1E8685E}"/>
          </ac:spMkLst>
        </pc:spChg>
        <pc:spChg chg="add mod">
          <ac:chgData name="Jonathan Neo" userId="499c2d3d-ce76-4636-8e86-6622b1f40b7d" providerId="ADAL" clId="{9E21D1BE-6604-4C04-8886-D8FBAD2ADFEE}" dt="2020-05-26T18:19:51.898" v="5633"/>
          <ac:spMkLst>
            <pc:docMk/>
            <pc:sldMk cId="829424062" sldId="933"/>
            <ac:spMk id="35" creationId="{3C949C3F-7B27-45D0-B3D7-BC379BD74D6D}"/>
          </ac:spMkLst>
        </pc:spChg>
        <pc:spChg chg="mod">
          <ac:chgData name="Jonathan Neo" userId="499c2d3d-ce76-4636-8e86-6622b1f40b7d" providerId="ADAL" clId="{9E21D1BE-6604-4C04-8886-D8FBAD2ADFEE}" dt="2020-05-26T18:15:36.603" v="5364"/>
          <ac:spMkLst>
            <pc:docMk/>
            <pc:sldMk cId="829424062" sldId="933"/>
            <ac:spMk id="38" creationId="{17589449-6406-446E-85E8-5327099DC983}"/>
          </ac:spMkLst>
        </pc:spChg>
        <pc:spChg chg="mod">
          <ac:chgData name="Jonathan Neo" userId="499c2d3d-ce76-4636-8e86-6622b1f40b7d" providerId="ADAL" clId="{9E21D1BE-6604-4C04-8886-D8FBAD2ADFEE}" dt="2020-05-26T18:15:36.603" v="5364"/>
          <ac:spMkLst>
            <pc:docMk/>
            <pc:sldMk cId="829424062" sldId="933"/>
            <ac:spMk id="39" creationId="{FED7CE06-7C4B-4700-AE59-1C05C4B499A5}"/>
          </ac:spMkLst>
        </pc:spChg>
        <pc:spChg chg="mod">
          <ac:chgData name="Jonathan Neo" userId="499c2d3d-ce76-4636-8e86-6622b1f40b7d" providerId="ADAL" clId="{9E21D1BE-6604-4C04-8886-D8FBAD2ADFEE}" dt="2020-05-26T18:15:36.603" v="5364"/>
          <ac:spMkLst>
            <pc:docMk/>
            <pc:sldMk cId="829424062" sldId="933"/>
            <ac:spMk id="40" creationId="{01FACBC6-2172-4D1F-BEC4-FBF2C921B910}"/>
          </ac:spMkLst>
        </pc:spChg>
        <pc:spChg chg="add mod">
          <ac:chgData name="Jonathan Neo" userId="499c2d3d-ce76-4636-8e86-6622b1f40b7d" providerId="ADAL" clId="{9E21D1BE-6604-4C04-8886-D8FBAD2ADFEE}" dt="2020-05-26T18:17:20.754" v="5436" actId="20577"/>
          <ac:spMkLst>
            <pc:docMk/>
            <pc:sldMk cId="829424062" sldId="933"/>
            <ac:spMk id="41" creationId="{10EC61FB-998F-41DB-93D2-58750DCC7C97}"/>
          </ac:spMkLst>
        </pc:spChg>
        <pc:spChg chg="mod">
          <ac:chgData name="Jonathan Neo" userId="499c2d3d-ce76-4636-8e86-6622b1f40b7d" providerId="ADAL" clId="{9E21D1BE-6604-4C04-8886-D8FBAD2ADFEE}" dt="2020-05-26T18:16:44.130" v="5401" actId="14100"/>
          <ac:spMkLst>
            <pc:docMk/>
            <pc:sldMk cId="829424062" sldId="933"/>
            <ac:spMk id="43" creationId="{AA4D8567-5BED-4A24-9E21-D0D42CFB373D}"/>
          </ac:spMkLst>
        </pc:spChg>
        <pc:spChg chg="mod">
          <ac:chgData name="Jonathan Neo" userId="499c2d3d-ce76-4636-8e86-6622b1f40b7d" providerId="ADAL" clId="{9E21D1BE-6604-4C04-8886-D8FBAD2ADFEE}" dt="2020-05-26T18:19:29.575" v="5626" actId="20577"/>
          <ac:spMkLst>
            <pc:docMk/>
            <pc:sldMk cId="829424062" sldId="933"/>
            <ac:spMk id="45" creationId="{302E753B-6092-42E1-A754-BACC7F259AAD}"/>
          </ac:spMkLst>
        </pc:spChg>
        <pc:spChg chg="mod">
          <ac:chgData name="Jonathan Neo" userId="499c2d3d-ce76-4636-8e86-6622b1f40b7d" providerId="ADAL" clId="{9E21D1BE-6604-4C04-8886-D8FBAD2ADFEE}" dt="2020-05-26T18:19:34.198" v="5632" actId="20577"/>
          <ac:spMkLst>
            <pc:docMk/>
            <pc:sldMk cId="829424062" sldId="933"/>
            <ac:spMk id="47" creationId="{9D6CC315-108D-4D4C-8157-169C46FA7506}"/>
          </ac:spMkLst>
        </pc:spChg>
        <pc:spChg chg="del">
          <ac:chgData name="Jonathan Neo" userId="499c2d3d-ce76-4636-8e86-6622b1f40b7d" providerId="ADAL" clId="{9E21D1BE-6604-4C04-8886-D8FBAD2ADFEE}" dt="2020-05-26T18:09:19.294" v="4761" actId="478"/>
          <ac:spMkLst>
            <pc:docMk/>
            <pc:sldMk cId="829424062" sldId="933"/>
            <ac:spMk id="88" creationId="{07778A3D-49AD-40B5-8EED-232008570475}"/>
          </ac:spMkLst>
        </pc:spChg>
        <pc:grpChg chg="add del mod">
          <ac:chgData name="Jonathan Neo" userId="499c2d3d-ce76-4636-8e86-6622b1f40b7d" providerId="ADAL" clId="{9E21D1BE-6604-4C04-8886-D8FBAD2ADFEE}" dt="2020-05-26T18:15:24.060" v="5363" actId="478"/>
          <ac:grpSpMkLst>
            <pc:docMk/>
            <pc:sldMk cId="829424062" sldId="933"/>
            <ac:grpSpMk id="20" creationId="{96D590D3-0417-4A95-92D8-7F6925CF1A09}"/>
          </ac:grpSpMkLst>
        </pc:grpChg>
        <pc:grpChg chg="mod">
          <ac:chgData name="Jonathan Neo" userId="499c2d3d-ce76-4636-8e86-6622b1f40b7d" providerId="ADAL" clId="{9E21D1BE-6604-4C04-8886-D8FBAD2ADFEE}" dt="2020-05-26T18:15:16.970" v="5361"/>
          <ac:grpSpMkLst>
            <pc:docMk/>
            <pc:sldMk cId="829424062" sldId="933"/>
            <ac:grpSpMk id="25" creationId="{CA768080-0ADE-466E-AE68-19AD74C2131C}"/>
          </ac:grpSpMkLst>
        </pc:grpChg>
        <pc:grpChg chg="add mod">
          <ac:chgData name="Jonathan Neo" userId="499c2d3d-ce76-4636-8e86-6622b1f40b7d" providerId="ADAL" clId="{9E21D1BE-6604-4C04-8886-D8FBAD2ADFEE}" dt="2020-05-26T18:15:36.603" v="5364"/>
          <ac:grpSpMkLst>
            <pc:docMk/>
            <pc:sldMk cId="829424062" sldId="933"/>
            <ac:grpSpMk id="30" creationId="{0C853096-6443-43CE-B1BC-CFF1E7E0011A}"/>
          </ac:grpSpMkLst>
        </pc:grpChg>
        <pc:grpChg chg="mod">
          <ac:chgData name="Jonathan Neo" userId="499c2d3d-ce76-4636-8e86-6622b1f40b7d" providerId="ADAL" clId="{9E21D1BE-6604-4C04-8886-D8FBAD2ADFEE}" dt="2020-05-26T18:15:36.603" v="5364"/>
          <ac:grpSpMkLst>
            <pc:docMk/>
            <pc:sldMk cId="829424062" sldId="933"/>
            <ac:grpSpMk id="31" creationId="{3043251A-8428-46F2-AE02-2D398845BF22}"/>
          </ac:grpSpMkLst>
        </pc:grpChg>
        <pc:grpChg chg="add mod">
          <ac:chgData name="Jonathan Neo" userId="499c2d3d-ce76-4636-8e86-6622b1f40b7d" providerId="ADAL" clId="{9E21D1BE-6604-4C04-8886-D8FBAD2ADFEE}" dt="2020-05-26T18:15:36.603" v="5364"/>
          <ac:grpSpMkLst>
            <pc:docMk/>
            <pc:sldMk cId="829424062" sldId="933"/>
            <ac:grpSpMk id="36" creationId="{0D268C06-D1BB-4AEC-B5AB-E6A7F4A45760}"/>
          </ac:grpSpMkLst>
        </pc:grpChg>
        <pc:grpChg chg="mod">
          <ac:chgData name="Jonathan Neo" userId="499c2d3d-ce76-4636-8e86-6622b1f40b7d" providerId="ADAL" clId="{9E21D1BE-6604-4C04-8886-D8FBAD2ADFEE}" dt="2020-05-26T18:15:36.603" v="5364"/>
          <ac:grpSpMkLst>
            <pc:docMk/>
            <pc:sldMk cId="829424062" sldId="933"/>
            <ac:grpSpMk id="37" creationId="{72789E52-0D0E-4D46-A965-DF5780AC5DB3}"/>
          </ac:grpSpMkLst>
        </pc:grpChg>
        <pc:grpChg chg="add mod">
          <ac:chgData name="Jonathan Neo" userId="499c2d3d-ce76-4636-8e86-6622b1f40b7d" providerId="ADAL" clId="{9E21D1BE-6604-4C04-8886-D8FBAD2ADFEE}" dt="2020-05-26T18:16:25.336" v="5371" actId="1076"/>
          <ac:grpSpMkLst>
            <pc:docMk/>
            <pc:sldMk cId="829424062" sldId="933"/>
            <ac:grpSpMk id="42" creationId="{D1486E01-3CCE-426A-8B44-96853504B1F4}"/>
          </ac:grpSpMkLst>
        </pc:grpChg>
        <pc:grpChg chg="add mod">
          <ac:chgData name="Jonathan Neo" userId="499c2d3d-ce76-4636-8e86-6622b1f40b7d" providerId="ADAL" clId="{9E21D1BE-6604-4C04-8886-D8FBAD2ADFEE}" dt="2020-05-26T18:16:15.775" v="5367" actId="1076"/>
          <ac:grpSpMkLst>
            <pc:docMk/>
            <pc:sldMk cId="829424062" sldId="933"/>
            <ac:grpSpMk id="46" creationId="{D96FB168-56A3-475A-8AAC-0BB41BEDAD60}"/>
          </ac:grpSpMkLst>
        </pc:grpChg>
        <pc:grpChg chg="del">
          <ac:chgData name="Jonathan Neo" userId="499c2d3d-ce76-4636-8e86-6622b1f40b7d" providerId="ADAL" clId="{9E21D1BE-6604-4C04-8886-D8FBAD2ADFEE}" dt="2020-05-26T18:09:19.294" v="4761" actId="478"/>
          <ac:grpSpMkLst>
            <pc:docMk/>
            <pc:sldMk cId="829424062" sldId="933"/>
            <ac:grpSpMk id="80" creationId="{57B3ECC4-2AE7-48F2-A38F-54F204E6E8EF}"/>
          </ac:grpSpMkLst>
        </pc:grpChg>
        <pc:picChg chg="del">
          <ac:chgData name="Jonathan Neo" userId="499c2d3d-ce76-4636-8e86-6622b1f40b7d" providerId="ADAL" clId="{9E21D1BE-6604-4C04-8886-D8FBAD2ADFEE}" dt="2020-05-26T18:09:16.411" v="4760" actId="478"/>
          <ac:picMkLst>
            <pc:docMk/>
            <pc:sldMk cId="829424062" sldId="933"/>
            <ac:picMk id="23" creationId="{1E4C66B9-24F7-49ED-A6A3-A99BA78EA29D}"/>
          </ac:picMkLst>
        </pc:picChg>
        <pc:picChg chg="del">
          <ac:chgData name="Jonathan Neo" userId="499c2d3d-ce76-4636-8e86-6622b1f40b7d" providerId="ADAL" clId="{9E21D1BE-6604-4C04-8886-D8FBAD2ADFEE}" dt="2020-05-26T18:09:16.411" v="4760" actId="478"/>
          <ac:picMkLst>
            <pc:docMk/>
            <pc:sldMk cId="829424062" sldId="933"/>
            <ac:picMk id="24" creationId="{62B09B24-723B-4C66-9346-DC0BAC53B6B4}"/>
          </ac:picMkLst>
        </pc:picChg>
        <pc:picChg chg="mod">
          <ac:chgData name="Jonathan Neo" userId="499c2d3d-ce76-4636-8e86-6622b1f40b7d" providerId="ADAL" clId="{9E21D1BE-6604-4C04-8886-D8FBAD2ADFEE}" dt="2020-05-26T18:16:06.669" v="5365"/>
          <ac:picMkLst>
            <pc:docMk/>
            <pc:sldMk cId="829424062" sldId="933"/>
            <ac:picMk id="44" creationId="{ABE97F39-6DC4-4784-B191-04CC920A70E1}"/>
          </ac:picMkLst>
        </pc:picChg>
        <pc:picChg chg="mod">
          <ac:chgData name="Jonathan Neo" userId="499c2d3d-ce76-4636-8e86-6622b1f40b7d" providerId="ADAL" clId="{9E21D1BE-6604-4C04-8886-D8FBAD2ADFEE}" dt="2020-05-26T18:16:06.669" v="5365"/>
          <ac:picMkLst>
            <pc:docMk/>
            <pc:sldMk cId="829424062" sldId="933"/>
            <ac:picMk id="48" creationId="{5BDEC46C-53E0-4E65-9F69-D942C26EF11E}"/>
          </ac:picMkLst>
        </pc:picChg>
        <pc:picChg chg="del">
          <ac:chgData name="Jonathan Neo" userId="499c2d3d-ce76-4636-8e86-6622b1f40b7d" providerId="ADAL" clId="{9E21D1BE-6604-4C04-8886-D8FBAD2ADFEE}" dt="2020-05-26T18:09:19.294" v="4761" actId="478"/>
          <ac:picMkLst>
            <pc:docMk/>
            <pc:sldMk cId="829424062" sldId="933"/>
            <ac:picMk id="87" creationId="{71CCD16D-95AA-4FCD-953C-ADC7B5EB8E40}"/>
          </ac:picMkLst>
        </pc:picChg>
      </pc:sldChg>
      <pc:sldChg chg="modSp mod">
        <pc:chgData name="Jonathan Neo" userId="499c2d3d-ce76-4636-8e86-6622b1f40b7d" providerId="ADAL" clId="{9E21D1BE-6604-4C04-8886-D8FBAD2ADFEE}" dt="2020-05-26T18:05:23.334" v="4597" actId="20577"/>
        <pc:sldMkLst>
          <pc:docMk/>
          <pc:sldMk cId="547343875" sldId="939"/>
        </pc:sldMkLst>
        <pc:spChg chg="mod">
          <ac:chgData name="Jonathan Neo" userId="499c2d3d-ce76-4636-8e86-6622b1f40b7d" providerId="ADAL" clId="{9E21D1BE-6604-4C04-8886-D8FBAD2ADFEE}" dt="2020-05-26T18:05:23.334" v="4597" actId="20577"/>
          <ac:spMkLst>
            <pc:docMk/>
            <pc:sldMk cId="547343875" sldId="939"/>
            <ac:spMk id="19" creationId="{9C589460-7EF4-4676-AA7C-2C9C88151848}"/>
          </ac:spMkLst>
        </pc:spChg>
      </pc:sldChg>
      <pc:sldChg chg="modSp mod">
        <pc:chgData name="Jonathan Neo" userId="499c2d3d-ce76-4636-8e86-6622b1f40b7d" providerId="ADAL" clId="{9E21D1BE-6604-4C04-8886-D8FBAD2ADFEE}" dt="2020-05-26T16:18:43.156" v="2503" actId="20577"/>
        <pc:sldMkLst>
          <pc:docMk/>
          <pc:sldMk cId="3245193184" sldId="941"/>
        </pc:sldMkLst>
        <pc:spChg chg="mod">
          <ac:chgData name="Jonathan Neo" userId="499c2d3d-ce76-4636-8e86-6622b1f40b7d" providerId="ADAL" clId="{9E21D1BE-6604-4C04-8886-D8FBAD2ADFEE}" dt="2020-05-26T16:18:43.156" v="2503" actId="20577"/>
          <ac:spMkLst>
            <pc:docMk/>
            <pc:sldMk cId="3245193184" sldId="941"/>
            <ac:spMk id="28" creationId="{DF9BE470-C95F-46D3-9F80-DF80863B8FD8}"/>
          </ac:spMkLst>
        </pc:spChg>
        <pc:spChg chg="mod">
          <ac:chgData name="Jonathan Neo" userId="499c2d3d-ce76-4636-8e86-6622b1f40b7d" providerId="ADAL" clId="{9E21D1BE-6604-4C04-8886-D8FBAD2ADFEE}" dt="2020-05-24T02:47:31.198" v="1200" actId="20577"/>
          <ac:spMkLst>
            <pc:docMk/>
            <pc:sldMk cId="3245193184" sldId="941"/>
            <ac:spMk id="29" creationId="{E4DC97E2-4558-4D23-AA94-962F83D84A89}"/>
          </ac:spMkLst>
        </pc:spChg>
      </pc:sldChg>
      <pc:sldChg chg="addSp delSp modSp mod modNotesTx">
        <pc:chgData name="Jonathan Neo" userId="499c2d3d-ce76-4636-8e86-6622b1f40b7d" providerId="ADAL" clId="{9E21D1BE-6604-4C04-8886-D8FBAD2ADFEE}" dt="2020-05-24T02:26:38.525" v="1066" actId="478"/>
        <pc:sldMkLst>
          <pc:docMk/>
          <pc:sldMk cId="218565807" sldId="943"/>
        </pc:sldMkLst>
        <pc:spChg chg="mod">
          <ac:chgData name="Jonathan Neo" userId="499c2d3d-ce76-4636-8e86-6622b1f40b7d" providerId="ADAL" clId="{9E21D1BE-6604-4C04-8886-D8FBAD2ADFEE}" dt="2020-05-24T02:21:15.057" v="965" actId="1037"/>
          <ac:spMkLst>
            <pc:docMk/>
            <pc:sldMk cId="218565807" sldId="943"/>
            <ac:spMk id="14" creationId="{C00DEC7A-11DF-4047-8350-F7B54EFECF0F}"/>
          </ac:spMkLst>
        </pc:spChg>
        <pc:spChg chg="mod">
          <ac:chgData name="Jonathan Neo" userId="499c2d3d-ce76-4636-8e86-6622b1f40b7d" providerId="ADAL" clId="{9E21D1BE-6604-4C04-8886-D8FBAD2ADFEE}" dt="2020-05-24T02:21:15.057" v="965" actId="1037"/>
          <ac:spMkLst>
            <pc:docMk/>
            <pc:sldMk cId="218565807" sldId="943"/>
            <ac:spMk id="15" creationId="{24B6919C-C5D0-4471-846B-5ADD35276B66}"/>
          </ac:spMkLst>
        </pc:spChg>
        <pc:spChg chg="mod">
          <ac:chgData name="Jonathan Neo" userId="499c2d3d-ce76-4636-8e86-6622b1f40b7d" providerId="ADAL" clId="{9E21D1BE-6604-4C04-8886-D8FBAD2ADFEE}" dt="2020-05-24T02:21:15.057" v="965" actId="1037"/>
          <ac:spMkLst>
            <pc:docMk/>
            <pc:sldMk cId="218565807" sldId="943"/>
            <ac:spMk id="19" creationId="{2E1F91CA-FCAD-4C3A-892C-6EA8C00FDC58}"/>
          </ac:spMkLst>
        </pc:spChg>
        <pc:spChg chg="mod">
          <ac:chgData name="Jonathan Neo" userId="499c2d3d-ce76-4636-8e86-6622b1f40b7d" providerId="ADAL" clId="{9E21D1BE-6604-4C04-8886-D8FBAD2ADFEE}" dt="2020-05-24T02:21:15.057" v="965" actId="1037"/>
          <ac:spMkLst>
            <pc:docMk/>
            <pc:sldMk cId="218565807" sldId="943"/>
            <ac:spMk id="25" creationId="{3498107F-53A8-41AE-83AE-CC49770041AB}"/>
          </ac:spMkLst>
        </pc:spChg>
        <pc:spChg chg="mod">
          <ac:chgData name="Jonathan Neo" userId="499c2d3d-ce76-4636-8e86-6622b1f40b7d" providerId="ADAL" clId="{9E21D1BE-6604-4C04-8886-D8FBAD2ADFEE}" dt="2020-05-24T02:21:15.057" v="965" actId="1037"/>
          <ac:spMkLst>
            <pc:docMk/>
            <pc:sldMk cId="218565807" sldId="943"/>
            <ac:spMk id="35" creationId="{98DFB58C-8C7F-4A40-95D4-B48F47886171}"/>
          </ac:spMkLst>
        </pc:spChg>
        <pc:spChg chg="mod">
          <ac:chgData name="Jonathan Neo" userId="499c2d3d-ce76-4636-8e86-6622b1f40b7d" providerId="ADAL" clId="{9E21D1BE-6604-4C04-8886-D8FBAD2ADFEE}" dt="2020-05-24T02:21:15.057" v="965" actId="1037"/>
          <ac:spMkLst>
            <pc:docMk/>
            <pc:sldMk cId="218565807" sldId="943"/>
            <ac:spMk id="46" creationId="{CE62EE9F-9DEC-4ABF-AD72-9DA38B9A3B28}"/>
          </ac:spMkLst>
        </pc:spChg>
        <pc:spChg chg="mod">
          <ac:chgData name="Jonathan Neo" userId="499c2d3d-ce76-4636-8e86-6622b1f40b7d" providerId="ADAL" clId="{9E21D1BE-6604-4C04-8886-D8FBAD2ADFEE}" dt="2020-05-24T02:21:15.057" v="965" actId="1037"/>
          <ac:spMkLst>
            <pc:docMk/>
            <pc:sldMk cId="218565807" sldId="943"/>
            <ac:spMk id="49" creationId="{7656C585-36B1-48B4-B732-BAC023B98355}"/>
          </ac:spMkLst>
        </pc:spChg>
        <pc:spChg chg="mod">
          <ac:chgData name="Jonathan Neo" userId="499c2d3d-ce76-4636-8e86-6622b1f40b7d" providerId="ADAL" clId="{9E21D1BE-6604-4C04-8886-D8FBAD2ADFEE}" dt="2020-05-24T02:21:15.057" v="965" actId="1037"/>
          <ac:spMkLst>
            <pc:docMk/>
            <pc:sldMk cId="218565807" sldId="943"/>
            <ac:spMk id="50" creationId="{7A24AB58-69D7-4DF2-AD0A-300056C6DC5F}"/>
          </ac:spMkLst>
        </pc:spChg>
        <pc:spChg chg="mod">
          <ac:chgData name="Jonathan Neo" userId="499c2d3d-ce76-4636-8e86-6622b1f40b7d" providerId="ADAL" clId="{9E21D1BE-6604-4C04-8886-D8FBAD2ADFEE}" dt="2020-05-24T02:21:15.057" v="965" actId="1037"/>
          <ac:spMkLst>
            <pc:docMk/>
            <pc:sldMk cId="218565807" sldId="943"/>
            <ac:spMk id="51" creationId="{80C7348F-0EB8-4BBE-A111-E314A2A4447A}"/>
          </ac:spMkLst>
        </pc:spChg>
        <pc:spChg chg="mod">
          <ac:chgData name="Jonathan Neo" userId="499c2d3d-ce76-4636-8e86-6622b1f40b7d" providerId="ADAL" clId="{9E21D1BE-6604-4C04-8886-D8FBAD2ADFEE}" dt="2020-05-24T02:21:15.057" v="965" actId="1037"/>
          <ac:spMkLst>
            <pc:docMk/>
            <pc:sldMk cId="218565807" sldId="943"/>
            <ac:spMk id="55" creationId="{15558E4E-1120-403F-ACE2-280F6BC864D8}"/>
          </ac:spMkLst>
        </pc:spChg>
        <pc:spChg chg="mod">
          <ac:chgData name="Jonathan Neo" userId="499c2d3d-ce76-4636-8e86-6622b1f40b7d" providerId="ADAL" clId="{9E21D1BE-6604-4C04-8886-D8FBAD2ADFEE}" dt="2020-05-24T02:21:15.057" v="965" actId="1037"/>
          <ac:spMkLst>
            <pc:docMk/>
            <pc:sldMk cId="218565807" sldId="943"/>
            <ac:spMk id="58" creationId="{24B1B330-FD46-4560-A509-3E4236B1BC0E}"/>
          </ac:spMkLst>
        </pc:spChg>
        <pc:spChg chg="mod">
          <ac:chgData name="Jonathan Neo" userId="499c2d3d-ce76-4636-8e86-6622b1f40b7d" providerId="ADAL" clId="{9E21D1BE-6604-4C04-8886-D8FBAD2ADFEE}" dt="2020-05-24T02:21:15.057" v="965" actId="1037"/>
          <ac:spMkLst>
            <pc:docMk/>
            <pc:sldMk cId="218565807" sldId="943"/>
            <ac:spMk id="59" creationId="{29ADB074-CF48-4B77-A3C1-E91C6EB39670}"/>
          </ac:spMkLst>
        </pc:spChg>
        <pc:spChg chg="mod">
          <ac:chgData name="Jonathan Neo" userId="499c2d3d-ce76-4636-8e86-6622b1f40b7d" providerId="ADAL" clId="{9E21D1BE-6604-4C04-8886-D8FBAD2ADFEE}" dt="2020-05-24T02:21:15.057" v="965" actId="1037"/>
          <ac:spMkLst>
            <pc:docMk/>
            <pc:sldMk cId="218565807" sldId="943"/>
            <ac:spMk id="60" creationId="{B76EBEC8-28BA-4B95-938D-2C0619D12721}"/>
          </ac:spMkLst>
        </pc:spChg>
        <pc:spChg chg="mod">
          <ac:chgData name="Jonathan Neo" userId="499c2d3d-ce76-4636-8e86-6622b1f40b7d" providerId="ADAL" clId="{9E21D1BE-6604-4C04-8886-D8FBAD2ADFEE}" dt="2020-05-24T02:21:15.057" v="965" actId="1037"/>
          <ac:spMkLst>
            <pc:docMk/>
            <pc:sldMk cId="218565807" sldId="943"/>
            <ac:spMk id="61" creationId="{E31D3A26-7194-4CEB-8D95-3002AAC43FBE}"/>
          </ac:spMkLst>
        </pc:spChg>
        <pc:spChg chg="mod">
          <ac:chgData name="Jonathan Neo" userId="499c2d3d-ce76-4636-8e86-6622b1f40b7d" providerId="ADAL" clId="{9E21D1BE-6604-4C04-8886-D8FBAD2ADFEE}" dt="2020-05-24T02:21:15.057" v="965" actId="1037"/>
          <ac:spMkLst>
            <pc:docMk/>
            <pc:sldMk cId="218565807" sldId="943"/>
            <ac:spMk id="65" creationId="{070C4502-222E-4155-A5C6-A8B06291EB66}"/>
          </ac:spMkLst>
        </pc:spChg>
        <pc:spChg chg="add mod">
          <ac:chgData name="Jonathan Neo" userId="499c2d3d-ce76-4636-8e86-6622b1f40b7d" providerId="ADAL" clId="{9E21D1BE-6604-4C04-8886-D8FBAD2ADFEE}" dt="2020-05-24T02:21:15.417" v="968" actId="1076"/>
          <ac:spMkLst>
            <pc:docMk/>
            <pc:sldMk cId="218565807" sldId="943"/>
            <ac:spMk id="70" creationId="{AF50CEA8-ED28-4358-8183-CE4D6C26CE20}"/>
          </ac:spMkLst>
        </pc:spChg>
        <pc:spChg chg="add mod">
          <ac:chgData name="Jonathan Neo" userId="499c2d3d-ce76-4636-8e86-6622b1f40b7d" providerId="ADAL" clId="{9E21D1BE-6604-4C04-8886-D8FBAD2ADFEE}" dt="2020-05-24T02:21:15.417" v="968" actId="1076"/>
          <ac:spMkLst>
            <pc:docMk/>
            <pc:sldMk cId="218565807" sldId="943"/>
            <ac:spMk id="72" creationId="{3CA6A1BD-FBA9-4274-B2A6-F2A2C12782D8}"/>
          </ac:spMkLst>
        </pc:spChg>
        <pc:spChg chg="add del mod">
          <ac:chgData name="Jonathan Neo" userId="499c2d3d-ce76-4636-8e86-6622b1f40b7d" providerId="ADAL" clId="{9E21D1BE-6604-4C04-8886-D8FBAD2ADFEE}" dt="2020-05-24T02:21:21.230" v="975" actId="478"/>
          <ac:spMkLst>
            <pc:docMk/>
            <pc:sldMk cId="218565807" sldId="943"/>
            <ac:spMk id="75" creationId="{C502F8DC-18ED-4736-AF79-5B424E7D06E0}"/>
          </ac:spMkLst>
        </pc:spChg>
        <pc:spChg chg="add del mod">
          <ac:chgData name="Jonathan Neo" userId="499c2d3d-ce76-4636-8e86-6622b1f40b7d" providerId="ADAL" clId="{9E21D1BE-6604-4C04-8886-D8FBAD2ADFEE}" dt="2020-05-24T02:21:20.010" v="974" actId="478"/>
          <ac:spMkLst>
            <pc:docMk/>
            <pc:sldMk cId="218565807" sldId="943"/>
            <ac:spMk id="76" creationId="{4E52B729-EEBC-4A57-B053-B783FD2B7776}"/>
          </ac:spMkLst>
        </pc:spChg>
        <pc:spChg chg="mod">
          <ac:chgData name="Jonathan Neo" userId="499c2d3d-ce76-4636-8e86-6622b1f40b7d" providerId="ADAL" clId="{9E21D1BE-6604-4C04-8886-D8FBAD2ADFEE}" dt="2020-05-24T02:21:15.057" v="965" actId="1037"/>
          <ac:spMkLst>
            <pc:docMk/>
            <pc:sldMk cId="218565807" sldId="943"/>
            <ac:spMk id="77" creationId="{6C41D398-BE55-4968-88A7-65491CDF3D1C}"/>
          </ac:spMkLst>
        </pc:spChg>
        <pc:spChg chg="mod">
          <ac:chgData name="Jonathan Neo" userId="499c2d3d-ce76-4636-8e86-6622b1f40b7d" providerId="ADAL" clId="{9E21D1BE-6604-4C04-8886-D8FBAD2ADFEE}" dt="2020-05-24T02:21:15.057" v="965" actId="1037"/>
          <ac:spMkLst>
            <pc:docMk/>
            <pc:sldMk cId="218565807" sldId="943"/>
            <ac:spMk id="78" creationId="{4607746E-2949-4762-8BEF-97AB8641C2FE}"/>
          </ac:spMkLst>
        </pc:spChg>
        <pc:spChg chg="add del mod">
          <ac:chgData name="Jonathan Neo" userId="499c2d3d-ce76-4636-8e86-6622b1f40b7d" providerId="ADAL" clId="{9E21D1BE-6604-4C04-8886-D8FBAD2ADFEE}" dt="2020-05-24T02:26:38.525" v="1066" actId="478"/>
          <ac:spMkLst>
            <pc:docMk/>
            <pc:sldMk cId="218565807" sldId="943"/>
            <ac:spMk id="80" creationId="{CBC85A50-A79E-4398-8A39-1786CB40E2C9}"/>
          </ac:spMkLst>
        </pc:spChg>
        <pc:spChg chg="add del mod">
          <ac:chgData name="Jonathan Neo" userId="499c2d3d-ce76-4636-8e86-6622b1f40b7d" providerId="ADAL" clId="{9E21D1BE-6604-4C04-8886-D8FBAD2ADFEE}" dt="2020-05-24T02:26:38.525" v="1066" actId="478"/>
          <ac:spMkLst>
            <pc:docMk/>
            <pc:sldMk cId="218565807" sldId="943"/>
            <ac:spMk id="81" creationId="{0A79CC8B-C1C2-4A70-A206-937644FE8CB3}"/>
          </ac:spMkLst>
        </pc:spChg>
        <pc:spChg chg="mod">
          <ac:chgData name="Jonathan Neo" userId="499c2d3d-ce76-4636-8e86-6622b1f40b7d" providerId="ADAL" clId="{9E21D1BE-6604-4C04-8886-D8FBAD2ADFEE}" dt="2020-05-24T02:21:15.057" v="965" actId="1037"/>
          <ac:spMkLst>
            <pc:docMk/>
            <pc:sldMk cId="218565807" sldId="943"/>
            <ac:spMk id="82" creationId="{69B9E018-81BE-4464-A41D-04D888D2D38D}"/>
          </ac:spMkLst>
        </pc:spChg>
        <pc:spChg chg="mod">
          <ac:chgData name="Jonathan Neo" userId="499c2d3d-ce76-4636-8e86-6622b1f40b7d" providerId="ADAL" clId="{9E21D1BE-6604-4C04-8886-D8FBAD2ADFEE}" dt="2020-05-24T02:21:15.057" v="965" actId="1037"/>
          <ac:spMkLst>
            <pc:docMk/>
            <pc:sldMk cId="218565807" sldId="943"/>
            <ac:spMk id="83" creationId="{711B306B-87EA-477E-B773-D906CC6F30AF}"/>
          </ac:spMkLst>
        </pc:spChg>
        <pc:spChg chg="mod">
          <ac:chgData name="Jonathan Neo" userId="499c2d3d-ce76-4636-8e86-6622b1f40b7d" providerId="ADAL" clId="{9E21D1BE-6604-4C04-8886-D8FBAD2ADFEE}" dt="2020-05-24T02:21:15.057" v="965" actId="1037"/>
          <ac:spMkLst>
            <pc:docMk/>
            <pc:sldMk cId="218565807" sldId="943"/>
            <ac:spMk id="88" creationId="{C5651031-38EF-4FEE-AF7D-8F88184E5028}"/>
          </ac:spMkLst>
        </pc:spChg>
        <pc:spChg chg="mod">
          <ac:chgData name="Jonathan Neo" userId="499c2d3d-ce76-4636-8e86-6622b1f40b7d" providerId="ADAL" clId="{9E21D1BE-6604-4C04-8886-D8FBAD2ADFEE}" dt="2020-05-24T02:21:15.057" v="965" actId="1037"/>
          <ac:spMkLst>
            <pc:docMk/>
            <pc:sldMk cId="218565807" sldId="943"/>
            <ac:spMk id="89" creationId="{27904D22-A6BA-4826-AB7F-B905C88F09BB}"/>
          </ac:spMkLst>
        </pc:spChg>
        <pc:spChg chg="mod">
          <ac:chgData name="Jonathan Neo" userId="499c2d3d-ce76-4636-8e86-6622b1f40b7d" providerId="ADAL" clId="{9E21D1BE-6604-4C04-8886-D8FBAD2ADFEE}" dt="2020-05-24T02:21:15.057" v="965" actId="1037"/>
          <ac:spMkLst>
            <pc:docMk/>
            <pc:sldMk cId="218565807" sldId="943"/>
            <ac:spMk id="93" creationId="{63428527-D67F-4AB5-839A-14748FABA604}"/>
          </ac:spMkLst>
        </pc:spChg>
        <pc:spChg chg="mod">
          <ac:chgData name="Jonathan Neo" userId="499c2d3d-ce76-4636-8e86-6622b1f40b7d" providerId="ADAL" clId="{9E21D1BE-6604-4C04-8886-D8FBAD2ADFEE}" dt="2020-05-24T02:21:15.057" v="965" actId="1037"/>
          <ac:spMkLst>
            <pc:docMk/>
            <pc:sldMk cId="218565807" sldId="943"/>
            <ac:spMk id="102" creationId="{114CD10E-177D-4C83-9BEF-5B3E34AE1810}"/>
          </ac:spMkLst>
        </pc:spChg>
        <pc:spChg chg="mod">
          <ac:chgData name="Jonathan Neo" userId="499c2d3d-ce76-4636-8e86-6622b1f40b7d" providerId="ADAL" clId="{9E21D1BE-6604-4C04-8886-D8FBAD2ADFEE}" dt="2020-05-24T02:21:15.057" v="965" actId="1037"/>
          <ac:spMkLst>
            <pc:docMk/>
            <pc:sldMk cId="218565807" sldId="943"/>
            <ac:spMk id="110" creationId="{08924445-C51E-4A5F-AC16-F32D6BD31D52}"/>
          </ac:spMkLst>
        </pc:spChg>
        <pc:spChg chg="mod">
          <ac:chgData name="Jonathan Neo" userId="499c2d3d-ce76-4636-8e86-6622b1f40b7d" providerId="ADAL" clId="{9E21D1BE-6604-4C04-8886-D8FBAD2ADFEE}" dt="2020-05-24T02:21:14.811" v="963" actId="1076"/>
          <ac:spMkLst>
            <pc:docMk/>
            <pc:sldMk cId="218565807" sldId="943"/>
            <ac:spMk id="113" creationId="{86B08AC3-D65A-4FC1-A99A-ED1E19729F48}"/>
          </ac:spMkLst>
        </pc:spChg>
        <pc:spChg chg="mod">
          <ac:chgData name="Jonathan Neo" userId="499c2d3d-ce76-4636-8e86-6622b1f40b7d" providerId="ADAL" clId="{9E21D1BE-6604-4C04-8886-D8FBAD2ADFEE}" dt="2020-05-24T02:21:15.057" v="965" actId="1037"/>
          <ac:spMkLst>
            <pc:docMk/>
            <pc:sldMk cId="218565807" sldId="943"/>
            <ac:spMk id="114" creationId="{1C4EAD27-C387-407D-94B1-AEFD6B315AF5}"/>
          </ac:spMkLst>
        </pc:spChg>
        <pc:picChg chg="mod">
          <ac:chgData name="Jonathan Neo" userId="499c2d3d-ce76-4636-8e86-6622b1f40b7d" providerId="ADAL" clId="{9E21D1BE-6604-4C04-8886-D8FBAD2ADFEE}" dt="2020-05-24T02:21:15.057" v="965" actId="1037"/>
          <ac:picMkLst>
            <pc:docMk/>
            <pc:sldMk cId="218565807" sldId="943"/>
            <ac:picMk id="44" creationId="{D9CA7160-7C36-4AEB-81F5-BA6D282EF40C}"/>
          </ac:picMkLst>
        </pc:picChg>
        <pc:picChg chg="mod">
          <ac:chgData name="Jonathan Neo" userId="499c2d3d-ce76-4636-8e86-6622b1f40b7d" providerId="ADAL" clId="{9E21D1BE-6604-4C04-8886-D8FBAD2ADFEE}" dt="2020-05-24T02:21:15.057" v="965" actId="1037"/>
          <ac:picMkLst>
            <pc:docMk/>
            <pc:sldMk cId="218565807" sldId="943"/>
            <ac:picMk id="69" creationId="{FE982E17-D664-425E-B6E8-3616F145B8BE}"/>
          </ac:picMkLst>
        </pc:picChg>
        <pc:picChg chg="mod">
          <ac:chgData name="Jonathan Neo" userId="499c2d3d-ce76-4636-8e86-6622b1f40b7d" providerId="ADAL" clId="{9E21D1BE-6604-4C04-8886-D8FBAD2ADFEE}" dt="2020-05-24T02:21:15.057" v="965" actId="1037"/>
          <ac:picMkLst>
            <pc:docMk/>
            <pc:sldMk cId="218565807" sldId="943"/>
            <ac:picMk id="71" creationId="{3F0AF3D3-9285-4BC4-B052-3967737817DE}"/>
          </ac:picMkLst>
        </pc:picChg>
        <pc:picChg chg="add mod">
          <ac:chgData name="Jonathan Neo" userId="499c2d3d-ce76-4636-8e86-6622b1f40b7d" providerId="ADAL" clId="{9E21D1BE-6604-4C04-8886-D8FBAD2ADFEE}" dt="2020-05-24T02:21:15.417" v="968" actId="1076"/>
          <ac:picMkLst>
            <pc:docMk/>
            <pc:sldMk cId="218565807" sldId="943"/>
            <ac:picMk id="73" creationId="{BCC2B6E7-7841-4CD4-8992-5FBDD77E6F7A}"/>
          </ac:picMkLst>
        </pc:picChg>
        <pc:picChg chg="add del mod">
          <ac:chgData name="Jonathan Neo" userId="499c2d3d-ce76-4636-8e86-6622b1f40b7d" providerId="ADAL" clId="{9E21D1BE-6604-4C04-8886-D8FBAD2ADFEE}" dt="2020-05-24T02:21:20.010" v="974" actId="478"/>
          <ac:picMkLst>
            <pc:docMk/>
            <pc:sldMk cId="218565807" sldId="943"/>
            <ac:picMk id="79" creationId="{D5008D0B-BA67-4AA3-807C-A9A2ECB8F184}"/>
          </ac:picMkLst>
        </pc:picChg>
        <pc:picChg chg="add del mod">
          <ac:chgData name="Jonathan Neo" userId="499c2d3d-ce76-4636-8e86-6622b1f40b7d" providerId="ADAL" clId="{9E21D1BE-6604-4C04-8886-D8FBAD2ADFEE}" dt="2020-05-24T02:26:38.525" v="1066" actId="478"/>
          <ac:picMkLst>
            <pc:docMk/>
            <pc:sldMk cId="218565807" sldId="943"/>
            <ac:picMk id="84" creationId="{572FE03A-5F26-4884-B401-F13DC3661C00}"/>
          </ac:picMkLst>
        </pc:picChg>
        <pc:picChg chg="mod">
          <ac:chgData name="Jonathan Neo" userId="499c2d3d-ce76-4636-8e86-6622b1f40b7d" providerId="ADAL" clId="{9E21D1BE-6604-4C04-8886-D8FBAD2ADFEE}" dt="2020-05-24T02:21:15.057" v="965" actId="1037"/>
          <ac:picMkLst>
            <pc:docMk/>
            <pc:sldMk cId="218565807" sldId="943"/>
            <ac:picMk id="103" creationId="{3ADE1EFE-D9C6-4FEC-997C-0278FC0C5C77}"/>
          </ac:picMkLst>
        </pc:picChg>
        <pc:picChg chg="mod">
          <ac:chgData name="Jonathan Neo" userId="499c2d3d-ce76-4636-8e86-6622b1f40b7d" providerId="ADAL" clId="{9E21D1BE-6604-4C04-8886-D8FBAD2ADFEE}" dt="2020-05-24T02:21:15.057" v="965" actId="1037"/>
          <ac:picMkLst>
            <pc:docMk/>
            <pc:sldMk cId="218565807" sldId="943"/>
            <ac:picMk id="104" creationId="{C2FFE020-86A3-4306-A2BE-FEFF027A1C8A}"/>
          </ac:picMkLst>
        </pc:picChg>
        <pc:picChg chg="mod">
          <ac:chgData name="Jonathan Neo" userId="499c2d3d-ce76-4636-8e86-6622b1f40b7d" providerId="ADAL" clId="{9E21D1BE-6604-4C04-8886-D8FBAD2ADFEE}" dt="2020-05-24T02:21:15.057" v="965" actId="1037"/>
          <ac:picMkLst>
            <pc:docMk/>
            <pc:sldMk cId="218565807" sldId="943"/>
            <ac:picMk id="105" creationId="{D3572C0C-366D-4CBE-8335-307760D0DE62}"/>
          </ac:picMkLst>
        </pc:picChg>
        <pc:picChg chg="mod">
          <ac:chgData name="Jonathan Neo" userId="499c2d3d-ce76-4636-8e86-6622b1f40b7d" providerId="ADAL" clId="{9E21D1BE-6604-4C04-8886-D8FBAD2ADFEE}" dt="2020-05-24T02:21:15.057" v="965" actId="1037"/>
          <ac:picMkLst>
            <pc:docMk/>
            <pc:sldMk cId="218565807" sldId="943"/>
            <ac:picMk id="106" creationId="{76BC1C5C-26EB-4E42-8924-7063D7E8F8BE}"/>
          </ac:picMkLst>
        </pc:picChg>
        <pc:picChg chg="mod">
          <ac:chgData name="Jonathan Neo" userId="499c2d3d-ce76-4636-8e86-6622b1f40b7d" providerId="ADAL" clId="{9E21D1BE-6604-4C04-8886-D8FBAD2ADFEE}" dt="2020-05-24T02:21:15.057" v="965" actId="1037"/>
          <ac:picMkLst>
            <pc:docMk/>
            <pc:sldMk cId="218565807" sldId="943"/>
            <ac:picMk id="107" creationId="{294EFCF1-6D84-4150-B165-8B6045172B4E}"/>
          </ac:picMkLst>
        </pc:picChg>
        <pc:picChg chg="mod">
          <ac:chgData name="Jonathan Neo" userId="499c2d3d-ce76-4636-8e86-6622b1f40b7d" providerId="ADAL" clId="{9E21D1BE-6604-4C04-8886-D8FBAD2ADFEE}" dt="2020-05-24T02:21:15.057" v="965" actId="1037"/>
          <ac:picMkLst>
            <pc:docMk/>
            <pc:sldMk cId="218565807" sldId="943"/>
            <ac:picMk id="108" creationId="{46882B5F-98B3-4206-983C-607417E4992E}"/>
          </ac:picMkLst>
        </pc:picChg>
        <pc:picChg chg="mod">
          <ac:chgData name="Jonathan Neo" userId="499c2d3d-ce76-4636-8e86-6622b1f40b7d" providerId="ADAL" clId="{9E21D1BE-6604-4C04-8886-D8FBAD2ADFEE}" dt="2020-05-24T02:21:15.057" v="965" actId="1037"/>
          <ac:picMkLst>
            <pc:docMk/>
            <pc:sldMk cId="218565807" sldId="943"/>
            <ac:picMk id="109" creationId="{B3223F9C-9F9C-484D-AEFA-A474E8AB27EE}"/>
          </ac:picMkLst>
        </pc:picChg>
        <pc:cxnChg chg="mod">
          <ac:chgData name="Jonathan Neo" userId="499c2d3d-ce76-4636-8e86-6622b1f40b7d" providerId="ADAL" clId="{9E21D1BE-6604-4C04-8886-D8FBAD2ADFEE}" dt="2020-05-24T02:21:15.057" v="965" actId="1037"/>
          <ac:cxnSpMkLst>
            <pc:docMk/>
            <pc:sldMk cId="218565807" sldId="943"/>
            <ac:cxnSpMk id="24" creationId="{205B98DA-D1E2-4255-B7B2-12132BD22A84}"/>
          </ac:cxnSpMkLst>
        </pc:cxnChg>
        <pc:cxnChg chg="mod">
          <ac:chgData name="Jonathan Neo" userId="499c2d3d-ce76-4636-8e86-6622b1f40b7d" providerId="ADAL" clId="{9E21D1BE-6604-4C04-8886-D8FBAD2ADFEE}" dt="2020-05-24T02:21:15.057" v="965" actId="1037"/>
          <ac:cxnSpMkLst>
            <pc:docMk/>
            <pc:sldMk cId="218565807" sldId="943"/>
            <ac:cxnSpMk id="40" creationId="{BD803938-72B7-4BB5-B37F-CAAEB693FA88}"/>
          </ac:cxnSpMkLst>
        </pc:cxnChg>
        <pc:cxnChg chg="mod">
          <ac:chgData name="Jonathan Neo" userId="499c2d3d-ce76-4636-8e86-6622b1f40b7d" providerId="ADAL" clId="{9E21D1BE-6604-4C04-8886-D8FBAD2ADFEE}" dt="2020-05-24T02:21:15.057" v="965" actId="1037"/>
          <ac:cxnSpMkLst>
            <pc:docMk/>
            <pc:sldMk cId="218565807" sldId="943"/>
            <ac:cxnSpMk id="52" creationId="{64FDFC38-201A-4E7E-BF54-A8EF7B9E592D}"/>
          </ac:cxnSpMkLst>
        </pc:cxnChg>
        <pc:cxnChg chg="mod">
          <ac:chgData name="Jonathan Neo" userId="499c2d3d-ce76-4636-8e86-6622b1f40b7d" providerId="ADAL" clId="{9E21D1BE-6604-4C04-8886-D8FBAD2ADFEE}" dt="2020-05-24T02:21:15.057" v="965" actId="1037"/>
          <ac:cxnSpMkLst>
            <pc:docMk/>
            <pc:sldMk cId="218565807" sldId="943"/>
            <ac:cxnSpMk id="53" creationId="{33457DEF-05D5-4324-A04B-540A25F3DA46}"/>
          </ac:cxnSpMkLst>
        </pc:cxnChg>
        <pc:cxnChg chg="mod">
          <ac:chgData name="Jonathan Neo" userId="499c2d3d-ce76-4636-8e86-6622b1f40b7d" providerId="ADAL" clId="{9E21D1BE-6604-4C04-8886-D8FBAD2ADFEE}" dt="2020-05-24T02:21:15.057" v="965" actId="1037"/>
          <ac:cxnSpMkLst>
            <pc:docMk/>
            <pc:sldMk cId="218565807" sldId="943"/>
            <ac:cxnSpMk id="54" creationId="{54AF5692-10EC-42CF-BA9B-4B5B042B669B}"/>
          </ac:cxnSpMkLst>
        </pc:cxnChg>
        <pc:cxnChg chg="mod">
          <ac:chgData name="Jonathan Neo" userId="499c2d3d-ce76-4636-8e86-6622b1f40b7d" providerId="ADAL" clId="{9E21D1BE-6604-4C04-8886-D8FBAD2ADFEE}" dt="2020-05-24T02:21:15.057" v="965" actId="1037"/>
          <ac:cxnSpMkLst>
            <pc:docMk/>
            <pc:sldMk cId="218565807" sldId="943"/>
            <ac:cxnSpMk id="56" creationId="{44757DE0-B6CC-4D63-BC44-9D8FA82BAC13}"/>
          </ac:cxnSpMkLst>
        </pc:cxnChg>
        <pc:cxnChg chg="mod">
          <ac:chgData name="Jonathan Neo" userId="499c2d3d-ce76-4636-8e86-6622b1f40b7d" providerId="ADAL" clId="{9E21D1BE-6604-4C04-8886-D8FBAD2ADFEE}" dt="2020-05-24T02:21:15.057" v="965" actId="1037"/>
          <ac:cxnSpMkLst>
            <pc:docMk/>
            <pc:sldMk cId="218565807" sldId="943"/>
            <ac:cxnSpMk id="62" creationId="{E1BABBF4-9BC3-4959-91A6-6E85405B2F2A}"/>
          </ac:cxnSpMkLst>
        </pc:cxnChg>
        <pc:cxnChg chg="mod">
          <ac:chgData name="Jonathan Neo" userId="499c2d3d-ce76-4636-8e86-6622b1f40b7d" providerId="ADAL" clId="{9E21D1BE-6604-4C04-8886-D8FBAD2ADFEE}" dt="2020-05-24T02:21:15.057" v="965" actId="1037"/>
          <ac:cxnSpMkLst>
            <pc:docMk/>
            <pc:sldMk cId="218565807" sldId="943"/>
            <ac:cxnSpMk id="63" creationId="{CD5154AB-B457-4877-B1BB-2CB6C2C04312}"/>
          </ac:cxnSpMkLst>
        </pc:cxnChg>
        <pc:cxnChg chg="mod">
          <ac:chgData name="Jonathan Neo" userId="499c2d3d-ce76-4636-8e86-6622b1f40b7d" providerId="ADAL" clId="{9E21D1BE-6604-4C04-8886-D8FBAD2ADFEE}" dt="2020-05-24T02:21:15.057" v="965" actId="1037"/>
          <ac:cxnSpMkLst>
            <pc:docMk/>
            <pc:sldMk cId="218565807" sldId="943"/>
            <ac:cxnSpMk id="64" creationId="{8D2D95D7-815D-4161-8350-7782624D260C}"/>
          </ac:cxnSpMkLst>
        </pc:cxnChg>
        <pc:cxnChg chg="mod">
          <ac:chgData name="Jonathan Neo" userId="499c2d3d-ce76-4636-8e86-6622b1f40b7d" providerId="ADAL" clId="{9E21D1BE-6604-4C04-8886-D8FBAD2ADFEE}" dt="2020-05-24T02:21:15.057" v="965" actId="1037"/>
          <ac:cxnSpMkLst>
            <pc:docMk/>
            <pc:sldMk cId="218565807" sldId="943"/>
            <ac:cxnSpMk id="66" creationId="{A1BE5532-754A-4BAD-9500-265F281C22AB}"/>
          </ac:cxnSpMkLst>
        </pc:cxnChg>
        <pc:cxnChg chg="mod">
          <ac:chgData name="Jonathan Neo" userId="499c2d3d-ce76-4636-8e86-6622b1f40b7d" providerId="ADAL" clId="{9E21D1BE-6604-4C04-8886-D8FBAD2ADFEE}" dt="2020-05-24T02:21:15.057" v="965" actId="1037"/>
          <ac:cxnSpMkLst>
            <pc:docMk/>
            <pc:sldMk cId="218565807" sldId="943"/>
            <ac:cxnSpMk id="74" creationId="{ED6EEDFD-BD64-431E-AA06-E78E465F6CE6}"/>
          </ac:cxnSpMkLst>
        </pc:cxnChg>
        <pc:cxnChg chg="mod">
          <ac:chgData name="Jonathan Neo" userId="499c2d3d-ce76-4636-8e86-6622b1f40b7d" providerId="ADAL" clId="{9E21D1BE-6604-4C04-8886-D8FBAD2ADFEE}" dt="2020-05-24T02:21:15.057" v="965" actId="1037"/>
          <ac:cxnSpMkLst>
            <pc:docMk/>
            <pc:sldMk cId="218565807" sldId="943"/>
            <ac:cxnSpMk id="85" creationId="{BE131070-7555-47F5-ADBC-B9D266B37B63}"/>
          </ac:cxnSpMkLst>
        </pc:cxnChg>
        <pc:cxnChg chg="mod">
          <ac:chgData name="Jonathan Neo" userId="499c2d3d-ce76-4636-8e86-6622b1f40b7d" providerId="ADAL" clId="{9E21D1BE-6604-4C04-8886-D8FBAD2ADFEE}" dt="2020-05-24T02:21:15.057" v="965" actId="1037"/>
          <ac:cxnSpMkLst>
            <pc:docMk/>
            <pc:sldMk cId="218565807" sldId="943"/>
            <ac:cxnSpMk id="90" creationId="{1828472C-E3F9-44AD-AF2D-978FCBAB1E2E}"/>
          </ac:cxnSpMkLst>
        </pc:cxnChg>
        <pc:cxnChg chg="mod">
          <ac:chgData name="Jonathan Neo" userId="499c2d3d-ce76-4636-8e86-6622b1f40b7d" providerId="ADAL" clId="{9E21D1BE-6604-4C04-8886-D8FBAD2ADFEE}" dt="2020-05-24T02:21:15.057" v="965" actId="1037"/>
          <ac:cxnSpMkLst>
            <pc:docMk/>
            <pc:sldMk cId="218565807" sldId="943"/>
            <ac:cxnSpMk id="101" creationId="{1133B401-8495-4FC3-A01C-2FA1F53AC756}"/>
          </ac:cxnSpMkLst>
        </pc:cxnChg>
        <pc:cxnChg chg="mod">
          <ac:chgData name="Jonathan Neo" userId="499c2d3d-ce76-4636-8e86-6622b1f40b7d" providerId="ADAL" clId="{9E21D1BE-6604-4C04-8886-D8FBAD2ADFEE}" dt="2020-05-24T02:21:15.057" v="965" actId="1037"/>
          <ac:cxnSpMkLst>
            <pc:docMk/>
            <pc:sldMk cId="218565807" sldId="943"/>
            <ac:cxnSpMk id="111" creationId="{7D4F89B2-350A-4177-B7AA-742DB87BFAE7}"/>
          </ac:cxnSpMkLst>
        </pc:cxnChg>
        <pc:cxnChg chg="mod">
          <ac:chgData name="Jonathan Neo" userId="499c2d3d-ce76-4636-8e86-6622b1f40b7d" providerId="ADAL" clId="{9E21D1BE-6604-4C04-8886-D8FBAD2ADFEE}" dt="2020-05-24T02:21:15.057" v="965" actId="1037"/>
          <ac:cxnSpMkLst>
            <pc:docMk/>
            <pc:sldMk cId="218565807" sldId="943"/>
            <ac:cxnSpMk id="112" creationId="{3E15FF96-8AC2-412A-9FA8-5AFD89264736}"/>
          </ac:cxnSpMkLst>
        </pc:cxnChg>
      </pc:sldChg>
      <pc:sldChg chg="modSp mod">
        <pc:chgData name="Jonathan Neo" userId="499c2d3d-ce76-4636-8e86-6622b1f40b7d" providerId="ADAL" clId="{9E21D1BE-6604-4C04-8886-D8FBAD2ADFEE}" dt="2020-05-26T15:43:22.769" v="2345" actId="20577"/>
        <pc:sldMkLst>
          <pc:docMk/>
          <pc:sldMk cId="1774648484" sldId="944"/>
        </pc:sldMkLst>
        <pc:spChg chg="mod">
          <ac:chgData name="Jonathan Neo" userId="499c2d3d-ce76-4636-8e86-6622b1f40b7d" providerId="ADAL" clId="{9E21D1BE-6604-4C04-8886-D8FBAD2ADFEE}" dt="2020-05-24T02:01:52.213" v="21" actId="14100"/>
          <ac:spMkLst>
            <pc:docMk/>
            <pc:sldMk cId="1774648484" sldId="944"/>
            <ac:spMk id="24" creationId="{97EB955F-B88E-4F34-B14A-30FD04AA48BD}"/>
          </ac:spMkLst>
        </pc:spChg>
        <pc:spChg chg="mod">
          <ac:chgData name="Jonathan Neo" userId="499c2d3d-ce76-4636-8e86-6622b1f40b7d" providerId="ADAL" clId="{9E21D1BE-6604-4C04-8886-D8FBAD2ADFEE}" dt="2020-05-26T15:43:22.769" v="2345" actId="20577"/>
          <ac:spMkLst>
            <pc:docMk/>
            <pc:sldMk cId="1774648484" sldId="944"/>
            <ac:spMk id="27" creationId="{8D731E13-5464-4828-A6B6-3DCA2FA24900}"/>
          </ac:spMkLst>
        </pc:spChg>
        <pc:grpChg chg="mod">
          <ac:chgData name="Jonathan Neo" userId="499c2d3d-ce76-4636-8e86-6622b1f40b7d" providerId="ADAL" clId="{9E21D1BE-6604-4C04-8886-D8FBAD2ADFEE}" dt="2020-05-24T02:01:46.934" v="20" actId="1035"/>
          <ac:grpSpMkLst>
            <pc:docMk/>
            <pc:sldMk cId="1774648484" sldId="944"/>
            <ac:grpSpMk id="21" creationId="{787E85B1-1AB9-4287-9D01-2CB380FFF4D0}"/>
          </ac:grpSpMkLst>
        </pc:grpChg>
        <pc:picChg chg="mod">
          <ac:chgData name="Jonathan Neo" userId="499c2d3d-ce76-4636-8e86-6622b1f40b7d" providerId="ADAL" clId="{9E21D1BE-6604-4C04-8886-D8FBAD2ADFEE}" dt="2020-05-24T02:01:46.934" v="20" actId="1035"/>
          <ac:picMkLst>
            <pc:docMk/>
            <pc:sldMk cId="1774648484" sldId="944"/>
            <ac:picMk id="26" creationId="{FCEC0CAB-DC0E-4CC5-913C-B80BA17980D9}"/>
          </ac:picMkLst>
        </pc:picChg>
      </pc:sldChg>
      <pc:sldChg chg="modNotesTx">
        <pc:chgData name="Jonathan Neo" userId="499c2d3d-ce76-4636-8e86-6622b1f40b7d" providerId="ADAL" clId="{9E21D1BE-6604-4C04-8886-D8FBAD2ADFEE}" dt="2020-05-26T16:38:05.478" v="2532" actId="20577"/>
        <pc:sldMkLst>
          <pc:docMk/>
          <pc:sldMk cId="1281555072" sldId="945"/>
        </pc:sldMkLst>
      </pc:sldChg>
      <pc:sldChg chg="addSp delSp modSp add mod">
        <pc:chgData name="Jonathan Neo" userId="499c2d3d-ce76-4636-8e86-6622b1f40b7d" providerId="ADAL" clId="{9E21D1BE-6604-4C04-8886-D8FBAD2ADFEE}" dt="2020-05-26T17:22:39.090" v="2604" actId="22"/>
        <pc:sldMkLst>
          <pc:docMk/>
          <pc:sldMk cId="1457917644" sldId="947"/>
        </pc:sldMkLst>
        <pc:spChg chg="mod">
          <ac:chgData name="Jonathan Neo" userId="499c2d3d-ce76-4636-8e86-6622b1f40b7d" providerId="ADAL" clId="{9E21D1BE-6604-4C04-8886-D8FBAD2ADFEE}" dt="2020-05-25T02:49:28.605" v="1247" actId="20577"/>
          <ac:spMkLst>
            <pc:docMk/>
            <pc:sldMk cId="1457917644" sldId="947"/>
            <ac:spMk id="2" creationId="{4CA54266-611C-486E-B2F8-7030C027DDEB}"/>
          </ac:spMkLst>
        </pc:spChg>
        <pc:spChg chg="add del mod">
          <ac:chgData name="Jonathan Neo" userId="499c2d3d-ce76-4636-8e86-6622b1f40b7d" providerId="ADAL" clId="{9E21D1BE-6604-4C04-8886-D8FBAD2ADFEE}" dt="2020-05-26T17:22:39.090" v="2604" actId="22"/>
          <ac:spMkLst>
            <pc:docMk/>
            <pc:sldMk cId="1457917644" sldId="947"/>
            <ac:spMk id="8" creationId="{0BF4CDEF-7AD2-44DE-8DBD-339C9DFFD15E}"/>
          </ac:spMkLst>
        </pc:spChg>
        <pc:graphicFrameChg chg="mod modGraphic">
          <ac:chgData name="Jonathan Neo" userId="499c2d3d-ce76-4636-8e86-6622b1f40b7d" providerId="ADAL" clId="{9E21D1BE-6604-4C04-8886-D8FBAD2ADFEE}" dt="2020-05-26T13:19:04.907" v="1353"/>
          <ac:graphicFrameMkLst>
            <pc:docMk/>
            <pc:sldMk cId="1457917644" sldId="947"/>
            <ac:graphicFrameMk id="9" creationId="{7AA633FE-9B95-47B0-8AB1-0F7D1A421852}"/>
          </ac:graphicFrameMkLst>
        </pc:graphicFrameChg>
      </pc:sldChg>
      <pc:sldChg chg="addSp delSp modSp add del mod delAnim modAnim">
        <pc:chgData name="Jonathan Neo" userId="499c2d3d-ce76-4636-8e86-6622b1f40b7d" providerId="ADAL" clId="{9E21D1BE-6604-4C04-8886-D8FBAD2ADFEE}" dt="2020-05-24T02:13:39.497" v="827" actId="47"/>
        <pc:sldMkLst>
          <pc:docMk/>
          <pc:sldMk cId="3176986957" sldId="947"/>
        </pc:sldMkLst>
        <pc:spChg chg="mod">
          <ac:chgData name="Jonathan Neo" userId="499c2d3d-ce76-4636-8e86-6622b1f40b7d" providerId="ADAL" clId="{9E21D1BE-6604-4C04-8886-D8FBAD2ADFEE}" dt="2020-05-24T02:10:25.131" v="703" actId="20577"/>
          <ac:spMkLst>
            <pc:docMk/>
            <pc:sldMk cId="3176986957" sldId="947"/>
            <ac:spMk id="2" creationId="{4CA54266-611C-486E-B2F8-7030C027DDEB}"/>
          </ac:spMkLst>
        </pc:spChg>
        <pc:spChg chg="add mod">
          <ac:chgData name="Jonathan Neo" userId="499c2d3d-ce76-4636-8e86-6622b1f40b7d" providerId="ADAL" clId="{9E21D1BE-6604-4C04-8886-D8FBAD2ADFEE}" dt="2020-05-24T02:11:53.227" v="723" actId="1076"/>
          <ac:spMkLst>
            <pc:docMk/>
            <pc:sldMk cId="3176986957" sldId="947"/>
            <ac:spMk id="7" creationId="{B734465F-87EC-4906-8537-915AA42FA3CE}"/>
          </ac:spMkLst>
        </pc:spChg>
        <pc:spChg chg="add mod">
          <ac:chgData name="Jonathan Neo" userId="499c2d3d-ce76-4636-8e86-6622b1f40b7d" providerId="ADAL" clId="{9E21D1BE-6604-4C04-8886-D8FBAD2ADFEE}" dt="2020-05-24T02:11:53.227" v="723" actId="1076"/>
          <ac:spMkLst>
            <pc:docMk/>
            <pc:sldMk cId="3176986957" sldId="947"/>
            <ac:spMk id="9" creationId="{732B3FD8-B654-4139-BFB6-8C0391AB5A5C}"/>
          </ac:spMkLst>
        </pc:spChg>
        <pc:spChg chg="add mod">
          <ac:chgData name="Jonathan Neo" userId="499c2d3d-ce76-4636-8e86-6622b1f40b7d" providerId="ADAL" clId="{9E21D1BE-6604-4C04-8886-D8FBAD2ADFEE}" dt="2020-05-24T02:11:53.227" v="723" actId="1076"/>
          <ac:spMkLst>
            <pc:docMk/>
            <pc:sldMk cId="3176986957" sldId="947"/>
            <ac:spMk id="10" creationId="{2E1E4CD0-983C-45AD-B5F3-2D98C96C10D0}"/>
          </ac:spMkLst>
        </pc:spChg>
        <pc:spChg chg="add mod">
          <ac:chgData name="Jonathan Neo" userId="499c2d3d-ce76-4636-8e86-6622b1f40b7d" providerId="ADAL" clId="{9E21D1BE-6604-4C04-8886-D8FBAD2ADFEE}" dt="2020-05-24T02:11:53.227" v="723" actId="1076"/>
          <ac:spMkLst>
            <pc:docMk/>
            <pc:sldMk cId="3176986957" sldId="947"/>
            <ac:spMk id="11" creationId="{43876A73-0CB5-4B62-8ABF-A656A447254F}"/>
          </ac:spMkLst>
        </pc:spChg>
        <pc:spChg chg="add mod">
          <ac:chgData name="Jonathan Neo" userId="499c2d3d-ce76-4636-8e86-6622b1f40b7d" providerId="ADAL" clId="{9E21D1BE-6604-4C04-8886-D8FBAD2ADFEE}" dt="2020-05-24T02:11:53.227" v="723" actId="1076"/>
          <ac:spMkLst>
            <pc:docMk/>
            <pc:sldMk cId="3176986957" sldId="947"/>
            <ac:spMk id="12" creationId="{00273FB8-9201-4CF2-A6D0-524283EEFA8A}"/>
          </ac:spMkLst>
        </pc:spChg>
        <pc:spChg chg="del">
          <ac:chgData name="Jonathan Neo" userId="499c2d3d-ce76-4636-8e86-6622b1f40b7d" providerId="ADAL" clId="{9E21D1BE-6604-4C04-8886-D8FBAD2ADFEE}" dt="2020-05-24T02:08:01.135" v="513" actId="478"/>
          <ac:spMkLst>
            <pc:docMk/>
            <pc:sldMk cId="3176986957" sldId="947"/>
            <ac:spMk id="14" creationId="{C00DEC7A-11DF-4047-8350-F7B54EFECF0F}"/>
          </ac:spMkLst>
        </pc:spChg>
        <pc:spChg chg="del">
          <ac:chgData name="Jonathan Neo" userId="499c2d3d-ce76-4636-8e86-6622b1f40b7d" providerId="ADAL" clId="{9E21D1BE-6604-4C04-8886-D8FBAD2ADFEE}" dt="2020-05-24T02:08:01.135" v="513" actId="478"/>
          <ac:spMkLst>
            <pc:docMk/>
            <pc:sldMk cId="3176986957" sldId="947"/>
            <ac:spMk id="15" creationId="{24B6919C-C5D0-4471-846B-5ADD35276B66}"/>
          </ac:spMkLst>
        </pc:spChg>
        <pc:spChg chg="add mod">
          <ac:chgData name="Jonathan Neo" userId="499c2d3d-ce76-4636-8e86-6622b1f40b7d" providerId="ADAL" clId="{9E21D1BE-6604-4C04-8886-D8FBAD2ADFEE}" dt="2020-05-24T02:11:53.227" v="723" actId="1076"/>
          <ac:spMkLst>
            <pc:docMk/>
            <pc:sldMk cId="3176986957" sldId="947"/>
            <ac:spMk id="16" creationId="{27ED1676-0F94-4DFD-82CB-6B146D361747}"/>
          </ac:spMkLst>
        </pc:spChg>
        <pc:spChg chg="add mod">
          <ac:chgData name="Jonathan Neo" userId="499c2d3d-ce76-4636-8e86-6622b1f40b7d" providerId="ADAL" clId="{9E21D1BE-6604-4C04-8886-D8FBAD2ADFEE}" dt="2020-05-24T02:11:53.227" v="723" actId="1076"/>
          <ac:spMkLst>
            <pc:docMk/>
            <pc:sldMk cId="3176986957" sldId="947"/>
            <ac:spMk id="17" creationId="{FB55480A-EC45-42E2-AA41-5335CB00E356}"/>
          </ac:spMkLst>
        </pc:spChg>
        <pc:spChg chg="add mod">
          <ac:chgData name="Jonathan Neo" userId="499c2d3d-ce76-4636-8e86-6622b1f40b7d" providerId="ADAL" clId="{9E21D1BE-6604-4C04-8886-D8FBAD2ADFEE}" dt="2020-05-24T02:11:53.227" v="723" actId="1076"/>
          <ac:spMkLst>
            <pc:docMk/>
            <pc:sldMk cId="3176986957" sldId="947"/>
            <ac:spMk id="18" creationId="{EE32D40F-2841-4D0E-BBD2-7E32FF1E52C4}"/>
          </ac:spMkLst>
        </pc:spChg>
        <pc:spChg chg="del">
          <ac:chgData name="Jonathan Neo" userId="499c2d3d-ce76-4636-8e86-6622b1f40b7d" providerId="ADAL" clId="{9E21D1BE-6604-4C04-8886-D8FBAD2ADFEE}" dt="2020-05-24T02:08:01.135" v="513" actId="478"/>
          <ac:spMkLst>
            <pc:docMk/>
            <pc:sldMk cId="3176986957" sldId="947"/>
            <ac:spMk id="19" creationId="{2E1F91CA-FCAD-4C3A-892C-6EA8C00FDC58}"/>
          </ac:spMkLst>
        </pc:spChg>
        <pc:spChg chg="add mod">
          <ac:chgData name="Jonathan Neo" userId="499c2d3d-ce76-4636-8e86-6622b1f40b7d" providerId="ADAL" clId="{9E21D1BE-6604-4C04-8886-D8FBAD2ADFEE}" dt="2020-05-24T02:11:53.227" v="723" actId="1076"/>
          <ac:spMkLst>
            <pc:docMk/>
            <pc:sldMk cId="3176986957" sldId="947"/>
            <ac:spMk id="19" creationId="{6D11B504-2613-49E1-A80D-C950C9903F4F}"/>
          </ac:spMkLst>
        </pc:spChg>
        <pc:spChg chg="mod">
          <ac:chgData name="Jonathan Neo" userId="499c2d3d-ce76-4636-8e86-6622b1f40b7d" providerId="ADAL" clId="{9E21D1BE-6604-4C04-8886-D8FBAD2ADFEE}" dt="2020-05-24T02:11:36.515" v="710" actId="20577"/>
          <ac:spMkLst>
            <pc:docMk/>
            <pc:sldMk cId="3176986957" sldId="947"/>
            <ac:spMk id="21" creationId="{366B3227-EE32-41D8-B53F-ED78589B4CD1}"/>
          </ac:spMkLst>
        </pc:spChg>
        <pc:spChg chg="add mod">
          <ac:chgData name="Jonathan Neo" userId="499c2d3d-ce76-4636-8e86-6622b1f40b7d" providerId="ADAL" clId="{9E21D1BE-6604-4C04-8886-D8FBAD2ADFEE}" dt="2020-05-24T02:11:53.227" v="723" actId="1076"/>
          <ac:spMkLst>
            <pc:docMk/>
            <pc:sldMk cId="3176986957" sldId="947"/>
            <ac:spMk id="23" creationId="{0C3B3A1E-8F17-4E97-B0DA-702682191CFD}"/>
          </ac:spMkLst>
        </pc:spChg>
        <pc:spChg chg="del">
          <ac:chgData name="Jonathan Neo" userId="499c2d3d-ce76-4636-8e86-6622b1f40b7d" providerId="ADAL" clId="{9E21D1BE-6604-4C04-8886-D8FBAD2ADFEE}" dt="2020-05-24T02:08:01.135" v="513" actId="478"/>
          <ac:spMkLst>
            <pc:docMk/>
            <pc:sldMk cId="3176986957" sldId="947"/>
            <ac:spMk id="25" creationId="{3498107F-53A8-41AE-83AE-CC49770041AB}"/>
          </ac:spMkLst>
        </pc:spChg>
        <pc:spChg chg="add mod">
          <ac:chgData name="Jonathan Neo" userId="499c2d3d-ce76-4636-8e86-6622b1f40b7d" providerId="ADAL" clId="{9E21D1BE-6604-4C04-8886-D8FBAD2ADFEE}" dt="2020-05-24T02:11:53.227" v="723" actId="1076"/>
          <ac:spMkLst>
            <pc:docMk/>
            <pc:sldMk cId="3176986957" sldId="947"/>
            <ac:spMk id="25" creationId="{7A1622AC-5CC8-4513-AB36-F6463D36B007}"/>
          </ac:spMkLst>
        </pc:spChg>
        <pc:spChg chg="add mod">
          <ac:chgData name="Jonathan Neo" userId="499c2d3d-ce76-4636-8e86-6622b1f40b7d" providerId="ADAL" clId="{9E21D1BE-6604-4C04-8886-D8FBAD2ADFEE}" dt="2020-05-24T02:11:53.227" v="723" actId="1076"/>
          <ac:spMkLst>
            <pc:docMk/>
            <pc:sldMk cId="3176986957" sldId="947"/>
            <ac:spMk id="26" creationId="{E4E3F4E9-228C-4002-BE1E-026A6AF00C20}"/>
          </ac:spMkLst>
        </pc:spChg>
        <pc:spChg chg="add mod">
          <ac:chgData name="Jonathan Neo" userId="499c2d3d-ce76-4636-8e86-6622b1f40b7d" providerId="ADAL" clId="{9E21D1BE-6604-4C04-8886-D8FBAD2ADFEE}" dt="2020-05-24T02:11:53.227" v="723" actId="1076"/>
          <ac:spMkLst>
            <pc:docMk/>
            <pc:sldMk cId="3176986957" sldId="947"/>
            <ac:spMk id="27" creationId="{31DD40B8-89EB-4545-9EFB-750CFEBD5677}"/>
          </ac:spMkLst>
        </pc:spChg>
        <pc:spChg chg="add mod">
          <ac:chgData name="Jonathan Neo" userId="499c2d3d-ce76-4636-8e86-6622b1f40b7d" providerId="ADAL" clId="{9E21D1BE-6604-4C04-8886-D8FBAD2ADFEE}" dt="2020-05-24T02:11:53.227" v="723" actId="1076"/>
          <ac:spMkLst>
            <pc:docMk/>
            <pc:sldMk cId="3176986957" sldId="947"/>
            <ac:spMk id="28" creationId="{44DBD853-3810-45F1-A541-322377018ED5}"/>
          </ac:spMkLst>
        </pc:spChg>
        <pc:spChg chg="add mod">
          <ac:chgData name="Jonathan Neo" userId="499c2d3d-ce76-4636-8e86-6622b1f40b7d" providerId="ADAL" clId="{9E21D1BE-6604-4C04-8886-D8FBAD2ADFEE}" dt="2020-05-24T02:11:53.227" v="723" actId="1076"/>
          <ac:spMkLst>
            <pc:docMk/>
            <pc:sldMk cId="3176986957" sldId="947"/>
            <ac:spMk id="29" creationId="{D3CD104A-81E3-4674-8032-459417581C1D}"/>
          </ac:spMkLst>
        </pc:spChg>
        <pc:spChg chg="add mod">
          <ac:chgData name="Jonathan Neo" userId="499c2d3d-ce76-4636-8e86-6622b1f40b7d" providerId="ADAL" clId="{9E21D1BE-6604-4C04-8886-D8FBAD2ADFEE}" dt="2020-05-24T02:11:53.227" v="723" actId="1076"/>
          <ac:spMkLst>
            <pc:docMk/>
            <pc:sldMk cId="3176986957" sldId="947"/>
            <ac:spMk id="33" creationId="{3C02475D-6EA5-47FA-9E26-1A23CEBD5915}"/>
          </ac:spMkLst>
        </pc:spChg>
        <pc:spChg chg="add mod">
          <ac:chgData name="Jonathan Neo" userId="499c2d3d-ce76-4636-8e86-6622b1f40b7d" providerId="ADAL" clId="{9E21D1BE-6604-4C04-8886-D8FBAD2ADFEE}" dt="2020-05-24T02:12:40.306" v="752" actId="20577"/>
          <ac:spMkLst>
            <pc:docMk/>
            <pc:sldMk cId="3176986957" sldId="947"/>
            <ac:spMk id="34" creationId="{BB382E6A-F8CA-438F-8B4E-8656F7643BC7}"/>
          </ac:spMkLst>
        </pc:spChg>
        <pc:spChg chg="del">
          <ac:chgData name="Jonathan Neo" userId="499c2d3d-ce76-4636-8e86-6622b1f40b7d" providerId="ADAL" clId="{9E21D1BE-6604-4C04-8886-D8FBAD2ADFEE}" dt="2020-05-24T02:08:01.135" v="513" actId="478"/>
          <ac:spMkLst>
            <pc:docMk/>
            <pc:sldMk cId="3176986957" sldId="947"/>
            <ac:spMk id="35" creationId="{98DFB58C-8C7F-4A40-95D4-B48F47886171}"/>
          </ac:spMkLst>
        </pc:spChg>
        <pc:spChg chg="add mod">
          <ac:chgData name="Jonathan Neo" userId="499c2d3d-ce76-4636-8e86-6622b1f40b7d" providerId="ADAL" clId="{9E21D1BE-6604-4C04-8886-D8FBAD2ADFEE}" dt="2020-05-24T02:13:04.495" v="826" actId="20577"/>
          <ac:spMkLst>
            <pc:docMk/>
            <pc:sldMk cId="3176986957" sldId="947"/>
            <ac:spMk id="35" creationId="{B30ADBB5-8802-473B-913A-EF9F09117510}"/>
          </ac:spMkLst>
        </pc:spChg>
        <pc:spChg chg="add mod">
          <ac:chgData name="Jonathan Neo" userId="499c2d3d-ce76-4636-8e86-6622b1f40b7d" providerId="ADAL" clId="{9E21D1BE-6604-4C04-8886-D8FBAD2ADFEE}" dt="2020-05-24T02:11:53.227" v="723" actId="1076"/>
          <ac:spMkLst>
            <pc:docMk/>
            <pc:sldMk cId="3176986957" sldId="947"/>
            <ac:spMk id="36" creationId="{7FF65C2C-5CEA-4E73-8491-1357446CEB46}"/>
          </ac:spMkLst>
        </pc:spChg>
        <pc:spChg chg="mod">
          <ac:chgData name="Jonathan Neo" userId="499c2d3d-ce76-4636-8e86-6622b1f40b7d" providerId="ADAL" clId="{9E21D1BE-6604-4C04-8886-D8FBAD2ADFEE}" dt="2020-05-24T02:11:38.869" v="716" actId="20577"/>
          <ac:spMkLst>
            <pc:docMk/>
            <pc:sldMk cId="3176986957" sldId="947"/>
            <ac:spMk id="38" creationId="{38ABF353-22B2-4D0C-9A19-1876C83C8059}"/>
          </ac:spMkLst>
        </pc:spChg>
        <pc:spChg chg="add mod">
          <ac:chgData name="Jonathan Neo" userId="499c2d3d-ce76-4636-8e86-6622b1f40b7d" providerId="ADAL" clId="{9E21D1BE-6604-4C04-8886-D8FBAD2ADFEE}" dt="2020-05-24T02:11:53.227" v="723" actId="1076"/>
          <ac:spMkLst>
            <pc:docMk/>
            <pc:sldMk cId="3176986957" sldId="947"/>
            <ac:spMk id="40" creationId="{9C4598B6-5C84-4BD4-A0DD-DEECDA697C01}"/>
          </ac:spMkLst>
        </pc:spChg>
        <pc:spChg chg="add mod">
          <ac:chgData name="Jonathan Neo" userId="499c2d3d-ce76-4636-8e86-6622b1f40b7d" providerId="ADAL" clId="{9E21D1BE-6604-4C04-8886-D8FBAD2ADFEE}" dt="2020-05-24T02:11:53.227" v="723" actId="1076"/>
          <ac:spMkLst>
            <pc:docMk/>
            <pc:sldMk cId="3176986957" sldId="947"/>
            <ac:spMk id="42" creationId="{079722C7-5AB6-43E6-AB3A-BD6F0FBF3402}"/>
          </ac:spMkLst>
        </pc:spChg>
        <pc:spChg chg="add mod">
          <ac:chgData name="Jonathan Neo" userId="499c2d3d-ce76-4636-8e86-6622b1f40b7d" providerId="ADAL" clId="{9E21D1BE-6604-4C04-8886-D8FBAD2ADFEE}" dt="2020-05-24T02:11:53.227" v="723" actId="1076"/>
          <ac:spMkLst>
            <pc:docMk/>
            <pc:sldMk cId="3176986957" sldId="947"/>
            <ac:spMk id="43" creationId="{79325EAC-186D-450A-AD6A-4510226FA516}"/>
          </ac:spMkLst>
        </pc:spChg>
        <pc:spChg chg="mod">
          <ac:chgData name="Jonathan Neo" userId="499c2d3d-ce76-4636-8e86-6622b1f40b7d" providerId="ADAL" clId="{9E21D1BE-6604-4C04-8886-D8FBAD2ADFEE}" dt="2020-05-24T02:10:17.381" v="687" actId="20577"/>
          <ac:spMkLst>
            <pc:docMk/>
            <pc:sldMk cId="3176986957" sldId="947"/>
            <ac:spMk id="45" creationId="{302E753B-6092-42E1-A754-BACC7F259AAD}"/>
          </ac:spMkLst>
        </pc:spChg>
        <pc:spChg chg="del">
          <ac:chgData name="Jonathan Neo" userId="499c2d3d-ce76-4636-8e86-6622b1f40b7d" providerId="ADAL" clId="{9E21D1BE-6604-4C04-8886-D8FBAD2ADFEE}" dt="2020-05-24T02:08:01.135" v="513" actId="478"/>
          <ac:spMkLst>
            <pc:docMk/>
            <pc:sldMk cId="3176986957" sldId="947"/>
            <ac:spMk id="46" creationId="{CE62EE9F-9DEC-4ABF-AD72-9DA38B9A3B28}"/>
          </ac:spMkLst>
        </pc:spChg>
        <pc:spChg chg="add mod">
          <ac:chgData name="Jonathan Neo" userId="499c2d3d-ce76-4636-8e86-6622b1f40b7d" providerId="ADAL" clId="{9E21D1BE-6604-4C04-8886-D8FBAD2ADFEE}" dt="2020-05-24T02:11:53.227" v="723" actId="1076"/>
          <ac:spMkLst>
            <pc:docMk/>
            <pc:sldMk cId="3176986957" sldId="947"/>
            <ac:spMk id="46" creationId="{D89D1982-EAF1-4C6E-A408-4627E77FD3C2}"/>
          </ac:spMkLst>
        </pc:spChg>
        <pc:spChg chg="mod">
          <ac:chgData name="Jonathan Neo" userId="499c2d3d-ce76-4636-8e86-6622b1f40b7d" providerId="ADAL" clId="{9E21D1BE-6604-4C04-8886-D8FBAD2ADFEE}" dt="2020-05-24T02:11:41.165" v="722" actId="20577"/>
          <ac:spMkLst>
            <pc:docMk/>
            <pc:sldMk cId="3176986957" sldId="947"/>
            <ac:spMk id="48" creationId="{EBE7F3D6-F903-42DA-8457-45478C0776EA}"/>
          </ac:spMkLst>
        </pc:spChg>
        <pc:spChg chg="del">
          <ac:chgData name="Jonathan Neo" userId="499c2d3d-ce76-4636-8e86-6622b1f40b7d" providerId="ADAL" clId="{9E21D1BE-6604-4C04-8886-D8FBAD2ADFEE}" dt="2020-05-24T02:08:01.135" v="513" actId="478"/>
          <ac:spMkLst>
            <pc:docMk/>
            <pc:sldMk cId="3176986957" sldId="947"/>
            <ac:spMk id="49" creationId="{7656C585-36B1-48B4-B732-BAC023B98355}"/>
          </ac:spMkLst>
        </pc:spChg>
        <pc:spChg chg="del">
          <ac:chgData name="Jonathan Neo" userId="499c2d3d-ce76-4636-8e86-6622b1f40b7d" providerId="ADAL" clId="{9E21D1BE-6604-4C04-8886-D8FBAD2ADFEE}" dt="2020-05-24T02:08:01.135" v="513" actId="478"/>
          <ac:spMkLst>
            <pc:docMk/>
            <pc:sldMk cId="3176986957" sldId="947"/>
            <ac:spMk id="50" creationId="{7A24AB58-69D7-4DF2-AD0A-300056C6DC5F}"/>
          </ac:spMkLst>
        </pc:spChg>
        <pc:spChg chg="add mod">
          <ac:chgData name="Jonathan Neo" userId="499c2d3d-ce76-4636-8e86-6622b1f40b7d" providerId="ADAL" clId="{9E21D1BE-6604-4C04-8886-D8FBAD2ADFEE}" dt="2020-05-24T02:11:53.227" v="723" actId="1076"/>
          <ac:spMkLst>
            <pc:docMk/>
            <pc:sldMk cId="3176986957" sldId="947"/>
            <ac:spMk id="50" creationId="{9439BF43-36F7-44E8-ABFB-3B77787724E2}"/>
          </ac:spMkLst>
        </pc:spChg>
        <pc:spChg chg="del">
          <ac:chgData name="Jonathan Neo" userId="499c2d3d-ce76-4636-8e86-6622b1f40b7d" providerId="ADAL" clId="{9E21D1BE-6604-4C04-8886-D8FBAD2ADFEE}" dt="2020-05-24T02:08:01.135" v="513" actId="478"/>
          <ac:spMkLst>
            <pc:docMk/>
            <pc:sldMk cId="3176986957" sldId="947"/>
            <ac:spMk id="51" creationId="{80C7348F-0EB8-4BBE-A111-E314A2A4447A}"/>
          </ac:spMkLst>
        </pc:spChg>
        <pc:spChg chg="add mod">
          <ac:chgData name="Jonathan Neo" userId="499c2d3d-ce76-4636-8e86-6622b1f40b7d" providerId="ADAL" clId="{9E21D1BE-6604-4C04-8886-D8FBAD2ADFEE}" dt="2020-05-24T02:11:53.227" v="723" actId="1076"/>
          <ac:spMkLst>
            <pc:docMk/>
            <pc:sldMk cId="3176986957" sldId="947"/>
            <ac:spMk id="51" creationId="{8E2BABE9-00AF-4F4A-AD84-1D04711C4B09}"/>
          </ac:spMkLst>
        </pc:spChg>
        <pc:spChg chg="add mod">
          <ac:chgData name="Jonathan Neo" userId="499c2d3d-ce76-4636-8e86-6622b1f40b7d" providerId="ADAL" clId="{9E21D1BE-6604-4C04-8886-D8FBAD2ADFEE}" dt="2020-05-24T02:11:53.227" v="723" actId="1076"/>
          <ac:spMkLst>
            <pc:docMk/>
            <pc:sldMk cId="3176986957" sldId="947"/>
            <ac:spMk id="52" creationId="{DAA14B3D-42F5-410F-9F3E-67F93AAEC9EE}"/>
          </ac:spMkLst>
        </pc:spChg>
        <pc:spChg chg="add mod">
          <ac:chgData name="Jonathan Neo" userId="499c2d3d-ce76-4636-8e86-6622b1f40b7d" providerId="ADAL" clId="{9E21D1BE-6604-4C04-8886-D8FBAD2ADFEE}" dt="2020-05-24T02:11:53.227" v="723" actId="1076"/>
          <ac:spMkLst>
            <pc:docMk/>
            <pc:sldMk cId="3176986957" sldId="947"/>
            <ac:spMk id="53" creationId="{96F983E5-FF39-4126-932E-7E562C4CCA7A}"/>
          </ac:spMkLst>
        </pc:spChg>
        <pc:spChg chg="add mod">
          <ac:chgData name="Jonathan Neo" userId="499c2d3d-ce76-4636-8e86-6622b1f40b7d" providerId="ADAL" clId="{9E21D1BE-6604-4C04-8886-D8FBAD2ADFEE}" dt="2020-05-24T02:11:53.227" v="723" actId="1076"/>
          <ac:spMkLst>
            <pc:docMk/>
            <pc:sldMk cId="3176986957" sldId="947"/>
            <ac:spMk id="54" creationId="{6D3CEE69-B044-4BBA-B9C4-01817144A855}"/>
          </ac:spMkLst>
        </pc:spChg>
        <pc:spChg chg="del">
          <ac:chgData name="Jonathan Neo" userId="499c2d3d-ce76-4636-8e86-6622b1f40b7d" providerId="ADAL" clId="{9E21D1BE-6604-4C04-8886-D8FBAD2ADFEE}" dt="2020-05-24T02:08:01.135" v="513" actId="478"/>
          <ac:spMkLst>
            <pc:docMk/>
            <pc:sldMk cId="3176986957" sldId="947"/>
            <ac:spMk id="55" creationId="{15558E4E-1120-403F-ACE2-280F6BC864D8}"/>
          </ac:spMkLst>
        </pc:spChg>
        <pc:spChg chg="add mod">
          <ac:chgData name="Jonathan Neo" userId="499c2d3d-ce76-4636-8e86-6622b1f40b7d" providerId="ADAL" clId="{9E21D1BE-6604-4C04-8886-D8FBAD2ADFEE}" dt="2020-05-24T02:11:53.227" v="723" actId="1076"/>
          <ac:spMkLst>
            <pc:docMk/>
            <pc:sldMk cId="3176986957" sldId="947"/>
            <ac:spMk id="55" creationId="{A50A4277-495E-402E-9F07-9253CAFA5700}"/>
          </ac:spMkLst>
        </pc:spChg>
        <pc:spChg chg="del">
          <ac:chgData name="Jonathan Neo" userId="499c2d3d-ce76-4636-8e86-6622b1f40b7d" providerId="ADAL" clId="{9E21D1BE-6604-4C04-8886-D8FBAD2ADFEE}" dt="2020-05-24T02:08:04.321" v="515" actId="478"/>
          <ac:spMkLst>
            <pc:docMk/>
            <pc:sldMk cId="3176986957" sldId="947"/>
            <ac:spMk id="58" creationId="{24B1B330-FD46-4560-A509-3E4236B1BC0E}"/>
          </ac:spMkLst>
        </pc:spChg>
        <pc:spChg chg="del">
          <ac:chgData name="Jonathan Neo" userId="499c2d3d-ce76-4636-8e86-6622b1f40b7d" providerId="ADAL" clId="{9E21D1BE-6604-4C04-8886-D8FBAD2ADFEE}" dt="2020-05-24T02:08:01.135" v="513" actId="478"/>
          <ac:spMkLst>
            <pc:docMk/>
            <pc:sldMk cId="3176986957" sldId="947"/>
            <ac:spMk id="59" creationId="{29ADB074-CF48-4B77-A3C1-E91C6EB39670}"/>
          </ac:spMkLst>
        </pc:spChg>
        <pc:spChg chg="add mod">
          <ac:chgData name="Jonathan Neo" userId="499c2d3d-ce76-4636-8e86-6622b1f40b7d" providerId="ADAL" clId="{9E21D1BE-6604-4C04-8886-D8FBAD2ADFEE}" dt="2020-05-24T02:11:53.227" v="723" actId="1076"/>
          <ac:spMkLst>
            <pc:docMk/>
            <pc:sldMk cId="3176986957" sldId="947"/>
            <ac:spMk id="59" creationId="{E48DFAA6-8B05-4314-B94F-D7E0CB1E40B0}"/>
          </ac:spMkLst>
        </pc:spChg>
        <pc:spChg chg="add mod">
          <ac:chgData name="Jonathan Neo" userId="499c2d3d-ce76-4636-8e86-6622b1f40b7d" providerId="ADAL" clId="{9E21D1BE-6604-4C04-8886-D8FBAD2ADFEE}" dt="2020-05-24T02:12:58.922" v="819" actId="20577"/>
          <ac:spMkLst>
            <pc:docMk/>
            <pc:sldMk cId="3176986957" sldId="947"/>
            <ac:spMk id="60" creationId="{34511B38-4CB3-4D7B-A860-10E6A546C7DD}"/>
          </ac:spMkLst>
        </pc:spChg>
        <pc:spChg chg="del">
          <ac:chgData name="Jonathan Neo" userId="499c2d3d-ce76-4636-8e86-6622b1f40b7d" providerId="ADAL" clId="{9E21D1BE-6604-4C04-8886-D8FBAD2ADFEE}" dt="2020-05-24T02:08:01.135" v="513" actId="478"/>
          <ac:spMkLst>
            <pc:docMk/>
            <pc:sldMk cId="3176986957" sldId="947"/>
            <ac:spMk id="60" creationId="{B76EBEC8-28BA-4B95-938D-2C0619D12721}"/>
          </ac:spMkLst>
        </pc:spChg>
        <pc:spChg chg="del">
          <ac:chgData name="Jonathan Neo" userId="499c2d3d-ce76-4636-8e86-6622b1f40b7d" providerId="ADAL" clId="{9E21D1BE-6604-4C04-8886-D8FBAD2ADFEE}" dt="2020-05-24T02:08:01.135" v="513" actId="478"/>
          <ac:spMkLst>
            <pc:docMk/>
            <pc:sldMk cId="3176986957" sldId="947"/>
            <ac:spMk id="61" creationId="{E31D3A26-7194-4CEB-8D95-3002AAC43FBE}"/>
          </ac:spMkLst>
        </pc:spChg>
        <pc:spChg chg="add mod">
          <ac:chgData name="Jonathan Neo" userId="499c2d3d-ce76-4636-8e86-6622b1f40b7d" providerId="ADAL" clId="{9E21D1BE-6604-4C04-8886-D8FBAD2ADFEE}" dt="2020-05-24T02:11:53.227" v="723" actId="1076"/>
          <ac:spMkLst>
            <pc:docMk/>
            <pc:sldMk cId="3176986957" sldId="947"/>
            <ac:spMk id="61" creationId="{EDA2D690-1542-43EC-8C8E-40BC3291D505}"/>
          </ac:spMkLst>
        </pc:spChg>
        <pc:spChg chg="add mod">
          <ac:chgData name="Jonathan Neo" userId="499c2d3d-ce76-4636-8e86-6622b1f40b7d" providerId="ADAL" clId="{9E21D1BE-6604-4C04-8886-D8FBAD2ADFEE}" dt="2020-05-24T02:11:53.227" v="723" actId="1076"/>
          <ac:spMkLst>
            <pc:docMk/>
            <pc:sldMk cId="3176986957" sldId="947"/>
            <ac:spMk id="62" creationId="{58B111FD-7EA0-4FE1-8B3D-B62AFE7287BB}"/>
          </ac:spMkLst>
        </pc:spChg>
        <pc:spChg chg="add mod">
          <ac:chgData name="Jonathan Neo" userId="499c2d3d-ce76-4636-8e86-6622b1f40b7d" providerId="ADAL" clId="{9E21D1BE-6604-4C04-8886-D8FBAD2ADFEE}" dt="2020-05-24T02:11:53.227" v="723" actId="1076"/>
          <ac:spMkLst>
            <pc:docMk/>
            <pc:sldMk cId="3176986957" sldId="947"/>
            <ac:spMk id="63" creationId="{29AF3FF4-8F77-422B-901B-45B723E4AA21}"/>
          </ac:spMkLst>
        </pc:spChg>
        <pc:spChg chg="del">
          <ac:chgData name="Jonathan Neo" userId="499c2d3d-ce76-4636-8e86-6622b1f40b7d" providerId="ADAL" clId="{9E21D1BE-6604-4C04-8886-D8FBAD2ADFEE}" dt="2020-05-24T02:08:01.135" v="513" actId="478"/>
          <ac:spMkLst>
            <pc:docMk/>
            <pc:sldMk cId="3176986957" sldId="947"/>
            <ac:spMk id="65" creationId="{070C4502-222E-4155-A5C6-A8B06291EB66}"/>
          </ac:spMkLst>
        </pc:spChg>
        <pc:spChg chg="add mod">
          <ac:chgData name="Jonathan Neo" userId="499c2d3d-ce76-4636-8e86-6622b1f40b7d" providerId="ADAL" clId="{9E21D1BE-6604-4C04-8886-D8FBAD2ADFEE}" dt="2020-05-24T02:11:53.227" v="723" actId="1076"/>
          <ac:spMkLst>
            <pc:docMk/>
            <pc:sldMk cId="3176986957" sldId="947"/>
            <ac:spMk id="66" creationId="{A4C21367-F437-498E-8EC4-C3C1694E9603}"/>
          </ac:spMkLst>
        </pc:spChg>
        <pc:spChg chg="add mod">
          <ac:chgData name="Jonathan Neo" userId="499c2d3d-ce76-4636-8e86-6622b1f40b7d" providerId="ADAL" clId="{9E21D1BE-6604-4C04-8886-D8FBAD2ADFEE}" dt="2020-05-24T02:11:53.227" v="723" actId="1076"/>
          <ac:spMkLst>
            <pc:docMk/>
            <pc:sldMk cId="3176986957" sldId="947"/>
            <ac:spMk id="68" creationId="{3DE81E96-B1FA-49DF-ABA6-E53E197747A8}"/>
          </ac:spMkLst>
        </pc:spChg>
        <pc:spChg chg="add mod">
          <ac:chgData name="Jonathan Neo" userId="499c2d3d-ce76-4636-8e86-6622b1f40b7d" providerId="ADAL" clId="{9E21D1BE-6604-4C04-8886-D8FBAD2ADFEE}" dt="2020-05-24T02:11:53.227" v="723" actId="1076"/>
          <ac:spMkLst>
            <pc:docMk/>
            <pc:sldMk cId="3176986957" sldId="947"/>
            <ac:spMk id="70" creationId="{606DCB86-2545-4042-92CC-D3096B6CA64E}"/>
          </ac:spMkLst>
        </pc:spChg>
        <pc:spChg chg="del">
          <ac:chgData name="Jonathan Neo" userId="499c2d3d-ce76-4636-8e86-6622b1f40b7d" providerId="ADAL" clId="{9E21D1BE-6604-4C04-8886-D8FBAD2ADFEE}" dt="2020-05-24T02:08:01.135" v="513" actId="478"/>
          <ac:spMkLst>
            <pc:docMk/>
            <pc:sldMk cId="3176986957" sldId="947"/>
            <ac:spMk id="70" creationId="{AF50CEA8-ED28-4358-8183-CE4D6C26CE20}"/>
          </ac:spMkLst>
        </pc:spChg>
        <pc:spChg chg="add mod">
          <ac:chgData name="Jonathan Neo" userId="499c2d3d-ce76-4636-8e86-6622b1f40b7d" providerId="ADAL" clId="{9E21D1BE-6604-4C04-8886-D8FBAD2ADFEE}" dt="2020-05-24T02:11:53.227" v="723" actId="1076"/>
          <ac:spMkLst>
            <pc:docMk/>
            <pc:sldMk cId="3176986957" sldId="947"/>
            <ac:spMk id="72" creationId="{330308AC-6B68-41CF-89C4-92133694CC06}"/>
          </ac:spMkLst>
        </pc:spChg>
        <pc:spChg chg="del">
          <ac:chgData name="Jonathan Neo" userId="499c2d3d-ce76-4636-8e86-6622b1f40b7d" providerId="ADAL" clId="{9E21D1BE-6604-4C04-8886-D8FBAD2ADFEE}" dt="2020-05-24T02:08:01.135" v="513" actId="478"/>
          <ac:spMkLst>
            <pc:docMk/>
            <pc:sldMk cId="3176986957" sldId="947"/>
            <ac:spMk id="72" creationId="{3CA6A1BD-FBA9-4274-B2A6-F2A2C12782D8}"/>
          </ac:spMkLst>
        </pc:spChg>
        <pc:spChg chg="del">
          <ac:chgData name="Jonathan Neo" userId="499c2d3d-ce76-4636-8e86-6622b1f40b7d" providerId="ADAL" clId="{9E21D1BE-6604-4C04-8886-D8FBAD2ADFEE}" dt="2020-05-24T02:08:01.135" v="513" actId="478"/>
          <ac:spMkLst>
            <pc:docMk/>
            <pc:sldMk cId="3176986957" sldId="947"/>
            <ac:spMk id="77" creationId="{6C41D398-BE55-4968-88A7-65491CDF3D1C}"/>
          </ac:spMkLst>
        </pc:spChg>
        <pc:spChg chg="del">
          <ac:chgData name="Jonathan Neo" userId="499c2d3d-ce76-4636-8e86-6622b1f40b7d" providerId="ADAL" clId="{9E21D1BE-6604-4C04-8886-D8FBAD2ADFEE}" dt="2020-05-24T02:08:01.135" v="513" actId="478"/>
          <ac:spMkLst>
            <pc:docMk/>
            <pc:sldMk cId="3176986957" sldId="947"/>
            <ac:spMk id="78" creationId="{4607746E-2949-4762-8BEF-97AB8641C2FE}"/>
          </ac:spMkLst>
        </pc:spChg>
        <pc:spChg chg="del">
          <ac:chgData name="Jonathan Neo" userId="499c2d3d-ce76-4636-8e86-6622b1f40b7d" providerId="ADAL" clId="{9E21D1BE-6604-4C04-8886-D8FBAD2ADFEE}" dt="2020-05-24T02:08:04.321" v="515" actId="478"/>
          <ac:spMkLst>
            <pc:docMk/>
            <pc:sldMk cId="3176986957" sldId="947"/>
            <ac:spMk id="82" creationId="{69B9E018-81BE-4464-A41D-04D888D2D38D}"/>
          </ac:spMkLst>
        </pc:spChg>
        <pc:spChg chg="del">
          <ac:chgData name="Jonathan Neo" userId="499c2d3d-ce76-4636-8e86-6622b1f40b7d" providerId="ADAL" clId="{9E21D1BE-6604-4C04-8886-D8FBAD2ADFEE}" dt="2020-05-24T02:08:04.321" v="515" actId="478"/>
          <ac:spMkLst>
            <pc:docMk/>
            <pc:sldMk cId="3176986957" sldId="947"/>
            <ac:spMk id="83" creationId="{711B306B-87EA-477E-B773-D906CC6F30AF}"/>
          </ac:spMkLst>
        </pc:spChg>
        <pc:spChg chg="del">
          <ac:chgData name="Jonathan Neo" userId="499c2d3d-ce76-4636-8e86-6622b1f40b7d" providerId="ADAL" clId="{9E21D1BE-6604-4C04-8886-D8FBAD2ADFEE}" dt="2020-05-24T02:08:01.135" v="513" actId="478"/>
          <ac:spMkLst>
            <pc:docMk/>
            <pc:sldMk cId="3176986957" sldId="947"/>
            <ac:spMk id="88" creationId="{C5651031-38EF-4FEE-AF7D-8F88184E5028}"/>
          </ac:spMkLst>
        </pc:spChg>
        <pc:spChg chg="del">
          <ac:chgData name="Jonathan Neo" userId="499c2d3d-ce76-4636-8e86-6622b1f40b7d" providerId="ADAL" clId="{9E21D1BE-6604-4C04-8886-D8FBAD2ADFEE}" dt="2020-05-24T02:08:04.321" v="515" actId="478"/>
          <ac:spMkLst>
            <pc:docMk/>
            <pc:sldMk cId="3176986957" sldId="947"/>
            <ac:spMk id="89" creationId="{27904D22-A6BA-4826-AB7F-B905C88F09BB}"/>
          </ac:spMkLst>
        </pc:spChg>
        <pc:spChg chg="del">
          <ac:chgData name="Jonathan Neo" userId="499c2d3d-ce76-4636-8e86-6622b1f40b7d" providerId="ADAL" clId="{9E21D1BE-6604-4C04-8886-D8FBAD2ADFEE}" dt="2020-05-24T02:08:01.135" v="513" actId="478"/>
          <ac:spMkLst>
            <pc:docMk/>
            <pc:sldMk cId="3176986957" sldId="947"/>
            <ac:spMk id="93" creationId="{63428527-D67F-4AB5-839A-14748FABA604}"/>
          </ac:spMkLst>
        </pc:spChg>
        <pc:spChg chg="del">
          <ac:chgData name="Jonathan Neo" userId="499c2d3d-ce76-4636-8e86-6622b1f40b7d" providerId="ADAL" clId="{9E21D1BE-6604-4C04-8886-D8FBAD2ADFEE}" dt="2020-05-24T02:08:01.135" v="513" actId="478"/>
          <ac:spMkLst>
            <pc:docMk/>
            <pc:sldMk cId="3176986957" sldId="947"/>
            <ac:spMk id="102" creationId="{114CD10E-177D-4C83-9BEF-5B3E34AE1810}"/>
          </ac:spMkLst>
        </pc:spChg>
        <pc:spChg chg="del">
          <ac:chgData name="Jonathan Neo" userId="499c2d3d-ce76-4636-8e86-6622b1f40b7d" providerId="ADAL" clId="{9E21D1BE-6604-4C04-8886-D8FBAD2ADFEE}" dt="2020-05-24T02:08:01.135" v="513" actId="478"/>
          <ac:spMkLst>
            <pc:docMk/>
            <pc:sldMk cId="3176986957" sldId="947"/>
            <ac:spMk id="110" creationId="{08924445-C51E-4A5F-AC16-F32D6BD31D52}"/>
          </ac:spMkLst>
        </pc:spChg>
        <pc:spChg chg="del">
          <ac:chgData name="Jonathan Neo" userId="499c2d3d-ce76-4636-8e86-6622b1f40b7d" providerId="ADAL" clId="{9E21D1BE-6604-4C04-8886-D8FBAD2ADFEE}" dt="2020-05-24T02:08:01.135" v="513" actId="478"/>
          <ac:spMkLst>
            <pc:docMk/>
            <pc:sldMk cId="3176986957" sldId="947"/>
            <ac:spMk id="113" creationId="{86B08AC3-D65A-4FC1-A99A-ED1E19729F48}"/>
          </ac:spMkLst>
        </pc:spChg>
        <pc:spChg chg="del">
          <ac:chgData name="Jonathan Neo" userId="499c2d3d-ce76-4636-8e86-6622b1f40b7d" providerId="ADAL" clId="{9E21D1BE-6604-4C04-8886-D8FBAD2ADFEE}" dt="2020-05-24T02:08:01.135" v="513" actId="478"/>
          <ac:spMkLst>
            <pc:docMk/>
            <pc:sldMk cId="3176986957" sldId="947"/>
            <ac:spMk id="114" creationId="{1C4EAD27-C387-407D-94B1-AEFD6B315AF5}"/>
          </ac:spMkLst>
        </pc:spChg>
        <pc:grpChg chg="del">
          <ac:chgData name="Jonathan Neo" userId="499c2d3d-ce76-4636-8e86-6622b1f40b7d" providerId="ADAL" clId="{9E21D1BE-6604-4C04-8886-D8FBAD2ADFEE}" dt="2020-05-24T02:08:02.384" v="514" actId="478"/>
          <ac:grpSpMkLst>
            <pc:docMk/>
            <pc:sldMk cId="3176986957" sldId="947"/>
            <ac:grpSpMk id="3" creationId="{13D983C3-AA43-48AE-8947-2F28E055BF8C}"/>
          </ac:grpSpMkLst>
        </pc:grpChg>
        <pc:grpChg chg="del">
          <ac:chgData name="Jonathan Neo" userId="499c2d3d-ce76-4636-8e86-6622b1f40b7d" providerId="ADAL" clId="{9E21D1BE-6604-4C04-8886-D8FBAD2ADFEE}" dt="2020-05-24T02:08:01.135" v="513" actId="478"/>
          <ac:grpSpMkLst>
            <pc:docMk/>
            <pc:sldMk cId="3176986957" sldId="947"/>
            <ac:grpSpMk id="16" creationId="{8373A1E2-EDC5-46DB-A2D3-555ED7112957}"/>
          </ac:grpSpMkLst>
        </pc:grpChg>
        <pc:grpChg chg="add mod">
          <ac:chgData name="Jonathan Neo" userId="499c2d3d-ce76-4636-8e86-6622b1f40b7d" providerId="ADAL" clId="{9E21D1BE-6604-4C04-8886-D8FBAD2ADFEE}" dt="2020-05-24T02:11:53.227" v="723" actId="1076"/>
          <ac:grpSpMkLst>
            <pc:docMk/>
            <pc:sldMk cId="3176986957" sldId="947"/>
            <ac:grpSpMk id="20" creationId="{1F84BC27-0D68-41A9-BA96-3359FA3E2AFC}"/>
          </ac:grpSpMkLst>
        </pc:grpChg>
        <pc:grpChg chg="del">
          <ac:chgData name="Jonathan Neo" userId="499c2d3d-ce76-4636-8e86-6622b1f40b7d" providerId="ADAL" clId="{9E21D1BE-6604-4C04-8886-D8FBAD2ADFEE}" dt="2020-05-24T02:08:01.135" v="513" actId="478"/>
          <ac:grpSpMkLst>
            <pc:docMk/>
            <pc:sldMk cId="3176986957" sldId="947"/>
            <ac:grpSpMk id="36" creationId="{44866E96-BDD8-420C-81E0-8363338D5B49}"/>
          </ac:grpSpMkLst>
        </pc:grpChg>
        <pc:grpChg chg="add mod">
          <ac:chgData name="Jonathan Neo" userId="499c2d3d-ce76-4636-8e86-6622b1f40b7d" providerId="ADAL" clId="{9E21D1BE-6604-4C04-8886-D8FBAD2ADFEE}" dt="2020-05-24T02:11:53.227" v="723" actId="1076"/>
          <ac:grpSpMkLst>
            <pc:docMk/>
            <pc:sldMk cId="3176986957" sldId="947"/>
            <ac:grpSpMk id="37" creationId="{404C4A99-0678-4D57-8F5D-1D252A2D1654}"/>
          </ac:grpSpMkLst>
        </pc:grpChg>
        <pc:grpChg chg="add mod">
          <ac:chgData name="Jonathan Neo" userId="499c2d3d-ce76-4636-8e86-6622b1f40b7d" providerId="ADAL" clId="{9E21D1BE-6604-4C04-8886-D8FBAD2ADFEE}" dt="2020-05-24T02:11:53.227" v="723" actId="1076"/>
          <ac:grpSpMkLst>
            <pc:docMk/>
            <pc:sldMk cId="3176986957" sldId="947"/>
            <ac:grpSpMk id="47" creationId="{BF0EF7A6-7AB1-47FC-996B-D53027F02DD1}"/>
          </ac:grpSpMkLst>
        </pc:grpChg>
        <pc:picChg chg="mod">
          <ac:chgData name="Jonathan Neo" userId="499c2d3d-ce76-4636-8e86-6622b1f40b7d" providerId="ADAL" clId="{9E21D1BE-6604-4C04-8886-D8FBAD2ADFEE}" dt="2020-05-24T02:11:26.629" v="704"/>
          <ac:picMkLst>
            <pc:docMk/>
            <pc:sldMk cId="3176986957" sldId="947"/>
            <ac:picMk id="22" creationId="{3B95612C-50D6-4BC5-A981-13D7C2A51CFD}"/>
          </ac:picMkLst>
        </pc:picChg>
        <pc:picChg chg="mod">
          <ac:chgData name="Jonathan Neo" userId="499c2d3d-ce76-4636-8e86-6622b1f40b7d" providerId="ADAL" clId="{9E21D1BE-6604-4C04-8886-D8FBAD2ADFEE}" dt="2020-05-24T02:11:26.629" v="704"/>
          <ac:picMkLst>
            <pc:docMk/>
            <pc:sldMk cId="3176986957" sldId="947"/>
            <ac:picMk id="39" creationId="{6E00F8A6-D47D-4DA8-81CD-15DB42FA61F4}"/>
          </ac:picMkLst>
        </pc:picChg>
        <pc:picChg chg="del">
          <ac:chgData name="Jonathan Neo" userId="499c2d3d-ce76-4636-8e86-6622b1f40b7d" providerId="ADAL" clId="{9E21D1BE-6604-4C04-8886-D8FBAD2ADFEE}" dt="2020-05-24T02:08:01.135" v="513" actId="478"/>
          <ac:picMkLst>
            <pc:docMk/>
            <pc:sldMk cId="3176986957" sldId="947"/>
            <ac:picMk id="44" creationId="{D9CA7160-7C36-4AEB-81F5-BA6D282EF40C}"/>
          </ac:picMkLst>
        </pc:picChg>
        <pc:picChg chg="mod">
          <ac:chgData name="Jonathan Neo" userId="499c2d3d-ce76-4636-8e86-6622b1f40b7d" providerId="ADAL" clId="{9E21D1BE-6604-4C04-8886-D8FBAD2ADFEE}" dt="2020-05-24T02:11:26.629" v="704"/>
          <ac:picMkLst>
            <pc:docMk/>
            <pc:sldMk cId="3176986957" sldId="947"/>
            <ac:picMk id="49" creationId="{CAA6E9C1-1C15-46ED-8CFB-0BB5966E5917}"/>
          </ac:picMkLst>
        </pc:picChg>
        <pc:picChg chg="del">
          <ac:chgData name="Jonathan Neo" userId="499c2d3d-ce76-4636-8e86-6622b1f40b7d" providerId="ADAL" clId="{9E21D1BE-6604-4C04-8886-D8FBAD2ADFEE}" dt="2020-05-24T02:08:01.135" v="513" actId="478"/>
          <ac:picMkLst>
            <pc:docMk/>
            <pc:sldMk cId="3176986957" sldId="947"/>
            <ac:picMk id="69" creationId="{FE982E17-D664-425E-B6E8-3616F145B8BE}"/>
          </ac:picMkLst>
        </pc:picChg>
        <pc:picChg chg="del">
          <ac:chgData name="Jonathan Neo" userId="499c2d3d-ce76-4636-8e86-6622b1f40b7d" providerId="ADAL" clId="{9E21D1BE-6604-4C04-8886-D8FBAD2ADFEE}" dt="2020-05-24T02:08:01.135" v="513" actId="478"/>
          <ac:picMkLst>
            <pc:docMk/>
            <pc:sldMk cId="3176986957" sldId="947"/>
            <ac:picMk id="71" creationId="{3F0AF3D3-9285-4BC4-B052-3967737817DE}"/>
          </ac:picMkLst>
        </pc:picChg>
        <pc:picChg chg="del">
          <ac:chgData name="Jonathan Neo" userId="499c2d3d-ce76-4636-8e86-6622b1f40b7d" providerId="ADAL" clId="{9E21D1BE-6604-4C04-8886-D8FBAD2ADFEE}" dt="2020-05-24T02:08:01.135" v="513" actId="478"/>
          <ac:picMkLst>
            <pc:docMk/>
            <pc:sldMk cId="3176986957" sldId="947"/>
            <ac:picMk id="73" creationId="{BCC2B6E7-7841-4CD4-8992-5FBDD77E6F7A}"/>
          </ac:picMkLst>
        </pc:picChg>
        <pc:picChg chg="del">
          <ac:chgData name="Jonathan Neo" userId="499c2d3d-ce76-4636-8e86-6622b1f40b7d" providerId="ADAL" clId="{9E21D1BE-6604-4C04-8886-D8FBAD2ADFEE}" dt="2020-05-24T02:08:01.135" v="513" actId="478"/>
          <ac:picMkLst>
            <pc:docMk/>
            <pc:sldMk cId="3176986957" sldId="947"/>
            <ac:picMk id="103" creationId="{3ADE1EFE-D9C6-4FEC-997C-0278FC0C5C77}"/>
          </ac:picMkLst>
        </pc:picChg>
        <pc:picChg chg="del">
          <ac:chgData name="Jonathan Neo" userId="499c2d3d-ce76-4636-8e86-6622b1f40b7d" providerId="ADAL" clId="{9E21D1BE-6604-4C04-8886-D8FBAD2ADFEE}" dt="2020-05-24T02:08:01.135" v="513" actId="478"/>
          <ac:picMkLst>
            <pc:docMk/>
            <pc:sldMk cId="3176986957" sldId="947"/>
            <ac:picMk id="104" creationId="{C2FFE020-86A3-4306-A2BE-FEFF027A1C8A}"/>
          </ac:picMkLst>
        </pc:picChg>
        <pc:picChg chg="del">
          <ac:chgData name="Jonathan Neo" userId="499c2d3d-ce76-4636-8e86-6622b1f40b7d" providerId="ADAL" clId="{9E21D1BE-6604-4C04-8886-D8FBAD2ADFEE}" dt="2020-05-24T02:08:01.135" v="513" actId="478"/>
          <ac:picMkLst>
            <pc:docMk/>
            <pc:sldMk cId="3176986957" sldId="947"/>
            <ac:picMk id="105" creationId="{D3572C0C-366D-4CBE-8335-307760D0DE62}"/>
          </ac:picMkLst>
        </pc:picChg>
        <pc:picChg chg="del">
          <ac:chgData name="Jonathan Neo" userId="499c2d3d-ce76-4636-8e86-6622b1f40b7d" providerId="ADAL" clId="{9E21D1BE-6604-4C04-8886-D8FBAD2ADFEE}" dt="2020-05-24T02:08:01.135" v="513" actId="478"/>
          <ac:picMkLst>
            <pc:docMk/>
            <pc:sldMk cId="3176986957" sldId="947"/>
            <ac:picMk id="106" creationId="{76BC1C5C-26EB-4E42-8924-7063D7E8F8BE}"/>
          </ac:picMkLst>
        </pc:picChg>
        <pc:picChg chg="del">
          <ac:chgData name="Jonathan Neo" userId="499c2d3d-ce76-4636-8e86-6622b1f40b7d" providerId="ADAL" clId="{9E21D1BE-6604-4C04-8886-D8FBAD2ADFEE}" dt="2020-05-24T02:08:01.135" v="513" actId="478"/>
          <ac:picMkLst>
            <pc:docMk/>
            <pc:sldMk cId="3176986957" sldId="947"/>
            <ac:picMk id="107" creationId="{294EFCF1-6D84-4150-B165-8B6045172B4E}"/>
          </ac:picMkLst>
        </pc:picChg>
        <pc:picChg chg="del">
          <ac:chgData name="Jonathan Neo" userId="499c2d3d-ce76-4636-8e86-6622b1f40b7d" providerId="ADAL" clId="{9E21D1BE-6604-4C04-8886-D8FBAD2ADFEE}" dt="2020-05-24T02:08:01.135" v="513" actId="478"/>
          <ac:picMkLst>
            <pc:docMk/>
            <pc:sldMk cId="3176986957" sldId="947"/>
            <ac:picMk id="108" creationId="{46882B5F-98B3-4206-983C-607417E4992E}"/>
          </ac:picMkLst>
        </pc:picChg>
        <pc:picChg chg="del">
          <ac:chgData name="Jonathan Neo" userId="499c2d3d-ce76-4636-8e86-6622b1f40b7d" providerId="ADAL" clId="{9E21D1BE-6604-4C04-8886-D8FBAD2ADFEE}" dt="2020-05-24T02:08:01.135" v="513" actId="478"/>
          <ac:picMkLst>
            <pc:docMk/>
            <pc:sldMk cId="3176986957" sldId="947"/>
            <ac:picMk id="109" creationId="{B3223F9C-9F9C-484D-AEFA-A474E8AB27EE}"/>
          </ac:picMkLst>
        </pc:picChg>
        <pc:cxnChg chg="add mod">
          <ac:chgData name="Jonathan Neo" userId="499c2d3d-ce76-4636-8e86-6622b1f40b7d" providerId="ADAL" clId="{9E21D1BE-6604-4C04-8886-D8FBAD2ADFEE}" dt="2020-05-24T02:11:53.227" v="723" actId="1076"/>
          <ac:cxnSpMkLst>
            <pc:docMk/>
            <pc:sldMk cId="3176986957" sldId="947"/>
            <ac:cxnSpMk id="8" creationId="{697EAF6C-040D-437A-935B-3226733FCE93}"/>
          </ac:cxnSpMkLst>
        </pc:cxnChg>
        <pc:cxnChg chg="add mod">
          <ac:chgData name="Jonathan Neo" userId="499c2d3d-ce76-4636-8e86-6622b1f40b7d" providerId="ADAL" clId="{9E21D1BE-6604-4C04-8886-D8FBAD2ADFEE}" dt="2020-05-24T02:11:53.227" v="723" actId="1076"/>
          <ac:cxnSpMkLst>
            <pc:docMk/>
            <pc:sldMk cId="3176986957" sldId="947"/>
            <ac:cxnSpMk id="13" creationId="{F943E126-C8AA-4C2E-8420-22A0FCA37D35}"/>
          </ac:cxnSpMkLst>
        </pc:cxnChg>
        <pc:cxnChg chg="add mod">
          <ac:chgData name="Jonathan Neo" userId="499c2d3d-ce76-4636-8e86-6622b1f40b7d" providerId="ADAL" clId="{9E21D1BE-6604-4C04-8886-D8FBAD2ADFEE}" dt="2020-05-24T02:11:53.227" v="723" actId="1076"/>
          <ac:cxnSpMkLst>
            <pc:docMk/>
            <pc:sldMk cId="3176986957" sldId="947"/>
            <ac:cxnSpMk id="14" creationId="{029EC72B-752C-417A-BE75-2706A912F580}"/>
          </ac:cxnSpMkLst>
        </pc:cxnChg>
        <pc:cxnChg chg="add mod">
          <ac:chgData name="Jonathan Neo" userId="499c2d3d-ce76-4636-8e86-6622b1f40b7d" providerId="ADAL" clId="{9E21D1BE-6604-4C04-8886-D8FBAD2ADFEE}" dt="2020-05-24T02:11:53.227" v="723" actId="1076"/>
          <ac:cxnSpMkLst>
            <pc:docMk/>
            <pc:sldMk cId="3176986957" sldId="947"/>
            <ac:cxnSpMk id="15" creationId="{239E353D-5E9D-4E14-897D-1BBB44561266}"/>
          </ac:cxnSpMkLst>
        </pc:cxnChg>
        <pc:cxnChg chg="add mod">
          <ac:chgData name="Jonathan Neo" userId="499c2d3d-ce76-4636-8e86-6622b1f40b7d" providerId="ADAL" clId="{9E21D1BE-6604-4C04-8886-D8FBAD2ADFEE}" dt="2020-05-24T02:11:53.227" v="723" actId="1076"/>
          <ac:cxnSpMkLst>
            <pc:docMk/>
            <pc:sldMk cId="3176986957" sldId="947"/>
            <ac:cxnSpMk id="24" creationId="{128C859B-6FD2-42D0-A1E0-A2B4A7328A8C}"/>
          </ac:cxnSpMkLst>
        </pc:cxnChg>
        <pc:cxnChg chg="del mod">
          <ac:chgData name="Jonathan Neo" userId="499c2d3d-ce76-4636-8e86-6622b1f40b7d" providerId="ADAL" clId="{9E21D1BE-6604-4C04-8886-D8FBAD2ADFEE}" dt="2020-05-24T02:08:01.135" v="513" actId="478"/>
          <ac:cxnSpMkLst>
            <pc:docMk/>
            <pc:sldMk cId="3176986957" sldId="947"/>
            <ac:cxnSpMk id="24" creationId="{205B98DA-D1E2-4255-B7B2-12132BD22A84}"/>
          </ac:cxnSpMkLst>
        </pc:cxnChg>
        <pc:cxnChg chg="add mod">
          <ac:chgData name="Jonathan Neo" userId="499c2d3d-ce76-4636-8e86-6622b1f40b7d" providerId="ADAL" clId="{9E21D1BE-6604-4C04-8886-D8FBAD2ADFEE}" dt="2020-05-24T02:11:53.227" v="723" actId="1076"/>
          <ac:cxnSpMkLst>
            <pc:docMk/>
            <pc:sldMk cId="3176986957" sldId="947"/>
            <ac:cxnSpMk id="30" creationId="{328A07F2-0D48-4E86-BF31-6EAA06A7D1CA}"/>
          </ac:cxnSpMkLst>
        </pc:cxnChg>
        <pc:cxnChg chg="add mod">
          <ac:chgData name="Jonathan Neo" userId="499c2d3d-ce76-4636-8e86-6622b1f40b7d" providerId="ADAL" clId="{9E21D1BE-6604-4C04-8886-D8FBAD2ADFEE}" dt="2020-05-24T02:11:53.227" v="723" actId="1076"/>
          <ac:cxnSpMkLst>
            <pc:docMk/>
            <pc:sldMk cId="3176986957" sldId="947"/>
            <ac:cxnSpMk id="31" creationId="{83F2F357-64C8-45B8-A60B-1F8CF3885578}"/>
          </ac:cxnSpMkLst>
        </pc:cxnChg>
        <pc:cxnChg chg="add mod">
          <ac:chgData name="Jonathan Neo" userId="499c2d3d-ce76-4636-8e86-6622b1f40b7d" providerId="ADAL" clId="{9E21D1BE-6604-4C04-8886-D8FBAD2ADFEE}" dt="2020-05-24T02:11:53.227" v="723" actId="1076"/>
          <ac:cxnSpMkLst>
            <pc:docMk/>
            <pc:sldMk cId="3176986957" sldId="947"/>
            <ac:cxnSpMk id="32" creationId="{C1CA164A-571F-4C9C-BF6D-03D2C6FEF439}"/>
          </ac:cxnSpMkLst>
        </pc:cxnChg>
        <pc:cxnChg chg="del mod">
          <ac:chgData name="Jonathan Neo" userId="499c2d3d-ce76-4636-8e86-6622b1f40b7d" providerId="ADAL" clId="{9E21D1BE-6604-4C04-8886-D8FBAD2ADFEE}" dt="2020-05-24T02:08:01.135" v="513" actId="478"/>
          <ac:cxnSpMkLst>
            <pc:docMk/>
            <pc:sldMk cId="3176986957" sldId="947"/>
            <ac:cxnSpMk id="40" creationId="{BD803938-72B7-4BB5-B37F-CAAEB693FA88}"/>
          </ac:cxnSpMkLst>
        </pc:cxnChg>
        <pc:cxnChg chg="add mod">
          <ac:chgData name="Jonathan Neo" userId="499c2d3d-ce76-4636-8e86-6622b1f40b7d" providerId="ADAL" clId="{9E21D1BE-6604-4C04-8886-D8FBAD2ADFEE}" dt="2020-05-24T02:11:53.227" v="723" actId="1076"/>
          <ac:cxnSpMkLst>
            <pc:docMk/>
            <pc:sldMk cId="3176986957" sldId="947"/>
            <ac:cxnSpMk id="41" creationId="{E179B98D-ADDF-401D-AC67-5BE395BC629A}"/>
          </ac:cxnSpMkLst>
        </pc:cxnChg>
        <pc:cxnChg chg="add mod">
          <ac:chgData name="Jonathan Neo" userId="499c2d3d-ce76-4636-8e86-6622b1f40b7d" providerId="ADAL" clId="{9E21D1BE-6604-4C04-8886-D8FBAD2ADFEE}" dt="2020-05-24T02:11:53.227" v="723" actId="1076"/>
          <ac:cxnSpMkLst>
            <pc:docMk/>
            <pc:sldMk cId="3176986957" sldId="947"/>
            <ac:cxnSpMk id="44" creationId="{FEF58500-9963-4F47-AC40-F6FB564C8D81}"/>
          </ac:cxnSpMkLst>
        </pc:cxnChg>
        <pc:cxnChg chg="del mod">
          <ac:chgData name="Jonathan Neo" userId="499c2d3d-ce76-4636-8e86-6622b1f40b7d" providerId="ADAL" clId="{9E21D1BE-6604-4C04-8886-D8FBAD2ADFEE}" dt="2020-05-24T02:08:01.135" v="513" actId="478"/>
          <ac:cxnSpMkLst>
            <pc:docMk/>
            <pc:sldMk cId="3176986957" sldId="947"/>
            <ac:cxnSpMk id="52" creationId="{64FDFC38-201A-4E7E-BF54-A8EF7B9E592D}"/>
          </ac:cxnSpMkLst>
        </pc:cxnChg>
        <pc:cxnChg chg="del mod">
          <ac:chgData name="Jonathan Neo" userId="499c2d3d-ce76-4636-8e86-6622b1f40b7d" providerId="ADAL" clId="{9E21D1BE-6604-4C04-8886-D8FBAD2ADFEE}" dt="2020-05-24T02:08:01.135" v="513" actId="478"/>
          <ac:cxnSpMkLst>
            <pc:docMk/>
            <pc:sldMk cId="3176986957" sldId="947"/>
            <ac:cxnSpMk id="53" creationId="{33457DEF-05D5-4324-A04B-540A25F3DA46}"/>
          </ac:cxnSpMkLst>
        </pc:cxnChg>
        <pc:cxnChg chg="del mod">
          <ac:chgData name="Jonathan Neo" userId="499c2d3d-ce76-4636-8e86-6622b1f40b7d" providerId="ADAL" clId="{9E21D1BE-6604-4C04-8886-D8FBAD2ADFEE}" dt="2020-05-24T02:08:01.135" v="513" actId="478"/>
          <ac:cxnSpMkLst>
            <pc:docMk/>
            <pc:sldMk cId="3176986957" sldId="947"/>
            <ac:cxnSpMk id="54" creationId="{54AF5692-10EC-42CF-BA9B-4B5B042B669B}"/>
          </ac:cxnSpMkLst>
        </pc:cxnChg>
        <pc:cxnChg chg="del mod">
          <ac:chgData name="Jonathan Neo" userId="499c2d3d-ce76-4636-8e86-6622b1f40b7d" providerId="ADAL" clId="{9E21D1BE-6604-4C04-8886-D8FBAD2ADFEE}" dt="2020-05-24T02:08:01.135" v="513" actId="478"/>
          <ac:cxnSpMkLst>
            <pc:docMk/>
            <pc:sldMk cId="3176986957" sldId="947"/>
            <ac:cxnSpMk id="56" creationId="{44757DE0-B6CC-4D63-BC44-9D8FA82BAC13}"/>
          </ac:cxnSpMkLst>
        </pc:cxnChg>
        <pc:cxnChg chg="add mod">
          <ac:chgData name="Jonathan Neo" userId="499c2d3d-ce76-4636-8e86-6622b1f40b7d" providerId="ADAL" clId="{9E21D1BE-6604-4C04-8886-D8FBAD2ADFEE}" dt="2020-05-24T02:11:53.227" v="723" actId="1076"/>
          <ac:cxnSpMkLst>
            <pc:docMk/>
            <pc:sldMk cId="3176986957" sldId="947"/>
            <ac:cxnSpMk id="56" creationId="{883FDF0D-FF4C-4217-AC02-F700F85B80C8}"/>
          </ac:cxnSpMkLst>
        </pc:cxnChg>
        <pc:cxnChg chg="add mod">
          <ac:chgData name="Jonathan Neo" userId="499c2d3d-ce76-4636-8e86-6622b1f40b7d" providerId="ADAL" clId="{9E21D1BE-6604-4C04-8886-D8FBAD2ADFEE}" dt="2020-05-24T02:11:53.227" v="723" actId="1076"/>
          <ac:cxnSpMkLst>
            <pc:docMk/>
            <pc:sldMk cId="3176986957" sldId="947"/>
            <ac:cxnSpMk id="57" creationId="{79D25985-9BE9-4DD7-B359-3976C4D1CC7D}"/>
          </ac:cxnSpMkLst>
        </pc:cxnChg>
        <pc:cxnChg chg="add mod">
          <ac:chgData name="Jonathan Neo" userId="499c2d3d-ce76-4636-8e86-6622b1f40b7d" providerId="ADAL" clId="{9E21D1BE-6604-4C04-8886-D8FBAD2ADFEE}" dt="2020-05-24T02:11:53.227" v="723" actId="1076"/>
          <ac:cxnSpMkLst>
            <pc:docMk/>
            <pc:sldMk cId="3176986957" sldId="947"/>
            <ac:cxnSpMk id="58" creationId="{06246EA2-47A9-4858-A7E8-5B5E53A22F02}"/>
          </ac:cxnSpMkLst>
        </pc:cxnChg>
        <pc:cxnChg chg="del mod">
          <ac:chgData name="Jonathan Neo" userId="499c2d3d-ce76-4636-8e86-6622b1f40b7d" providerId="ADAL" clId="{9E21D1BE-6604-4C04-8886-D8FBAD2ADFEE}" dt="2020-05-24T02:08:01.135" v="513" actId="478"/>
          <ac:cxnSpMkLst>
            <pc:docMk/>
            <pc:sldMk cId="3176986957" sldId="947"/>
            <ac:cxnSpMk id="62" creationId="{E1BABBF4-9BC3-4959-91A6-6E85405B2F2A}"/>
          </ac:cxnSpMkLst>
        </pc:cxnChg>
        <pc:cxnChg chg="del mod">
          <ac:chgData name="Jonathan Neo" userId="499c2d3d-ce76-4636-8e86-6622b1f40b7d" providerId="ADAL" clId="{9E21D1BE-6604-4C04-8886-D8FBAD2ADFEE}" dt="2020-05-24T02:08:01.135" v="513" actId="478"/>
          <ac:cxnSpMkLst>
            <pc:docMk/>
            <pc:sldMk cId="3176986957" sldId="947"/>
            <ac:cxnSpMk id="63" creationId="{CD5154AB-B457-4877-B1BB-2CB6C2C04312}"/>
          </ac:cxnSpMkLst>
        </pc:cxnChg>
        <pc:cxnChg chg="add mod">
          <ac:chgData name="Jonathan Neo" userId="499c2d3d-ce76-4636-8e86-6622b1f40b7d" providerId="ADAL" clId="{9E21D1BE-6604-4C04-8886-D8FBAD2ADFEE}" dt="2020-05-24T02:11:53.227" v="723" actId="1076"/>
          <ac:cxnSpMkLst>
            <pc:docMk/>
            <pc:sldMk cId="3176986957" sldId="947"/>
            <ac:cxnSpMk id="64" creationId="{0699133F-E7F8-4E0C-8ECD-DDA40D9128BB}"/>
          </ac:cxnSpMkLst>
        </pc:cxnChg>
        <pc:cxnChg chg="del mod">
          <ac:chgData name="Jonathan Neo" userId="499c2d3d-ce76-4636-8e86-6622b1f40b7d" providerId="ADAL" clId="{9E21D1BE-6604-4C04-8886-D8FBAD2ADFEE}" dt="2020-05-24T02:08:01.135" v="513" actId="478"/>
          <ac:cxnSpMkLst>
            <pc:docMk/>
            <pc:sldMk cId="3176986957" sldId="947"/>
            <ac:cxnSpMk id="64" creationId="{8D2D95D7-815D-4161-8350-7782624D260C}"/>
          </ac:cxnSpMkLst>
        </pc:cxnChg>
        <pc:cxnChg chg="add mod">
          <ac:chgData name="Jonathan Neo" userId="499c2d3d-ce76-4636-8e86-6622b1f40b7d" providerId="ADAL" clId="{9E21D1BE-6604-4C04-8886-D8FBAD2ADFEE}" dt="2020-05-24T02:11:53.227" v="723" actId="1076"/>
          <ac:cxnSpMkLst>
            <pc:docMk/>
            <pc:sldMk cId="3176986957" sldId="947"/>
            <ac:cxnSpMk id="65" creationId="{1D9D96E1-B4A6-49D6-8211-F624622EDD3E}"/>
          </ac:cxnSpMkLst>
        </pc:cxnChg>
        <pc:cxnChg chg="del mod">
          <ac:chgData name="Jonathan Neo" userId="499c2d3d-ce76-4636-8e86-6622b1f40b7d" providerId="ADAL" clId="{9E21D1BE-6604-4C04-8886-D8FBAD2ADFEE}" dt="2020-05-24T02:08:01.135" v="513" actId="478"/>
          <ac:cxnSpMkLst>
            <pc:docMk/>
            <pc:sldMk cId="3176986957" sldId="947"/>
            <ac:cxnSpMk id="66" creationId="{A1BE5532-754A-4BAD-9500-265F281C22AB}"/>
          </ac:cxnSpMkLst>
        </pc:cxnChg>
        <pc:cxnChg chg="add mod">
          <ac:chgData name="Jonathan Neo" userId="499c2d3d-ce76-4636-8e86-6622b1f40b7d" providerId="ADAL" clId="{9E21D1BE-6604-4C04-8886-D8FBAD2ADFEE}" dt="2020-05-24T02:11:53.227" v="723" actId="1076"/>
          <ac:cxnSpMkLst>
            <pc:docMk/>
            <pc:sldMk cId="3176986957" sldId="947"/>
            <ac:cxnSpMk id="67" creationId="{8A7DFEB2-A6F6-42C5-AD23-45C5661C5D12}"/>
          </ac:cxnSpMkLst>
        </pc:cxnChg>
        <pc:cxnChg chg="add mod">
          <ac:chgData name="Jonathan Neo" userId="499c2d3d-ce76-4636-8e86-6622b1f40b7d" providerId="ADAL" clId="{9E21D1BE-6604-4C04-8886-D8FBAD2ADFEE}" dt="2020-05-24T02:11:53.227" v="723" actId="1076"/>
          <ac:cxnSpMkLst>
            <pc:docMk/>
            <pc:sldMk cId="3176986957" sldId="947"/>
            <ac:cxnSpMk id="69" creationId="{D84000DE-B1A7-4FE4-873C-2D6DD60B612D}"/>
          </ac:cxnSpMkLst>
        </pc:cxnChg>
        <pc:cxnChg chg="add mod">
          <ac:chgData name="Jonathan Neo" userId="499c2d3d-ce76-4636-8e86-6622b1f40b7d" providerId="ADAL" clId="{9E21D1BE-6604-4C04-8886-D8FBAD2ADFEE}" dt="2020-05-24T02:11:53.227" v="723" actId="1076"/>
          <ac:cxnSpMkLst>
            <pc:docMk/>
            <pc:sldMk cId="3176986957" sldId="947"/>
            <ac:cxnSpMk id="71" creationId="{DB45A5BA-ECDE-408F-9F62-FFB85557E09B}"/>
          </ac:cxnSpMkLst>
        </pc:cxnChg>
        <pc:cxnChg chg="del mod">
          <ac:chgData name="Jonathan Neo" userId="499c2d3d-ce76-4636-8e86-6622b1f40b7d" providerId="ADAL" clId="{9E21D1BE-6604-4C04-8886-D8FBAD2ADFEE}" dt="2020-05-24T02:08:01.135" v="513" actId="478"/>
          <ac:cxnSpMkLst>
            <pc:docMk/>
            <pc:sldMk cId="3176986957" sldId="947"/>
            <ac:cxnSpMk id="74" creationId="{ED6EEDFD-BD64-431E-AA06-E78E465F6CE6}"/>
          </ac:cxnSpMkLst>
        </pc:cxnChg>
        <pc:cxnChg chg="del mod">
          <ac:chgData name="Jonathan Neo" userId="499c2d3d-ce76-4636-8e86-6622b1f40b7d" providerId="ADAL" clId="{9E21D1BE-6604-4C04-8886-D8FBAD2ADFEE}" dt="2020-05-24T02:08:01.135" v="513" actId="478"/>
          <ac:cxnSpMkLst>
            <pc:docMk/>
            <pc:sldMk cId="3176986957" sldId="947"/>
            <ac:cxnSpMk id="85" creationId="{BE131070-7555-47F5-ADBC-B9D266B37B63}"/>
          </ac:cxnSpMkLst>
        </pc:cxnChg>
        <pc:cxnChg chg="del mod">
          <ac:chgData name="Jonathan Neo" userId="499c2d3d-ce76-4636-8e86-6622b1f40b7d" providerId="ADAL" clId="{9E21D1BE-6604-4C04-8886-D8FBAD2ADFEE}" dt="2020-05-24T02:08:01.135" v="513" actId="478"/>
          <ac:cxnSpMkLst>
            <pc:docMk/>
            <pc:sldMk cId="3176986957" sldId="947"/>
            <ac:cxnSpMk id="90" creationId="{1828472C-E3F9-44AD-AF2D-978FCBAB1E2E}"/>
          </ac:cxnSpMkLst>
        </pc:cxnChg>
        <pc:cxnChg chg="del mod">
          <ac:chgData name="Jonathan Neo" userId="499c2d3d-ce76-4636-8e86-6622b1f40b7d" providerId="ADAL" clId="{9E21D1BE-6604-4C04-8886-D8FBAD2ADFEE}" dt="2020-05-24T02:08:01.135" v="513" actId="478"/>
          <ac:cxnSpMkLst>
            <pc:docMk/>
            <pc:sldMk cId="3176986957" sldId="947"/>
            <ac:cxnSpMk id="101" creationId="{1133B401-8495-4FC3-A01C-2FA1F53AC756}"/>
          </ac:cxnSpMkLst>
        </pc:cxnChg>
        <pc:cxnChg chg="del mod">
          <ac:chgData name="Jonathan Neo" userId="499c2d3d-ce76-4636-8e86-6622b1f40b7d" providerId="ADAL" clId="{9E21D1BE-6604-4C04-8886-D8FBAD2ADFEE}" dt="2020-05-24T02:08:01.135" v="513" actId="478"/>
          <ac:cxnSpMkLst>
            <pc:docMk/>
            <pc:sldMk cId="3176986957" sldId="947"/>
            <ac:cxnSpMk id="111" creationId="{7D4F89B2-350A-4177-B7AA-742DB87BFAE7}"/>
          </ac:cxnSpMkLst>
        </pc:cxnChg>
        <pc:cxnChg chg="del mod">
          <ac:chgData name="Jonathan Neo" userId="499c2d3d-ce76-4636-8e86-6622b1f40b7d" providerId="ADAL" clId="{9E21D1BE-6604-4C04-8886-D8FBAD2ADFEE}" dt="2020-05-24T02:08:01.135" v="513" actId="478"/>
          <ac:cxnSpMkLst>
            <pc:docMk/>
            <pc:sldMk cId="3176986957" sldId="947"/>
            <ac:cxnSpMk id="112" creationId="{3E15FF96-8AC2-412A-9FA8-5AFD89264736}"/>
          </ac:cxnSpMkLst>
        </pc:cxnChg>
      </pc:sldChg>
      <pc:sldChg chg="addSp delSp modSp add mod">
        <pc:chgData name="Jonathan Neo" userId="499c2d3d-ce76-4636-8e86-6622b1f40b7d" providerId="ADAL" clId="{9E21D1BE-6604-4C04-8886-D8FBAD2ADFEE}" dt="2020-05-26T17:21:46.440" v="2560" actId="20577"/>
        <pc:sldMkLst>
          <pc:docMk/>
          <pc:sldMk cId="1696041686" sldId="948"/>
        </pc:sldMkLst>
        <pc:spChg chg="mod">
          <ac:chgData name="Jonathan Neo" userId="499c2d3d-ce76-4636-8e86-6622b1f40b7d" providerId="ADAL" clId="{9E21D1BE-6604-4C04-8886-D8FBAD2ADFEE}" dt="2020-05-26T13:22:51.873" v="1365" actId="962"/>
          <ac:spMkLst>
            <pc:docMk/>
            <pc:sldMk cId="1696041686" sldId="948"/>
            <ac:spMk id="2" creationId="{4CA54266-611C-486E-B2F8-7030C027DDEB}"/>
          </ac:spMkLst>
        </pc:spChg>
        <pc:spChg chg="add mod">
          <ac:chgData name="Jonathan Neo" userId="499c2d3d-ce76-4636-8e86-6622b1f40b7d" providerId="ADAL" clId="{9E21D1BE-6604-4C04-8886-D8FBAD2ADFEE}" dt="2020-05-26T13:23:36.765" v="1383" actId="207"/>
          <ac:spMkLst>
            <pc:docMk/>
            <pc:sldMk cId="1696041686" sldId="948"/>
            <ac:spMk id="3" creationId="{CC96B76A-A8F0-4E1C-AD5D-B0E9864F71B5}"/>
          </ac:spMkLst>
        </pc:spChg>
        <pc:spChg chg="del">
          <ac:chgData name="Jonathan Neo" userId="499c2d3d-ce76-4636-8e86-6622b1f40b7d" providerId="ADAL" clId="{9E21D1BE-6604-4C04-8886-D8FBAD2ADFEE}" dt="2020-05-26T13:16:53.473" v="1332" actId="478"/>
          <ac:spMkLst>
            <pc:docMk/>
            <pc:sldMk cId="1696041686" sldId="948"/>
            <ac:spMk id="11" creationId="{49A0ACCE-98B5-4861-9F6B-7EAE1FB39794}"/>
          </ac:spMkLst>
        </pc:spChg>
        <pc:spChg chg="del">
          <ac:chgData name="Jonathan Neo" userId="499c2d3d-ce76-4636-8e86-6622b1f40b7d" providerId="ADAL" clId="{9E21D1BE-6604-4C04-8886-D8FBAD2ADFEE}" dt="2020-05-26T13:16:53.473" v="1332" actId="478"/>
          <ac:spMkLst>
            <pc:docMk/>
            <pc:sldMk cId="1696041686" sldId="948"/>
            <ac:spMk id="13" creationId="{2E8AB068-9A7F-48F4-B317-0A19CE06ADA4}"/>
          </ac:spMkLst>
        </pc:spChg>
        <pc:spChg chg="del">
          <ac:chgData name="Jonathan Neo" userId="499c2d3d-ce76-4636-8e86-6622b1f40b7d" providerId="ADAL" clId="{9E21D1BE-6604-4C04-8886-D8FBAD2ADFEE}" dt="2020-05-26T13:16:53.473" v="1332" actId="478"/>
          <ac:spMkLst>
            <pc:docMk/>
            <pc:sldMk cId="1696041686" sldId="948"/>
            <ac:spMk id="15" creationId="{D2E3DD22-43F2-4D57-933B-32068696F9F8}"/>
          </ac:spMkLst>
        </pc:spChg>
        <pc:spChg chg="del">
          <ac:chgData name="Jonathan Neo" userId="499c2d3d-ce76-4636-8e86-6622b1f40b7d" providerId="ADAL" clId="{9E21D1BE-6604-4C04-8886-D8FBAD2ADFEE}" dt="2020-05-26T13:16:53.473" v="1332" actId="478"/>
          <ac:spMkLst>
            <pc:docMk/>
            <pc:sldMk cId="1696041686" sldId="948"/>
            <ac:spMk id="18" creationId="{BC5F12A0-BD64-4083-9C7C-29CD9C136A86}"/>
          </ac:spMkLst>
        </pc:spChg>
        <pc:spChg chg="del">
          <ac:chgData name="Jonathan Neo" userId="499c2d3d-ce76-4636-8e86-6622b1f40b7d" providerId="ADAL" clId="{9E21D1BE-6604-4C04-8886-D8FBAD2ADFEE}" dt="2020-05-26T13:16:53.473" v="1332" actId="478"/>
          <ac:spMkLst>
            <pc:docMk/>
            <pc:sldMk cId="1696041686" sldId="948"/>
            <ac:spMk id="19" creationId="{67D4C497-57D2-4CB6-A93C-9F2A4CDFAB7E}"/>
          </ac:spMkLst>
        </pc:spChg>
        <pc:spChg chg="add mod ord">
          <ac:chgData name="Jonathan Neo" userId="499c2d3d-ce76-4636-8e86-6622b1f40b7d" providerId="ADAL" clId="{9E21D1BE-6604-4C04-8886-D8FBAD2ADFEE}" dt="2020-05-26T13:23:27.410" v="1382" actId="164"/>
          <ac:spMkLst>
            <pc:docMk/>
            <pc:sldMk cId="1696041686" sldId="948"/>
            <ac:spMk id="21" creationId="{C62B8E8E-8EDA-4827-BDAA-09F83A73E683}"/>
          </ac:spMkLst>
        </pc:spChg>
        <pc:spChg chg="add mod ord">
          <ac:chgData name="Jonathan Neo" userId="499c2d3d-ce76-4636-8e86-6622b1f40b7d" providerId="ADAL" clId="{9E21D1BE-6604-4C04-8886-D8FBAD2ADFEE}" dt="2020-05-26T13:23:53.569" v="1389" actId="207"/>
          <ac:spMkLst>
            <pc:docMk/>
            <pc:sldMk cId="1696041686" sldId="948"/>
            <ac:spMk id="23" creationId="{E14854FF-034E-434D-AE71-2D6E1E766B74}"/>
          </ac:spMkLst>
        </pc:spChg>
        <pc:spChg chg="add del mod">
          <ac:chgData name="Jonathan Neo" userId="499c2d3d-ce76-4636-8e86-6622b1f40b7d" providerId="ADAL" clId="{9E21D1BE-6604-4C04-8886-D8FBAD2ADFEE}" dt="2020-05-26T13:24:33.246" v="1398" actId="478"/>
          <ac:spMkLst>
            <pc:docMk/>
            <pc:sldMk cId="1696041686" sldId="948"/>
            <ac:spMk id="25" creationId="{5EDB9A25-55FD-4BBB-B446-0C7D14D9C11C}"/>
          </ac:spMkLst>
        </pc:spChg>
        <pc:spChg chg="add mod">
          <ac:chgData name="Jonathan Neo" userId="499c2d3d-ce76-4636-8e86-6622b1f40b7d" providerId="ADAL" clId="{9E21D1BE-6604-4C04-8886-D8FBAD2ADFEE}" dt="2020-05-26T13:25:04.485" v="1436" actId="1076"/>
          <ac:spMkLst>
            <pc:docMk/>
            <pc:sldMk cId="1696041686" sldId="948"/>
            <ac:spMk id="26" creationId="{871D952E-4A5E-47E7-B2E7-9C717029572E}"/>
          </ac:spMkLst>
        </pc:spChg>
        <pc:spChg chg="add mod">
          <ac:chgData name="Jonathan Neo" userId="499c2d3d-ce76-4636-8e86-6622b1f40b7d" providerId="ADAL" clId="{9E21D1BE-6604-4C04-8886-D8FBAD2ADFEE}" dt="2020-05-26T13:25:16.833" v="1467" actId="1076"/>
          <ac:spMkLst>
            <pc:docMk/>
            <pc:sldMk cId="1696041686" sldId="948"/>
            <ac:spMk id="27" creationId="{91B5C108-5523-4FBC-843C-4C0D59692B6A}"/>
          </ac:spMkLst>
        </pc:spChg>
        <pc:spChg chg="add mod">
          <ac:chgData name="Jonathan Neo" userId="499c2d3d-ce76-4636-8e86-6622b1f40b7d" providerId="ADAL" clId="{9E21D1BE-6604-4C04-8886-D8FBAD2ADFEE}" dt="2020-05-26T17:21:46.440" v="2560" actId="20577"/>
          <ac:spMkLst>
            <pc:docMk/>
            <pc:sldMk cId="1696041686" sldId="948"/>
            <ac:spMk id="28" creationId="{5E6B52C8-3EAB-4D3E-AB1E-0FBDD615B8BF}"/>
          </ac:spMkLst>
        </pc:spChg>
        <pc:grpChg chg="add mod">
          <ac:chgData name="Jonathan Neo" userId="499c2d3d-ce76-4636-8e86-6622b1f40b7d" providerId="ADAL" clId="{9E21D1BE-6604-4C04-8886-D8FBAD2ADFEE}" dt="2020-05-26T13:24:51.577" v="1406" actId="1037"/>
          <ac:grpSpMkLst>
            <pc:docMk/>
            <pc:sldMk cId="1696041686" sldId="948"/>
            <ac:grpSpMk id="8" creationId="{E11638F8-8377-4C16-8C4F-ECC02C8D24EE}"/>
          </ac:grpSpMkLst>
        </pc:grpChg>
        <pc:grpChg chg="add mod">
          <ac:chgData name="Jonathan Neo" userId="499c2d3d-ce76-4636-8e86-6622b1f40b7d" providerId="ADAL" clId="{9E21D1BE-6604-4C04-8886-D8FBAD2ADFEE}" dt="2020-05-26T13:24:51.577" v="1406" actId="1037"/>
          <ac:grpSpMkLst>
            <pc:docMk/>
            <pc:sldMk cId="1696041686" sldId="948"/>
            <ac:grpSpMk id="22" creationId="{8BB3CBC1-DE6A-4913-9FCC-889E5B8F7F42}"/>
          </ac:grpSpMkLst>
        </pc:grpChg>
        <pc:grpChg chg="add mod">
          <ac:chgData name="Jonathan Neo" userId="499c2d3d-ce76-4636-8e86-6622b1f40b7d" providerId="ADAL" clId="{9E21D1BE-6604-4C04-8886-D8FBAD2ADFEE}" dt="2020-05-26T13:24:51.577" v="1406" actId="1037"/>
          <ac:grpSpMkLst>
            <pc:docMk/>
            <pc:sldMk cId="1696041686" sldId="948"/>
            <ac:grpSpMk id="24" creationId="{A9E907E5-82F5-43F2-9D15-FD48C7905BF6}"/>
          </ac:grpSpMkLst>
        </pc:grpChg>
        <pc:picChg chg="del">
          <ac:chgData name="Jonathan Neo" userId="499c2d3d-ce76-4636-8e86-6622b1f40b7d" providerId="ADAL" clId="{9E21D1BE-6604-4C04-8886-D8FBAD2ADFEE}" dt="2020-05-26T13:16:53.979" v="1333" actId="478"/>
          <ac:picMkLst>
            <pc:docMk/>
            <pc:sldMk cId="1696041686" sldId="948"/>
            <ac:picMk id="4" creationId="{CD5430F2-091F-44F7-AA7F-E7B15CB50BA9}"/>
          </ac:picMkLst>
        </pc:picChg>
        <pc:picChg chg="add mod">
          <ac:chgData name="Jonathan Neo" userId="499c2d3d-ce76-4636-8e86-6622b1f40b7d" providerId="ADAL" clId="{9E21D1BE-6604-4C04-8886-D8FBAD2ADFEE}" dt="2020-05-26T13:22:58.638" v="1367" actId="164"/>
          <ac:picMkLst>
            <pc:docMk/>
            <pc:sldMk cId="1696041686" sldId="948"/>
            <ac:picMk id="7" creationId="{3D228D19-CC20-4B7F-8525-CDE2083663C7}"/>
          </ac:picMkLst>
        </pc:picChg>
        <pc:picChg chg="del">
          <ac:chgData name="Jonathan Neo" userId="499c2d3d-ce76-4636-8e86-6622b1f40b7d" providerId="ADAL" clId="{9E21D1BE-6604-4C04-8886-D8FBAD2ADFEE}" dt="2020-05-26T13:16:53.473" v="1332" actId="478"/>
          <ac:picMkLst>
            <pc:docMk/>
            <pc:sldMk cId="1696041686" sldId="948"/>
            <ac:picMk id="9" creationId="{3AB79097-F3DF-4C9D-992F-7AEB3B847678}"/>
          </ac:picMkLst>
        </pc:picChg>
        <pc:picChg chg="add mod">
          <ac:chgData name="Jonathan Neo" userId="499c2d3d-ce76-4636-8e86-6622b1f40b7d" providerId="ADAL" clId="{9E21D1BE-6604-4C04-8886-D8FBAD2ADFEE}" dt="2020-05-26T13:23:27.410" v="1382" actId="164"/>
          <ac:picMkLst>
            <pc:docMk/>
            <pc:sldMk cId="1696041686" sldId="948"/>
            <ac:picMk id="12" creationId="{13BD0674-6208-48E3-A9A4-B9F9CB761BA9}"/>
          </ac:picMkLst>
        </pc:picChg>
        <pc:picChg chg="add mod">
          <ac:chgData name="Jonathan Neo" userId="499c2d3d-ce76-4636-8e86-6622b1f40b7d" providerId="ADAL" clId="{9E21D1BE-6604-4C04-8886-D8FBAD2ADFEE}" dt="2020-05-26T13:23:47.830" v="1388" actId="164"/>
          <ac:picMkLst>
            <pc:docMk/>
            <pc:sldMk cId="1696041686" sldId="948"/>
            <ac:picMk id="16" creationId="{AB77978E-2CFE-408A-BDDB-C671095A23AD}"/>
          </ac:picMkLst>
        </pc:picChg>
        <pc:picChg chg="del">
          <ac:chgData name="Jonathan Neo" userId="499c2d3d-ce76-4636-8e86-6622b1f40b7d" providerId="ADAL" clId="{9E21D1BE-6604-4C04-8886-D8FBAD2ADFEE}" dt="2020-05-26T13:16:53.473" v="1332" actId="478"/>
          <ac:picMkLst>
            <pc:docMk/>
            <pc:sldMk cId="1696041686" sldId="948"/>
            <ac:picMk id="17" creationId="{887D4DC5-8279-4539-B3FC-2E965F01CD04}"/>
          </ac:picMkLst>
        </pc:picChg>
      </pc:sldChg>
      <pc:sldChg chg="addSp modSp add del mod">
        <pc:chgData name="Jonathan Neo" userId="499c2d3d-ce76-4636-8e86-6622b1f40b7d" providerId="ADAL" clId="{9E21D1BE-6604-4C04-8886-D8FBAD2ADFEE}" dt="2020-05-26T13:24:38.578" v="1401" actId="47"/>
        <pc:sldMkLst>
          <pc:docMk/>
          <pc:sldMk cId="428365749" sldId="949"/>
        </pc:sldMkLst>
        <pc:spChg chg="add mod">
          <ac:chgData name="Jonathan Neo" userId="499c2d3d-ce76-4636-8e86-6622b1f40b7d" providerId="ADAL" clId="{9E21D1BE-6604-4C04-8886-D8FBAD2ADFEE}" dt="2020-05-26T13:24:36.629" v="1400" actId="1076"/>
          <ac:spMkLst>
            <pc:docMk/>
            <pc:sldMk cId="428365749" sldId="949"/>
            <ac:spMk id="15" creationId="{DD4DC317-A127-4C19-BA82-038B41FD1C80}"/>
          </ac:spMkLst>
        </pc:spChg>
      </pc:sldChg>
      <pc:sldChg chg="addSp modSp add mod">
        <pc:chgData name="Jonathan Neo" userId="499c2d3d-ce76-4636-8e86-6622b1f40b7d" providerId="ADAL" clId="{9E21D1BE-6604-4C04-8886-D8FBAD2ADFEE}" dt="2020-05-26T17:21:48.762" v="2561"/>
        <pc:sldMkLst>
          <pc:docMk/>
          <pc:sldMk cId="2444432339" sldId="949"/>
        </pc:sldMkLst>
        <pc:spChg chg="add mod">
          <ac:chgData name="Jonathan Neo" userId="499c2d3d-ce76-4636-8e86-6622b1f40b7d" providerId="ADAL" clId="{9E21D1BE-6604-4C04-8886-D8FBAD2ADFEE}" dt="2020-05-26T13:26:35.746" v="1539" actId="207"/>
          <ac:spMkLst>
            <pc:docMk/>
            <pc:sldMk cId="2444432339" sldId="949"/>
            <ac:spMk id="17" creationId="{618C0A1C-6A92-465D-BEDE-01624A359683}"/>
          </ac:spMkLst>
        </pc:spChg>
        <pc:spChg chg="add mod">
          <ac:chgData name="Jonathan Neo" userId="499c2d3d-ce76-4636-8e86-6622b1f40b7d" providerId="ADAL" clId="{9E21D1BE-6604-4C04-8886-D8FBAD2ADFEE}" dt="2020-05-26T13:26:35.746" v="1539" actId="207"/>
          <ac:spMkLst>
            <pc:docMk/>
            <pc:sldMk cId="2444432339" sldId="949"/>
            <ac:spMk id="18" creationId="{DD5247C7-A11E-4469-8B5E-F20B0F23347E}"/>
          </ac:spMkLst>
        </pc:spChg>
        <pc:spChg chg="mod">
          <ac:chgData name="Jonathan Neo" userId="499c2d3d-ce76-4636-8e86-6622b1f40b7d" providerId="ADAL" clId="{9E21D1BE-6604-4C04-8886-D8FBAD2ADFEE}" dt="2020-05-26T17:21:48.762" v="2561"/>
          <ac:spMkLst>
            <pc:docMk/>
            <pc:sldMk cId="2444432339" sldId="949"/>
            <ac:spMk id="28" creationId="{5E6B52C8-3EAB-4D3E-AB1E-0FBDD615B8BF}"/>
          </ac:spMkLst>
        </pc:spChg>
      </pc:sldChg>
      <pc:sldChg chg="addSp delSp modSp add mod">
        <pc:chgData name="Jonathan Neo" userId="499c2d3d-ce76-4636-8e86-6622b1f40b7d" providerId="ADAL" clId="{9E21D1BE-6604-4C04-8886-D8FBAD2ADFEE}" dt="2020-05-26T18:24:59.282" v="5741"/>
        <pc:sldMkLst>
          <pc:docMk/>
          <pc:sldMk cId="389504660" sldId="950"/>
        </pc:sldMkLst>
        <pc:spChg chg="mod">
          <ac:chgData name="Jonathan Neo" userId="499c2d3d-ce76-4636-8e86-6622b1f40b7d" providerId="ADAL" clId="{9E21D1BE-6604-4C04-8886-D8FBAD2ADFEE}" dt="2020-05-26T18:24:59.282" v="5741"/>
          <ac:spMkLst>
            <pc:docMk/>
            <pc:sldMk cId="389504660" sldId="950"/>
            <ac:spMk id="2" creationId="{4CA54266-611C-486E-B2F8-7030C027DDEB}"/>
          </ac:spMkLst>
        </pc:spChg>
        <pc:spChg chg="del">
          <ac:chgData name="Jonathan Neo" userId="499c2d3d-ce76-4636-8e86-6622b1f40b7d" providerId="ADAL" clId="{9E21D1BE-6604-4C04-8886-D8FBAD2ADFEE}" dt="2020-05-26T18:24:16.022" v="5725" actId="478"/>
          <ac:spMkLst>
            <pc:docMk/>
            <pc:sldMk cId="389504660" sldId="950"/>
            <ac:spMk id="19" creationId="{01F1D8D8-BC07-4C1E-872D-6E288EE99CFA}"/>
          </ac:spMkLst>
        </pc:spChg>
        <pc:spChg chg="del">
          <ac:chgData name="Jonathan Neo" userId="499c2d3d-ce76-4636-8e86-6622b1f40b7d" providerId="ADAL" clId="{9E21D1BE-6604-4C04-8886-D8FBAD2ADFEE}" dt="2020-05-26T18:24:16.022" v="5725" actId="478"/>
          <ac:spMkLst>
            <pc:docMk/>
            <pc:sldMk cId="389504660" sldId="950"/>
            <ac:spMk id="20" creationId="{18AA446D-CAC6-4898-A136-E2931EF207BC}"/>
          </ac:spMkLst>
        </pc:spChg>
        <pc:spChg chg="del">
          <ac:chgData name="Jonathan Neo" userId="499c2d3d-ce76-4636-8e86-6622b1f40b7d" providerId="ADAL" clId="{9E21D1BE-6604-4C04-8886-D8FBAD2ADFEE}" dt="2020-05-26T18:24:16.022" v="5725" actId="478"/>
          <ac:spMkLst>
            <pc:docMk/>
            <pc:sldMk cId="389504660" sldId="950"/>
            <ac:spMk id="21" creationId="{F1C4ECF7-AEBA-4F49-A899-7FC6677E244A}"/>
          </ac:spMkLst>
        </pc:spChg>
        <pc:spChg chg="add mod">
          <ac:chgData name="Jonathan Neo" userId="499c2d3d-ce76-4636-8e86-6622b1f40b7d" providerId="ADAL" clId="{9E21D1BE-6604-4C04-8886-D8FBAD2ADFEE}" dt="2020-05-26T14:31:06.837" v="2041" actId="1076"/>
          <ac:spMkLst>
            <pc:docMk/>
            <pc:sldMk cId="389504660" sldId="950"/>
            <ac:spMk id="36" creationId="{60CB0BFF-DF63-42BE-8517-A0CDFCB29A3E}"/>
          </ac:spMkLst>
        </pc:spChg>
        <pc:spChg chg="add mod">
          <ac:chgData name="Jonathan Neo" userId="499c2d3d-ce76-4636-8e86-6622b1f40b7d" providerId="ADAL" clId="{9E21D1BE-6604-4C04-8886-D8FBAD2ADFEE}" dt="2020-05-26T14:31:06.837" v="2041" actId="1076"/>
          <ac:spMkLst>
            <pc:docMk/>
            <pc:sldMk cId="389504660" sldId="950"/>
            <ac:spMk id="37" creationId="{B17EE3C4-594D-4003-AEED-480FFAB2483C}"/>
          </ac:spMkLst>
        </pc:spChg>
        <pc:spChg chg="add mod">
          <ac:chgData name="Jonathan Neo" userId="499c2d3d-ce76-4636-8e86-6622b1f40b7d" providerId="ADAL" clId="{9E21D1BE-6604-4C04-8886-D8FBAD2ADFEE}" dt="2020-05-26T18:24:16.874" v="5726"/>
          <ac:spMkLst>
            <pc:docMk/>
            <pc:sldMk cId="389504660" sldId="950"/>
            <ac:spMk id="43" creationId="{F9102937-6F63-4A3F-99F4-896F5AEBC3EA}"/>
          </ac:spMkLst>
        </pc:spChg>
        <pc:spChg chg="add mod">
          <ac:chgData name="Jonathan Neo" userId="499c2d3d-ce76-4636-8e86-6622b1f40b7d" providerId="ADAL" clId="{9E21D1BE-6604-4C04-8886-D8FBAD2ADFEE}" dt="2020-05-26T18:24:16.874" v="5726"/>
          <ac:spMkLst>
            <pc:docMk/>
            <pc:sldMk cId="389504660" sldId="950"/>
            <ac:spMk id="44" creationId="{B70A4C80-D48D-43D7-B405-0F13779FC3B9}"/>
          </ac:spMkLst>
        </pc:spChg>
        <pc:spChg chg="add mod">
          <ac:chgData name="Jonathan Neo" userId="499c2d3d-ce76-4636-8e86-6622b1f40b7d" providerId="ADAL" clId="{9E21D1BE-6604-4C04-8886-D8FBAD2ADFEE}" dt="2020-05-26T18:24:16.874" v="5726"/>
          <ac:spMkLst>
            <pc:docMk/>
            <pc:sldMk cId="389504660" sldId="950"/>
            <ac:spMk id="46" creationId="{CD7DB1EA-E569-49B6-AFA5-88DDD2FB191E}"/>
          </ac:spMkLst>
        </pc:spChg>
        <pc:spChg chg="del mod">
          <ac:chgData name="Jonathan Neo" userId="499c2d3d-ce76-4636-8e86-6622b1f40b7d" providerId="ADAL" clId="{9E21D1BE-6604-4C04-8886-D8FBAD2ADFEE}" dt="2020-05-26T14:31:02.715" v="2039" actId="478"/>
          <ac:spMkLst>
            <pc:docMk/>
            <pc:sldMk cId="389504660" sldId="950"/>
            <ac:spMk id="51" creationId="{F0FE5701-FF4F-49BE-A32D-058A701D2CA6}"/>
          </ac:spMkLst>
        </pc:spChg>
        <pc:spChg chg="del mod">
          <ac:chgData name="Jonathan Neo" userId="499c2d3d-ce76-4636-8e86-6622b1f40b7d" providerId="ADAL" clId="{9E21D1BE-6604-4C04-8886-D8FBAD2ADFEE}" dt="2020-05-26T14:31:02.715" v="2039" actId="478"/>
          <ac:spMkLst>
            <pc:docMk/>
            <pc:sldMk cId="389504660" sldId="950"/>
            <ac:spMk id="52" creationId="{E460755A-2342-47F3-B789-76EC7B749EBE}"/>
          </ac:spMkLst>
        </pc:spChg>
        <pc:picChg chg="add mod">
          <ac:chgData name="Jonathan Neo" userId="499c2d3d-ce76-4636-8e86-6622b1f40b7d" providerId="ADAL" clId="{9E21D1BE-6604-4C04-8886-D8FBAD2ADFEE}" dt="2020-05-26T14:31:06.837" v="2041" actId="1076"/>
          <ac:picMkLst>
            <pc:docMk/>
            <pc:sldMk cId="389504660" sldId="950"/>
            <ac:picMk id="34" creationId="{8FA9530F-260B-44D6-A33C-08FB65C17CDF}"/>
          </ac:picMkLst>
        </pc:picChg>
        <pc:picChg chg="add mod">
          <ac:chgData name="Jonathan Neo" userId="499c2d3d-ce76-4636-8e86-6622b1f40b7d" providerId="ADAL" clId="{9E21D1BE-6604-4C04-8886-D8FBAD2ADFEE}" dt="2020-05-26T14:31:06.837" v="2041" actId="1076"/>
          <ac:picMkLst>
            <pc:docMk/>
            <pc:sldMk cId="389504660" sldId="950"/>
            <ac:picMk id="35" creationId="{708D93EE-B6E1-4ECF-818E-2A3E5DE498C8}"/>
          </ac:picMkLst>
        </pc:picChg>
        <pc:picChg chg="add mod">
          <ac:chgData name="Jonathan Neo" userId="499c2d3d-ce76-4636-8e86-6622b1f40b7d" providerId="ADAL" clId="{9E21D1BE-6604-4C04-8886-D8FBAD2ADFEE}" dt="2020-05-26T14:31:06.837" v="2041" actId="1076"/>
          <ac:picMkLst>
            <pc:docMk/>
            <pc:sldMk cId="389504660" sldId="950"/>
            <ac:picMk id="41" creationId="{BF48C849-3BD9-4DB7-9A04-BCB916C68A1E}"/>
          </ac:picMkLst>
        </pc:picChg>
        <pc:picChg chg="add mod">
          <ac:chgData name="Jonathan Neo" userId="499c2d3d-ce76-4636-8e86-6622b1f40b7d" providerId="ADAL" clId="{9E21D1BE-6604-4C04-8886-D8FBAD2ADFEE}" dt="2020-05-26T14:31:06.837" v="2041" actId="1076"/>
          <ac:picMkLst>
            <pc:docMk/>
            <pc:sldMk cId="389504660" sldId="950"/>
            <ac:picMk id="42" creationId="{BECF1BFA-4262-4810-8030-FDA5082E680E}"/>
          </ac:picMkLst>
        </pc:picChg>
        <pc:picChg chg="del mod">
          <ac:chgData name="Jonathan Neo" userId="499c2d3d-ce76-4636-8e86-6622b1f40b7d" providerId="ADAL" clId="{9E21D1BE-6604-4C04-8886-D8FBAD2ADFEE}" dt="2020-05-26T14:31:02.715" v="2039" actId="478"/>
          <ac:picMkLst>
            <pc:docMk/>
            <pc:sldMk cId="389504660" sldId="950"/>
            <ac:picMk id="49" creationId="{939EAE2F-D74B-4D6E-9649-659CBC5E4972}"/>
          </ac:picMkLst>
        </pc:picChg>
        <pc:picChg chg="del mod">
          <ac:chgData name="Jonathan Neo" userId="499c2d3d-ce76-4636-8e86-6622b1f40b7d" providerId="ADAL" clId="{9E21D1BE-6604-4C04-8886-D8FBAD2ADFEE}" dt="2020-05-26T14:31:02.715" v="2039" actId="478"/>
          <ac:picMkLst>
            <pc:docMk/>
            <pc:sldMk cId="389504660" sldId="950"/>
            <ac:picMk id="50" creationId="{D7EAA1A4-E80C-4390-B4F5-4A3E1DCBA317}"/>
          </ac:picMkLst>
        </pc:picChg>
        <pc:picChg chg="del mod">
          <ac:chgData name="Jonathan Neo" userId="499c2d3d-ce76-4636-8e86-6622b1f40b7d" providerId="ADAL" clId="{9E21D1BE-6604-4C04-8886-D8FBAD2ADFEE}" dt="2020-05-26T14:31:02.715" v="2039" actId="478"/>
          <ac:picMkLst>
            <pc:docMk/>
            <pc:sldMk cId="389504660" sldId="950"/>
            <ac:picMk id="53" creationId="{6A437C22-3CCA-4EFF-94ED-80313AC8F2C6}"/>
          </ac:picMkLst>
        </pc:picChg>
        <pc:picChg chg="del mod">
          <ac:chgData name="Jonathan Neo" userId="499c2d3d-ce76-4636-8e86-6622b1f40b7d" providerId="ADAL" clId="{9E21D1BE-6604-4C04-8886-D8FBAD2ADFEE}" dt="2020-05-26T14:31:02.715" v="2039" actId="478"/>
          <ac:picMkLst>
            <pc:docMk/>
            <pc:sldMk cId="389504660" sldId="950"/>
            <ac:picMk id="54" creationId="{17C0F523-FFEA-4DB4-850B-C015EA055A1F}"/>
          </ac:picMkLst>
        </pc:picChg>
      </pc:sldChg>
      <pc:sldChg chg="addSp delSp modSp add del mod">
        <pc:chgData name="Jonathan Neo" userId="499c2d3d-ce76-4636-8e86-6622b1f40b7d" providerId="ADAL" clId="{9E21D1BE-6604-4C04-8886-D8FBAD2ADFEE}" dt="2020-05-26T14:10:36.351" v="1607" actId="47"/>
        <pc:sldMkLst>
          <pc:docMk/>
          <pc:sldMk cId="1212818801" sldId="950"/>
        </pc:sldMkLst>
        <pc:spChg chg="add del mod">
          <ac:chgData name="Jonathan Neo" userId="499c2d3d-ce76-4636-8e86-6622b1f40b7d" providerId="ADAL" clId="{9E21D1BE-6604-4C04-8886-D8FBAD2ADFEE}" dt="2020-05-26T14:08:36.445" v="1577" actId="1076"/>
          <ac:spMkLst>
            <pc:docMk/>
            <pc:sldMk cId="1212818801" sldId="950"/>
            <ac:spMk id="32" creationId="{2F52927B-A9C6-4B95-884B-14A5D1C55DF2}"/>
          </ac:spMkLst>
        </pc:spChg>
        <pc:spChg chg="add del mod">
          <ac:chgData name="Jonathan Neo" userId="499c2d3d-ce76-4636-8e86-6622b1f40b7d" providerId="ADAL" clId="{9E21D1BE-6604-4C04-8886-D8FBAD2ADFEE}" dt="2020-05-26T14:08:42.515" v="1579" actId="1076"/>
          <ac:spMkLst>
            <pc:docMk/>
            <pc:sldMk cId="1212818801" sldId="950"/>
            <ac:spMk id="34" creationId="{06ED4D27-5D99-4F26-9115-367A57FF0C25}"/>
          </ac:spMkLst>
        </pc:spChg>
        <pc:picChg chg="add del mod">
          <ac:chgData name="Jonathan Neo" userId="499c2d3d-ce76-4636-8e86-6622b1f40b7d" providerId="ADAL" clId="{9E21D1BE-6604-4C04-8886-D8FBAD2ADFEE}" dt="2020-05-26T14:08:39.170" v="1578" actId="1076"/>
          <ac:picMkLst>
            <pc:docMk/>
            <pc:sldMk cId="1212818801" sldId="950"/>
            <ac:picMk id="10" creationId="{B34C8CF4-6745-4D8B-B913-53203C9D35D3}"/>
          </ac:picMkLst>
        </pc:picChg>
        <pc:picChg chg="add del mod">
          <ac:chgData name="Jonathan Neo" userId="499c2d3d-ce76-4636-8e86-6622b1f40b7d" providerId="ADAL" clId="{9E21D1BE-6604-4C04-8886-D8FBAD2ADFEE}" dt="2020-05-26T14:08:34.218" v="1576" actId="1076"/>
          <ac:picMkLst>
            <pc:docMk/>
            <pc:sldMk cId="1212818801" sldId="950"/>
            <ac:picMk id="28" creationId="{55173B49-829F-477C-82AB-D2D2AED0FB7A}"/>
          </ac:picMkLst>
        </pc:picChg>
        <pc:picChg chg="add del mod">
          <ac:chgData name="Jonathan Neo" userId="499c2d3d-ce76-4636-8e86-6622b1f40b7d" providerId="ADAL" clId="{9E21D1BE-6604-4C04-8886-D8FBAD2ADFEE}" dt="2020-05-26T14:08:39.170" v="1578" actId="1076"/>
          <ac:picMkLst>
            <pc:docMk/>
            <pc:sldMk cId="1212818801" sldId="950"/>
            <ac:picMk id="30" creationId="{E23A4518-B0FB-4E30-8AA9-7BF93DD14321}"/>
          </ac:picMkLst>
        </pc:picChg>
        <pc:picChg chg="add del mod">
          <ac:chgData name="Jonathan Neo" userId="499c2d3d-ce76-4636-8e86-6622b1f40b7d" providerId="ADAL" clId="{9E21D1BE-6604-4C04-8886-D8FBAD2ADFEE}" dt="2020-05-26T14:08:34.218" v="1576" actId="1076"/>
          <ac:picMkLst>
            <pc:docMk/>
            <pc:sldMk cId="1212818801" sldId="950"/>
            <ac:picMk id="35" creationId="{1462ECAC-1F74-46A7-99EB-BB97B9022D27}"/>
          </ac:picMkLst>
        </pc:picChg>
        <pc:picChg chg="add del mod">
          <ac:chgData name="Jonathan Neo" userId="499c2d3d-ce76-4636-8e86-6622b1f40b7d" providerId="ADAL" clId="{9E21D1BE-6604-4C04-8886-D8FBAD2ADFEE}" dt="2020-05-26T14:06:15.297" v="1560" actId="478"/>
          <ac:picMkLst>
            <pc:docMk/>
            <pc:sldMk cId="1212818801" sldId="950"/>
            <ac:picMk id="36" creationId="{B9273F13-77FF-47CB-9314-6CD2E7759ADD}"/>
          </ac:picMkLst>
        </pc:picChg>
      </pc:sldChg>
      <pc:sldChg chg="addSp delSp modSp add mod">
        <pc:chgData name="Jonathan Neo" userId="499c2d3d-ce76-4636-8e86-6622b1f40b7d" providerId="ADAL" clId="{9E21D1BE-6604-4C04-8886-D8FBAD2ADFEE}" dt="2020-05-26T18:25:00.879" v="5742"/>
        <pc:sldMkLst>
          <pc:docMk/>
          <pc:sldMk cId="3084546295" sldId="951"/>
        </pc:sldMkLst>
        <pc:spChg chg="mod">
          <ac:chgData name="Jonathan Neo" userId="499c2d3d-ce76-4636-8e86-6622b1f40b7d" providerId="ADAL" clId="{9E21D1BE-6604-4C04-8886-D8FBAD2ADFEE}" dt="2020-05-26T18:25:00.879" v="5742"/>
          <ac:spMkLst>
            <pc:docMk/>
            <pc:sldMk cId="3084546295" sldId="951"/>
            <ac:spMk id="2" creationId="{4CA54266-611C-486E-B2F8-7030C027DDEB}"/>
          </ac:spMkLst>
        </pc:spChg>
        <pc:spChg chg="del">
          <ac:chgData name="Jonathan Neo" userId="499c2d3d-ce76-4636-8e86-6622b1f40b7d" providerId="ADAL" clId="{9E21D1BE-6604-4C04-8886-D8FBAD2ADFEE}" dt="2020-05-26T18:24:20.563" v="5727" actId="478"/>
          <ac:spMkLst>
            <pc:docMk/>
            <pc:sldMk cId="3084546295" sldId="951"/>
            <ac:spMk id="19" creationId="{01F1D8D8-BC07-4C1E-872D-6E288EE99CFA}"/>
          </ac:spMkLst>
        </pc:spChg>
        <pc:spChg chg="del">
          <ac:chgData name="Jonathan Neo" userId="499c2d3d-ce76-4636-8e86-6622b1f40b7d" providerId="ADAL" clId="{9E21D1BE-6604-4C04-8886-D8FBAD2ADFEE}" dt="2020-05-26T18:24:20.563" v="5727" actId="478"/>
          <ac:spMkLst>
            <pc:docMk/>
            <pc:sldMk cId="3084546295" sldId="951"/>
            <ac:spMk id="20" creationId="{18AA446D-CAC6-4898-A136-E2931EF207BC}"/>
          </ac:spMkLst>
        </pc:spChg>
        <pc:spChg chg="del">
          <ac:chgData name="Jonathan Neo" userId="499c2d3d-ce76-4636-8e86-6622b1f40b7d" providerId="ADAL" clId="{9E21D1BE-6604-4C04-8886-D8FBAD2ADFEE}" dt="2020-05-26T18:24:20.563" v="5727" actId="478"/>
          <ac:spMkLst>
            <pc:docMk/>
            <pc:sldMk cId="3084546295" sldId="951"/>
            <ac:spMk id="21" creationId="{F1C4ECF7-AEBA-4F49-A899-7FC6677E244A}"/>
          </ac:spMkLst>
        </pc:spChg>
        <pc:spChg chg="add mod">
          <ac:chgData name="Jonathan Neo" userId="499c2d3d-ce76-4636-8e86-6622b1f40b7d" providerId="ADAL" clId="{9E21D1BE-6604-4C04-8886-D8FBAD2ADFEE}" dt="2020-05-26T14:31:13.505" v="2044" actId="1076"/>
          <ac:spMkLst>
            <pc:docMk/>
            <pc:sldMk cId="3084546295" sldId="951"/>
            <ac:spMk id="36" creationId="{176590A2-6145-4365-B491-9B4CFC146A08}"/>
          </ac:spMkLst>
        </pc:spChg>
        <pc:spChg chg="add mod">
          <ac:chgData name="Jonathan Neo" userId="499c2d3d-ce76-4636-8e86-6622b1f40b7d" providerId="ADAL" clId="{9E21D1BE-6604-4C04-8886-D8FBAD2ADFEE}" dt="2020-05-26T14:31:13.505" v="2044" actId="1076"/>
          <ac:spMkLst>
            <pc:docMk/>
            <pc:sldMk cId="3084546295" sldId="951"/>
            <ac:spMk id="37" creationId="{03905D2E-6756-4112-B8C2-EC153817C338}"/>
          </ac:spMkLst>
        </pc:spChg>
        <pc:spChg chg="add mod">
          <ac:chgData name="Jonathan Neo" userId="499c2d3d-ce76-4636-8e86-6622b1f40b7d" providerId="ADAL" clId="{9E21D1BE-6604-4C04-8886-D8FBAD2ADFEE}" dt="2020-05-26T18:24:21.338" v="5728"/>
          <ac:spMkLst>
            <pc:docMk/>
            <pc:sldMk cId="3084546295" sldId="951"/>
            <ac:spMk id="43" creationId="{11E907CE-EA85-4A6D-859C-50FFD9959044}"/>
          </ac:spMkLst>
        </pc:spChg>
        <pc:spChg chg="add mod">
          <ac:chgData name="Jonathan Neo" userId="499c2d3d-ce76-4636-8e86-6622b1f40b7d" providerId="ADAL" clId="{9E21D1BE-6604-4C04-8886-D8FBAD2ADFEE}" dt="2020-05-26T18:24:21.338" v="5728"/>
          <ac:spMkLst>
            <pc:docMk/>
            <pc:sldMk cId="3084546295" sldId="951"/>
            <ac:spMk id="44" creationId="{7EF76FFD-F7F7-4EC5-AC65-B3353D161FF8}"/>
          </ac:spMkLst>
        </pc:spChg>
        <pc:spChg chg="add mod">
          <ac:chgData name="Jonathan Neo" userId="499c2d3d-ce76-4636-8e86-6622b1f40b7d" providerId="ADAL" clId="{9E21D1BE-6604-4C04-8886-D8FBAD2ADFEE}" dt="2020-05-26T18:24:21.338" v="5728"/>
          <ac:spMkLst>
            <pc:docMk/>
            <pc:sldMk cId="3084546295" sldId="951"/>
            <ac:spMk id="46" creationId="{A00FF8FF-CFD7-4CB8-A675-B2E466F43D0C}"/>
          </ac:spMkLst>
        </pc:spChg>
        <pc:spChg chg="del mod">
          <ac:chgData name="Jonathan Neo" userId="499c2d3d-ce76-4636-8e86-6622b1f40b7d" providerId="ADAL" clId="{9E21D1BE-6604-4C04-8886-D8FBAD2ADFEE}" dt="2020-05-26T14:31:10.478" v="2042" actId="478"/>
          <ac:spMkLst>
            <pc:docMk/>
            <pc:sldMk cId="3084546295" sldId="951"/>
            <ac:spMk id="51" creationId="{F0FE5701-FF4F-49BE-A32D-058A701D2CA6}"/>
          </ac:spMkLst>
        </pc:spChg>
        <pc:spChg chg="del mod">
          <ac:chgData name="Jonathan Neo" userId="499c2d3d-ce76-4636-8e86-6622b1f40b7d" providerId="ADAL" clId="{9E21D1BE-6604-4C04-8886-D8FBAD2ADFEE}" dt="2020-05-26T14:31:10.478" v="2042" actId="478"/>
          <ac:spMkLst>
            <pc:docMk/>
            <pc:sldMk cId="3084546295" sldId="951"/>
            <ac:spMk id="52" creationId="{E460755A-2342-47F3-B789-76EC7B749EBE}"/>
          </ac:spMkLst>
        </pc:spChg>
        <pc:picChg chg="add mod">
          <ac:chgData name="Jonathan Neo" userId="499c2d3d-ce76-4636-8e86-6622b1f40b7d" providerId="ADAL" clId="{9E21D1BE-6604-4C04-8886-D8FBAD2ADFEE}" dt="2020-05-26T14:31:13.505" v="2044" actId="1076"/>
          <ac:picMkLst>
            <pc:docMk/>
            <pc:sldMk cId="3084546295" sldId="951"/>
            <ac:picMk id="34" creationId="{35C898A4-DE0F-43B8-82CD-F0B08A669DB8}"/>
          </ac:picMkLst>
        </pc:picChg>
        <pc:picChg chg="add mod">
          <ac:chgData name="Jonathan Neo" userId="499c2d3d-ce76-4636-8e86-6622b1f40b7d" providerId="ADAL" clId="{9E21D1BE-6604-4C04-8886-D8FBAD2ADFEE}" dt="2020-05-26T14:31:13.505" v="2044" actId="1076"/>
          <ac:picMkLst>
            <pc:docMk/>
            <pc:sldMk cId="3084546295" sldId="951"/>
            <ac:picMk id="35" creationId="{042C499D-EA45-43AF-B4F1-B63DEFF82383}"/>
          </ac:picMkLst>
        </pc:picChg>
        <pc:picChg chg="add mod">
          <ac:chgData name="Jonathan Neo" userId="499c2d3d-ce76-4636-8e86-6622b1f40b7d" providerId="ADAL" clId="{9E21D1BE-6604-4C04-8886-D8FBAD2ADFEE}" dt="2020-05-26T14:31:13.505" v="2044" actId="1076"/>
          <ac:picMkLst>
            <pc:docMk/>
            <pc:sldMk cId="3084546295" sldId="951"/>
            <ac:picMk id="41" creationId="{8A3C6C2E-062B-45C7-BBB6-74D65951B795}"/>
          </ac:picMkLst>
        </pc:picChg>
        <pc:picChg chg="add mod">
          <ac:chgData name="Jonathan Neo" userId="499c2d3d-ce76-4636-8e86-6622b1f40b7d" providerId="ADAL" clId="{9E21D1BE-6604-4C04-8886-D8FBAD2ADFEE}" dt="2020-05-26T14:31:13.505" v="2044" actId="1076"/>
          <ac:picMkLst>
            <pc:docMk/>
            <pc:sldMk cId="3084546295" sldId="951"/>
            <ac:picMk id="42" creationId="{2AF6A31B-E94A-4CC2-ACB1-81EE6F41B60B}"/>
          </ac:picMkLst>
        </pc:picChg>
        <pc:picChg chg="del mod">
          <ac:chgData name="Jonathan Neo" userId="499c2d3d-ce76-4636-8e86-6622b1f40b7d" providerId="ADAL" clId="{9E21D1BE-6604-4C04-8886-D8FBAD2ADFEE}" dt="2020-05-26T14:31:10.478" v="2042" actId="478"/>
          <ac:picMkLst>
            <pc:docMk/>
            <pc:sldMk cId="3084546295" sldId="951"/>
            <ac:picMk id="49" creationId="{939EAE2F-D74B-4D6E-9649-659CBC5E4972}"/>
          </ac:picMkLst>
        </pc:picChg>
        <pc:picChg chg="del mod">
          <ac:chgData name="Jonathan Neo" userId="499c2d3d-ce76-4636-8e86-6622b1f40b7d" providerId="ADAL" clId="{9E21D1BE-6604-4C04-8886-D8FBAD2ADFEE}" dt="2020-05-26T14:31:10.478" v="2042" actId="478"/>
          <ac:picMkLst>
            <pc:docMk/>
            <pc:sldMk cId="3084546295" sldId="951"/>
            <ac:picMk id="50" creationId="{D7EAA1A4-E80C-4390-B4F5-4A3E1DCBA317}"/>
          </ac:picMkLst>
        </pc:picChg>
        <pc:picChg chg="del mod">
          <ac:chgData name="Jonathan Neo" userId="499c2d3d-ce76-4636-8e86-6622b1f40b7d" providerId="ADAL" clId="{9E21D1BE-6604-4C04-8886-D8FBAD2ADFEE}" dt="2020-05-26T14:31:10.478" v="2042" actId="478"/>
          <ac:picMkLst>
            <pc:docMk/>
            <pc:sldMk cId="3084546295" sldId="951"/>
            <ac:picMk id="53" creationId="{6A437C22-3CCA-4EFF-94ED-80313AC8F2C6}"/>
          </ac:picMkLst>
        </pc:picChg>
        <pc:picChg chg="del mod">
          <ac:chgData name="Jonathan Neo" userId="499c2d3d-ce76-4636-8e86-6622b1f40b7d" providerId="ADAL" clId="{9E21D1BE-6604-4C04-8886-D8FBAD2ADFEE}" dt="2020-05-26T14:31:10.478" v="2042" actId="478"/>
          <ac:picMkLst>
            <pc:docMk/>
            <pc:sldMk cId="3084546295" sldId="951"/>
            <ac:picMk id="54" creationId="{17C0F523-FFEA-4DB4-850B-C015EA055A1F}"/>
          </ac:picMkLst>
        </pc:picChg>
      </pc:sldChg>
      <pc:sldChg chg="add del">
        <pc:chgData name="Jonathan Neo" userId="499c2d3d-ce76-4636-8e86-6622b1f40b7d" providerId="ADAL" clId="{9E21D1BE-6604-4C04-8886-D8FBAD2ADFEE}" dt="2020-05-26T14:10:36.351" v="1607" actId="47"/>
        <pc:sldMkLst>
          <pc:docMk/>
          <pc:sldMk cId="3893546926" sldId="951"/>
        </pc:sldMkLst>
      </pc:sldChg>
      <pc:sldChg chg="addSp delSp modSp add mod">
        <pc:chgData name="Jonathan Neo" userId="499c2d3d-ce76-4636-8e86-6622b1f40b7d" providerId="ADAL" clId="{9E21D1BE-6604-4C04-8886-D8FBAD2ADFEE}" dt="2020-05-26T18:25:05.325" v="5744"/>
        <pc:sldMkLst>
          <pc:docMk/>
          <pc:sldMk cId="3787220" sldId="952"/>
        </pc:sldMkLst>
        <pc:spChg chg="mod">
          <ac:chgData name="Jonathan Neo" userId="499c2d3d-ce76-4636-8e86-6622b1f40b7d" providerId="ADAL" clId="{9E21D1BE-6604-4C04-8886-D8FBAD2ADFEE}" dt="2020-05-26T18:25:05.325" v="5744"/>
          <ac:spMkLst>
            <pc:docMk/>
            <pc:sldMk cId="3787220" sldId="952"/>
            <ac:spMk id="2" creationId="{4CA54266-611C-486E-B2F8-7030C027DDEB}"/>
          </ac:spMkLst>
        </pc:spChg>
        <pc:spChg chg="del">
          <ac:chgData name="Jonathan Neo" userId="499c2d3d-ce76-4636-8e86-6622b1f40b7d" providerId="ADAL" clId="{9E21D1BE-6604-4C04-8886-D8FBAD2ADFEE}" dt="2020-05-26T18:24:30.819" v="5731" actId="478"/>
          <ac:spMkLst>
            <pc:docMk/>
            <pc:sldMk cId="3787220" sldId="952"/>
            <ac:spMk id="19" creationId="{01F1D8D8-BC07-4C1E-872D-6E288EE99CFA}"/>
          </ac:spMkLst>
        </pc:spChg>
        <pc:spChg chg="del">
          <ac:chgData name="Jonathan Neo" userId="499c2d3d-ce76-4636-8e86-6622b1f40b7d" providerId="ADAL" clId="{9E21D1BE-6604-4C04-8886-D8FBAD2ADFEE}" dt="2020-05-26T18:24:30.819" v="5731" actId="478"/>
          <ac:spMkLst>
            <pc:docMk/>
            <pc:sldMk cId="3787220" sldId="952"/>
            <ac:spMk id="20" creationId="{18AA446D-CAC6-4898-A136-E2931EF207BC}"/>
          </ac:spMkLst>
        </pc:spChg>
        <pc:spChg chg="del">
          <ac:chgData name="Jonathan Neo" userId="499c2d3d-ce76-4636-8e86-6622b1f40b7d" providerId="ADAL" clId="{9E21D1BE-6604-4C04-8886-D8FBAD2ADFEE}" dt="2020-05-26T18:24:30.819" v="5731" actId="478"/>
          <ac:spMkLst>
            <pc:docMk/>
            <pc:sldMk cId="3787220" sldId="952"/>
            <ac:spMk id="21" creationId="{F1C4ECF7-AEBA-4F49-A899-7FC6677E244A}"/>
          </ac:spMkLst>
        </pc:spChg>
        <pc:spChg chg="add mod">
          <ac:chgData name="Jonathan Neo" userId="499c2d3d-ce76-4636-8e86-6622b1f40b7d" providerId="ADAL" clId="{9E21D1BE-6604-4C04-8886-D8FBAD2ADFEE}" dt="2020-05-26T14:14:59.408" v="1857"/>
          <ac:spMkLst>
            <pc:docMk/>
            <pc:sldMk cId="3787220" sldId="952"/>
            <ac:spMk id="34" creationId="{F30BC1D4-8167-4FE2-9A48-A4AF477E023D}"/>
          </ac:spMkLst>
        </pc:spChg>
        <pc:spChg chg="add mod">
          <ac:chgData name="Jonathan Neo" userId="499c2d3d-ce76-4636-8e86-6622b1f40b7d" providerId="ADAL" clId="{9E21D1BE-6604-4C04-8886-D8FBAD2ADFEE}" dt="2020-05-26T18:24:31.081" v="5732"/>
          <ac:spMkLst>
            <pc:docMk/>
            <pc:sldMk cId="3787220" sldId="952"/>
            <ac:spMk id="35" creationId="{9327EA21-BC4A-4CB0-972A-C8D0EA673FD6}"/>
          </ac:spMkLst>
        </pc:spChg>
        <pc:spChg chg="add mod">
          <ac:chgData name="Jonathan Neo" userId="499c2d3d-ce76-4636-8e86-6622b1f40b7d" providerId="ADAL" clId="{9E21D1BE-6604-4C04-8886-D8FBAD2ADFEE}" dt="2020-05-26T18:24:31.081" v="5732"/>
          <ac:spMkLst>
            <pc:docMk/>
            <pc:sldMk cId="3787220" sldId="952"/>
            <ac:spMk id="36" creationId="{F624E52C-CD30-4E87-8BF8-60C985D38340}"/>
          </ac:spMkLst>
        </pc:spChg>
        <pc:spChg chg="add mod">
          <ac:chgData name="Jonathan Neo" userId="499c2d3d-ce76-4636-8e86-6622b1f40b7d" providerId="ADAL" clId="{9E21D1BE-6604-4C04-8886-D8FBAD2ADFEE}" dt="2020-05-26T18:24:31.081" v="5732"/>
          <ac:spMkLst>
            <pc:docMk/>
            <pc:sldMk cId="3787220" sldId="952"/>
            <ac:spMk id="37" creationId="{8506DE88-CCD4-44E5-AB29-C50301A4ACA8}"/>
          </ac:spMkLst>
        </pc:spChg>
        <pc:spChg chg="del">
          <ac:chgData name="Jonathan Neo" userId="499c2d3d-ce76-4636-8e86-6622b1f40b7d" providerId="ADAL" clId="{9E21D1BE-6604-4C04-8886-D8FBAD2ADFEE}" dt="2020-05-26T14:14:59.099" v="1856" actId="478"/>
          <ac:spMkLst>
            <pc:docMk/>
            <pc:sldMk cId="3787220" sldId="952"/>
            <ac:spMk id="45" creationId="{302E753B-6092-42E1-A754-BACC7F259AAD}"/>
          </ac:spMkLst>
        </pc:spChg>
        <pc:spChg chg="mod">
          <ac:chgData name="Jonathan Neo" userId="499c2d3d-ce76-4636-8e86-6622b1f40b7d" providerId="ADAL" clId="{9E21D1BE-6604-4C04-8886-D8FBAD2ADFEE}" dt="2020-05-26T14:11:15.368" v="1613" actId="1076"/>
          <ac:spMkLst>
            <pc:docMk/>
            <pc:sldMk cId="3787220" sldId="952"/>
            <ac:spMk id="51" creationId="{F0FE5701-FF4F-49BE-A32D-058A701D2CA6}"/>
          </ac:spMkLst>
        </pc:spChg>
        <pc:spChg chg="mod">
          <ac:chgData name="Jonathan Neo" userId="499c2d3d-ce76-4636-8e86-6622b1f40b7d" providerId="ADAL" clId="{9E21D1BE-6604-4C04-8886-D8FBAD2ADFEE}" dt="2020-05-26T14:11:23.515" v="1614" actId="1076"/>
          <ac:spMkLst>
            <pc:docMk/>
            <pc:sldMk cId="3787220" sldId="952"/>
            <ac:spMk id="52" creationId="{E460755A-2342-47F3-B789-76EC7B749EBE}"/>
          </ac:spMkLst>
        </pc:spChg>
        <pc:picChg chg="mod">
          <ac:chgData name="Jonathan Neo" userId="499c2d3d-ce76-4636-8e86-6622b1f40b7d" providerId="ADAL" clId="{9E21D1BE-6604-4C04-8886-D8FBAD2ADFEE}" dt="2020-05-26T14:11:15.368" v="1613" actId="1076"/>
          <ac:picMkLst>
            <pc:docMk/>
            <pc:sldMk cId="3787220" sldId="952"/>
            <ac:picMk id="49" creationId="{939EAE2F-D74B-4D6E-9649-659CBC5E4972}"/>
          </ac:picMkLst>
        </pc:picChg>
        <pc:picChg chg="mod">
          <ac:chgData name="Jonathan Neo" userId="499c2d3d-ce76-4636-8e86-6622b1f40b7d" providerId="ADAL" clId="{9E21D1BE-6604-4C04-8886-D8FBAD2ADFEE}" dt="2020-05-26T14:11:23.515" v="1614" actId="1076"/>
          <ac:picMkLst>
            <pc:docMk/>
            <pc:sldMk cId="3787220" sldId="952"/>
            <ac:picMk id="50" creationId="{D7EAA1A4-E80C-4390-B4F5-4A3E1DCBA317}"/>
          </ac:picMkLst>
        </pc:picChg>
        <pc:picChg chg="mod">
          <ac:chgData name="Jonathan Neo" userId="499c2d3d-ce76-4636-8e86-6622b1f40b7d" providerId="ADAL" clId="{9E21D1BE-6604-4C04-8886-D8FBAD2ADFEE}" dt="2020-05-26T14:11:15.368" v="1613" actId="1076"/>
          <ac:picMkLst>
            <pc:docMk/>
            <pc:sldMk cId="3787220" sldId="952"/>
            <ac:picMk id="53" creationId="{6A437C22-3CCA-4EFF-94ED-80313AC8F2C6}"/>
          </ac:picMkLst>
        </pc:picChg>
        <pc:picChg chg="mod">
          <ac:chgData name="Jonathan Neo" userId="499c2d3d-ce76-4636-8e86-6622b1f40b7d" providerId="ADAL" clId="{9E21D1BE-6604-4C04-8886-D8FBAD2ADFEE}" dt="2020-05-26T14:11:23.515" v="1614" actId="1076"/>
          <ac:picMkLst>
            <pc:docMk/>
            <pc:sldMk cId="3787220" sldId="952"/>
            <ac:picMk id="54" creationId="{17C0F523-FFEA-4DB4-850B-C015EA055A1F}"/>
          </ac:picMkLst>
        </pc:picChg>
      </pc:sldChg>
      <pc:sldChg chg="addSp delSp modSp add mod">
        <pc:chgData name="Jonathan Neo" userId="499c2d3d-ce76-4636-8e86-6622b1f40b7d" providerId="ADAL" clId="{9E21D1BE-6604-4C04-8886-D8FBAD2ADFEE}" dt="2020-05-26T18:25:07.244" v="5745"/>
        <pc:sldMkLst>
          <pc:docMk/>
          <pc:sldMk cId="1420625184" sldId="953"/>
        </pc:sldMkLst>
        <pc:spChg chg="mod">
          <ac:chgData name="Jonathan Neo" userId="499c2d3d-ce76-4636-8e86-6622b1f40b7d" providerId="ADAL" clId="{9E21D1BE-6604-4C04-8886-D8FBAD2ADFEE}" dt="2020-05-26T18:25:07.244" v="5745"/>
          <ac:spMkLst>
            <pc:docMk/>
            <pc:sldMk cId="1420625184" sldId="953"/>
            <ac:spMk id="2" creationId="{4CA54266-611C-486E-B2F8-7030C027DDEB}"/>
          </ac:spMkLst>
        </pc:spChg>
        <pc:spChg chg="del">
          <ac:chgData name="Jonathan Neo" userId="499c2d3d-ce76-4636-8e86-6622b1f40b7d" providerId="ADAL" clId="{9E21D1BE-6604-4C04-8886-D8FBAD2ADFEE}" dt="2020-05-26T18:24:34.748" v="5733" actId="478"/>
          <ac:spMkLst>
            <pc:docMk/>
            <pc:sldMk cId="1420625184" sldId="953"/>
            <ac:spMk id="19" creationId="{01F1D8D8-BC07-4C1E-872D-6E288EE99CFA}"/>
          </ac:spMkLst>
        </pc:spChg>
        <pc:spChg chg="del">
          <ac:chgData name="Jonathan Neo" userId="499c2d3d-ce76-4636-8e86-6622b1f40b7d" providerId="ADAL" clId="{9E21D1BE-6604-4C04-8886-D8FBAD2ADFEE}" dt="2020-05-26T18:24:34.748" v="5733" actId="478"/>
          <ac:spMkLst>
            <pc:docMk/>
            <pc:sldMk cId="1420625184" sldId="953"/>
            <ac:spMk id="20" creationId="{18AA446D-CAC6-4898-A136-E2931EF207BC}"/>
          </ac:spMkLst>
        </pc:spChg>
        <pc:spChg chg="del">
          <ac:chgData name="Jonathan Neo" userId="499c2d3d-ce76-4636-8e86-6622b1f40b7d" providerId="ADAL" clId="{9E21D1BE-6604-4C04-8886-D8FBAD2ADFEE}" dt="2020-05-26T18:24:34.748" v="5733" actId="478"/>
          <ac:spMkLst>
            <pc:docMk/>
            <pc:sldMk cId="1420625184" sldId="953"/>
            <ac:spMk id="21" creationId="{F1C4ECF7-AEBA-4F49-A899-7FC6677E244A}"/>
          </ac:spMkLst>
        </pc:spChg>
        <pc:spChg chg="add mod">
          <ac:chgData name="Jonathan Neo" userId="499c2d3d-ce76-4636-8e86-6622b1f40b7d" providerId="ADAL" clId="{9E21D1BE-6604-4C04-8886-D8FBAD2ADFEE}" dt="2020-05-26T14:15:01.891" v="1859"/>
          <ac:spMkLst>
            <pc:docMk/>
            <pc:sldMk cId="1420625184" sldId="953"/>
            <ac:spMk id="34" creationId="{ABAF83A1-9388-4C29-8765-BF2CDC59EEDA}"/>
          </ac:spMkLst>
        </pc:spChg>
        <pc:spChg chg="add mod">
          <ac:chgData name="Jonathan Neo" userId="499c2d3d-ce76-4636-8e86-6622b1f40b7d" providerId="ADAL" clId="{9E21D1BE-6604-4C04-8886-D8FBAD2ADFEE}" dt="2020-05-26T18:24:35.141" v="5734"/>
          <ac:spMkLst>
            <pc:docMk/>
            <pc:sldMk cId="1420625184" sldId="953"/>
            <ac:spMk id="35" creationId="{F2B68C8B-EA39-4956-A251-6D9B70A2569D}"/>
          </ac:spMkLst>
        </pc:spChg>
        <pc:spChg chg="add mod">
          <ac:chgData name="Jonathan Neo" userId="499c2d3d-ce76-4636-8e86-6622b1f40b7d" providerId="ADAL" clId="{9E21D1BE-6604-4C04-8886-D8FBAD2ADFEE}" dt="2020-05-26T18:24:35.141" v="5734"/>
          <ac:spMkLst>
            <pc:docMk/>
            <pc:sldMk cId="1420625184" sldId="953"/>
            <ac:spMk id="36" creationId="{33AD5EF9-EB11-451A-BA32-26D95C0748A3}"/>
          </ac:spMkLst>
        </pc:spChg>
        <pc:spChg chg="add mod">
          <ac:chgData name="Jonathan Neo" userId="499c2d3d-ce76-4636-8e86-6622b1f40b7d" providerId="ADAL" clId="{9E21D1BE-6604-4C04-8886-D8FBAD2ADFEE}" dt="2020-05-26T18:24:35.141" v="5734"/>
          <ac:spMkLst>
            <pc:docMk/>
            <pc:sldMk cId="1420625184" sldId="953"/>
            <ac:spMk id="37" creationId="{D5B8DF05-07B4-4576-A739-B005E33DDB36}"/>
          </ac:spMkLst>
        </pc:spChg>
        <pc:spChg chg="del">
          <ac:chgData name="Jonathan Neo" userId="499c2d3d-ce76-4636-8e86-6622b1f40b7d" providerId="ADAL" clId="{9E21D1BE-6604-4C04-8886-D8FBAD2ADFEE}" dt="2020-05-26T14:15:01.661" v="1858" actId="478"/>
          <ac:spMkLst>
            <pc:docMk/>
            <pc:sldMk cId="1420625184" sldId="953"/>
            <ac:spMk id="45" creationId="{302E753B-6092-42E1-A754-BACC7F259AAD}"/>
          </ac:spMkLst>
        </pc:spChg>
        <pc:spChg chg="mod">
          <ac:chgData name="Jonathan Neo" userId="499c2d3d-ce76-4636-8e86-6622b1f40b7d" providerId="ADAL" clId="{9E21D1BE-6604-4C04-8886-D8FBAD2ADFEE}" dt="2020-05-26T14:11:31.325" v="1616" actId="1076"/>
          <ac:spMkLst>
            <pc:docMk/>
            <pc:sldMk cId="1420625184" sldId="953"/>
            <ac:spMk id="52" creationId="{E460755A-2342-47F3-B789-76EC7B749EBE}"/>
          </ac:spMkLst>
        </pc:spChg>
        <pc:picChg chg="mod">
          <ac:chgData name="Jonathan Neo" userId="499c2d3d-ce76-4636-8e86-6622b1f40b7d" providerId="ADAL" clId="{9E21D1BE-6604-4C04-8886-D8FBAD2ADFEE}" dt="2020-05-26T14:11:31.325" v="1616" actId="1076"/>
          <ac:picMkLst>
            <pc:docMk/>
            <pc:sldMk cId="1420625184" sldId="953"/>
            <ac:picMk id="50" creationId="{D7EAA1A4-E80C-4390-B4F5-4A3E1DCBA317}"/>
          </ac:picMkLst>
        </pc:picChg>
        <pc:picChg chg="mod">
          <ac:chgData name="Jonathan Neo" userId="499c2d3d-ce76-4636-8e86-6622b1f40b7d" providerId="ADAL" clId="{9E21D1BE-6604-4C04-8886-D8FBAD2ADFEE}" dt="2020-05-26T14:11:31.325" v="1616" actId="1076"/>
          <ac:picMkLst>
            <pc:docMk/>
            <pc:sldMk cId="1420625184" sldId="953"/>
            <ac:picMk id="54" creationId="{17C0F523-FFEA-4DB4-850B-C015EA055A1F}"/>
          </ac:picMkLst>
        </pc:picChg>
      </pc:sldChg>
      <pc:sldChg chg="addSp delSp modSp add mod">
        <pc:chgData name="Jonathan Neo" userId="499c2d3d-ce76-4636-8e86-6622b1f40b7d" providerId="ADAL" clId="{9E21D1BE-6604-4C04-8886-D8FBAD2ADFEE}" dt="2020-05-26T18:25:03.268" v="5743"/>
        <pc:sldMkLst>
          <pc:docMk/>
          <pc:sldMk cId="353236301" sldId="954"/>
        </pc:sldMkLst>
        <pc:spChg chg="mod">
          <ac:chgData name="Jonathan Neo" userId="499c2d3d-ce76-4636-8e86-6622b1f40b7d" providerId="ADAL" clId="{9E21D1BE-6604-4C04-8886-D8FBAD2ADFEE}" dt="2020-05-26T18:25:03.268" v="5743"/>
          <ac:spMkLst>
            <pc:docMk/>
            <pc:sldMk cId="353236301" sldId="954"/>
            <ac:spMk id="2" creationId="{4CA54266-611C-486E-B2F8-7030C027DDEB}"/>
          </ac:spMkLst>
        </pc:spChg>
        <pc:spChg chg="del">
          <ac:chgData name="Jonathan Neo" userId="499c2d3d-ce76-4636-8e86-6622b1f40b7d" providerId="ADAL" clId="{9E21D1BE-6604-4C04-8886-D8FBAD2ADFEE}" dt="2020-05-26T18:24:26.309" v="5729" actId="478"/>
          <ac:spMkLst>
            <pc:docMk/>
            <pc:sldMk cId="353236301" sldId="954"/>
            <ac:spMk id="19" creationId="{01F1D8D8-BC07-4C1E-872D-6E288EE99CFA}"/>
          </ac:spMkLst>
        </pc:spChg>
        <pc:spChg chg="del">
          <ac:chgData name="Jonathan Neo" userId="499c2d3d-ce76-4636-8e86-6622b1f40b7d" providerId="ADAL" clId="{9E21D1BE-6604-4C04-8886-D8FBAD2ADFEE}" dt="2020-05-26T18:24:26.309" v="5729" actId="478"/>
          <ac:spMkLst>
            <pc:docMk/>
            <pc:sldMk cId="353236301" sldId="954"/>
            <ac:spMk id="20" creationId="{18AA446D-CAC6-4898-A136-E2931EF207BC}"/>
          </ac:spMkLst>
        </pc:spChg>
        <pc:spChg chg="del">
          <ac:chgData name="Jonathan Neo" userId="499c2d3d-ce76-4636-8e86-6622b1f40b7d" providerId="ADAL" clId="{9E21D1BE-6604-4C04-8886-D8FBAD2ADFEE}" dt="2020-05-26T18:24:26.309" v="5729" actId="478"/>
          <ac:spMkLst>
            <pc:docMk/>
            <pc:sldMk cId="353236301" sldId="954"/>
            <ac:spMk id="21" creationId="{F1C4ECF7-AEBA-4F49-A899-7FC6677E244A}"/>
          </ac:spMkLst>
        </pc:spChg>
        <pc:spChg chg="add mod">
          <ac:chgData name="Jonathan Neo" userId="499c2d3d-ce76-4636-8e86-6622b1f40b7d" providerId="ADAL" clId="{9E21D1BE-6604-4C04-8886-D8FBAD2ADFEE}" dt="2020-05-26T18:24:26.548" v="5730"/>
          <ac:spMkLst>
            <pc:docMk/>
            <pc:sldMk cId="353236301" sldId="954"/>
            <ac:spMk id="34" creationId="{CF12A6DE-C4A9-48A5-B659-9B9BC1DD67AC}"/>
          </ac:spMkLst>
        </pc:spChg>
        <pc:spChg chg="add mod">
          <ac:chgData name="Jonathan Neo" userId="499c2d3d-ce76-4636-8e86-6622b1f40b7d" providerId="ADAL" clId="{9E21D1BE-6604-4C04-8886-D8FBAD2ADFEE}" dt="2020-05-26T18:24:26.548" v="5730"/>
          <ac:spMkLst>
            <pc:docMk/>
            <pc:sldMk cId="353236301" sldId="954"/>
            <ac:spMk id="35" creationId="{D6582B2C-C4F4-464F-8415-1C6DF7A65B2C}"/>
          </ac:spMkLst>
        </pc:spChg>
        <pc:spChg chg="add mod">
          <ac:chgData name="Jonathan Neo" userId="499c2d3d-ce76-4636-8e86-6622b1f40b7d" providerId="ADAL" clId="{9E21D1BE-6604-4C04-8886-D8FBAD2ADFEE}" dt="2020-05-26T18:24:26.548" v="5730"/>
          <ac:spMkLst>
            <pc:docMk/>
            <pc:sldMk cId="353236301" sldId="954"/>
            <ac:spMk id="36" creationId="{C01D08AD-8FC2-43B7-BACE-D42E95B4BE40}"/>
          </ac:spMkLst>
        </pc:spChg>
        <pc:spChg chg="mod">
          <ac:chgData name="Jonathan Neo" userId="499c2d3d-ce76-4636-8e86-6622b1f40b7d" providerId="ADAL" clId="{9E21D1BE-6604-4C04-8886-D8FBAD2ADFEE}" dt="2020-05-26T14:14:52.942" v="1855" actId="1076"/>
          <ac:spMkLst>
            <pc:docMk/>
            <pc:sldMk cId="353236301" sldId="954"/>
            <ac:spMk id="45" creationId="{302E753B-6092-42E1-A754-BACC7F259AAD}"/>
          </ac:spMkLst>
        </pc:spChg>
      </pc:sldChg>
      <pc:sldChg chg="add del">
        <pc:chgData name="Jonathan Neo" userId="499c2d3d-ce76-4636-8e86-6622b1f40b7d" providerId="ADAL" clId="{9E21D1BE-6604-4C04-8886-D8FBAD2ADFEE}" dt="2020-05-26T14:23:38.841" v="1896" actId="22"/>
        <pc:sldMkLst>
          <pc:docMk/>
          <pc:sldMk cId="2365657215" sldId="955"/>
        </pc:sldMkLst>
      </pc:sldChg>
      <pc:sldChg chg="add del">
        <pc:chgData name="Jonathan Neo" userId="499c2d3d-ce76-4636-8e86-6622b1f40b7d" providerId="ADAL" clId="{9E21D1BE-6604-4C04-8886-D8FBAD2ADFEE}" dt="2020-05-26T16:19:11.514" v="2505" actId="22"/>
        <pc:sldMkLst>
          <pc:docMk/>
          <pc:sldMk cId="1322573302" sldId="956"/>
        </pc:sldMkLst>
      </pc:sldChg>
      <pc:sldChg chg="addSp delSp modSp add mod">
        <pc:chgData name="Jonathan Neo" userId="499c2d3d-ce76-4636-8e86-6622b1f40b7d" providerId="ADAL" clId="{9E21D1BE-6604-4C04-8886-D8FBAD2ADFEE}" dt="2020-05-26T17:22:12.940" v="2600" actId="20577"/>
        <pc:sldMkLst>
          <pc:docMk/>
          <pc:sldMk cId="3332694154" sldId="956"/>
        </pc:sldMkLst>
        <pc:spChg chg="mod">
          <ac:chgData name="Jonathan Neo" userId="499c2d3d-ce76-4636-8e86-6622b1f40b7d" providerId="ADAL" clId="{9E21D1BE-6604-4C04-8886-D8FBAD2ADFEE}" dt="2020-05-26T17:22:12.940" v="2600" actId="20577"/>
          <ac:spMkLst>
            <pc:docMk/>
            <pc:sldMk cId="3332694154" sldId="956"/>
            <ac:spMk id="2" creationId="{4CA54266-611C-486E-B2F8-7030C027DDEB}"/>
          </ac:spMkLst>
        </pc:spChg>
        <pc:graphicFrameChg chg="del">
          <ac:chgData name="Jonathan Neo" userId="499c2d3d-ce76-4636-8e86-6622b1f40b7d" providerId="ADAL" clId="{9E21D1BE-6604-4C04-8886-D8FBAD2ADFEE}" dt="2020-05-26T17:15:11.961" v="2549" actId="478"/>
          <ac:graphicFrameMkLst>
            <pc:docMk/>
            <pc:sldMk cId="3332694154" sldId="956"/>
            <ac:graphicFrameMk id="9" creationId="{7AA633FE-9B95-47B0-8AB1-0F7D1A421852}"/>
          </ac:graphicFrameMkLst>
        </pc:graphicFrameChg>
        <pc:picChg chg="add mod">
          <ac:chgData name="Jonathan Neo" userId="499c2d3d-ce76-4636-8e86-6622b1f40b7d" providerId="ADAL" clId="{9E21D1BE-6604-4C04-8886-D8FBAD2ADFEE}" dt="2020-05-26T17:16:14.943" v="2551" actId="27614"/>
          <ac:picMkLst>
            <pc:docMk/>
            <pc:sldMk cId="3332694154" sldId="956"/>
            <ac:picMk id="7" creationId="{F7E19401-69FB-4DF1-9847-45D62B6635A0}"/>
          </ac:picMkLst>
        </pc:picChg>
      </pc:sldChg>
      <pc:sldChg chg="addSp delSp modSp add mod modAnim">
        <pc:chgData name="Jonathan Neo" userId="499c2d3d-ce76-4636-8e86-6622b1f40b7d" providerId="ADAL" clId="{9E21D1BE-6604-4C04-8886-D8FBAD2ADFEE}" dt="2020-05-26T17:58:57.539" v="4445" actId="20577"/>
        <pc:sldMkLst>
          <pc:docMk/>
          <pc:sldMk cId="2828771069" sldId="957"/>
        </pc:sldMkLst>
        <pc:spChg chg="add mod">
          <ac:chgData name="Jonathan Neo" userId="499c2d3d-ce76-4636-8e86-6622b1f40b7d" providerId="ADAL" clId="{9E21D1BE-6604-4C04-8886-D8FBAD2ADFEE}" dt="2020-05-26T17:29:09.233" v="2847" actId="207"/>
          <ac:spMkLst>
            <pc:docMk/>
            <pc:sldMk cId="2828771069" sldId="957"/>
            <ac:spMk id="11" creationId="{3B266754-2071-4452-9CDE-C56968DDFA66}"/>
          </ac:spMkLst>
        </pc:spChg>
        <pc:spChg chg="add mod">
          <ac:chgData name="Jonathan Neo" userId="499c2d3d-ce76-4636-8e86-6622b1f40b7d" providerId="ADAL" clId="{9E21D1BE-6604-4C04-8886-D8FBAD2ADFEE}" dt="2020-05-26T17:41:24.154" v="3336" actId="164"/>
          <ac:spMkLst>
            <pc:docMk/>
            <pc:sldMk cId="2828771069" sldId="957"/>
            <ac:spMk id="24" creationId="{28058D6C-83B0-43A1-B00B-712AFB45A19C}"/>
          </ac:spMkLst>
        </pc:spChg>
        <pc:spChg chg="add mod">
          <ac:chgData name="Jonathan Neo" userId="499c2d3d-ce76-4636-8e86-6622b1f40b7d" providerId="ADAL" clId="{9E21D1BE-6604-4C04-8886-D8FBAD2ADFEE}" dt="2020-05-26T17:40:44.516" v="3328" actId="14100"/>
          <ac:spMkLst>
            <pc:docMk/>
            <pc:sldMk cId="2828771069" sldId="957"/>
            <ac:spMk id="32" creationId="{F0CCD06A-004F-4EF7-81C9-8DEABF5DD099}"/>
          </ac:spMkLst>
        </pc:spChg>
        <pc:spChg chg="add mod">
          <ac:chgData name="Jonathan Neo" userId="499c2d3d-ce76-4636-8e86-6622b1f40b7d" providerId="ADAL" clId="{9E21D1BE-6604-4C04-8886-D8FBAD2ADFEE}" dt="2020-05-26T17:40:51.075" v="3331" actId="14100"/>
          <ac:spMkLst>
            <pc:docMk/>
            <pc:sldMk cId="2828771069" sldId="957"/>
            <ac:spMk id="34" creationId="{B077BE9F-62E5-4376-9816-2AAD4E6D7247}"/>
          </ac:spMkLst>
        </pc:spChg>
        <pc:spChg chg="add mod">
          <ac:chgData name="Jonathan Neo" userId="499c2d3d-ce76-4636-8e86-6622b1f40b7d" providerId="ADAL" clId="{9E21D1BE-6604-4C04-8886-D8FBAD2ADFEE}" dt="2020-05-26T17:40:58.049" v="3334" actId="14100"/>
          <ac:spMkLst>
            <pc:docMk/>
            <pc:sldMk cId="2828771069" sldId="957"/>
            <ac:spMk id="35" creationId="{55F38EAE-9BA5-467C-8753-C524C0108CF3}"/>
          </ac:spMkLst>
        </pc:spChg>
        <pc:spChg chg="mod">
          <ac:chgData name="Jonathan Neo" userId="499c2d3d-ce76-4636-8e86-6622b1f40b7d" providerId="ADAL" clId="{9E21D1BE-6604-4C04-8886-D8FBAD2ADFEE}" dt="2020-05-26T17:47:10.939" v="3963" actId="20577"/>
          <ac:spMkLst>
            <pc:docMk/>
            <pc:sldMk cId="2828771069" sldId="957"/>
            <ac:spMk id="38" creationId="{141F4CC6-2FCE-4FE7-A3D3-EFA4461D8C30}"/>
          </ac:spMkLst>
        </pc:spChg>
        <pc:spChg chg="mod">
          <ac:chgData name="Jonathan Neo" userId="499c2d3d-ce76-4636-8e86-6622b1f40b7d" providerId="ADAL" clId="{9E21D1BE-6604-4C04-8886-D8FBAD2ADFEE}" dt="2020-05-26T17:29:31.301" v="2900" actId="20577"/>
          <ac:spMkLst>
            <pc:docMk/>
            <pc:sldMk cId="2828771069" sldId="957"/>
            <ac:spMk id="39" creationId="{C04C81C4-F4C6-44F7-AD78-276FA7C5A86F}"/>
          </ac:spMkLst>
        </pc:spChg>
        <pc:spChg chg="mod">
          <ac:chgData name="Jonathan Neo" userId="499c2d3d-ce76-4636-8e86-6622b1f40b7d" providerId="ADAL" clId="{9E21D1BE-6604-4C04-8886-D8FBAD2ADFEE}" dt="2020-05-26T17:29:40.859" v="2919" actId="20577"/>
          <ac:spMkLst>
            <pc:docMk/>
            <pc:sldMk cId="2828771069" sldId="957"/>
            <ac:spMk id="40" creationId="{1846C027-47E0-48AF-9FC5-94BE80671F8B}"/>
          </ac:spMkLst>
        </pc:spChg>
        <pc:spChg chg="mod">
          <ac:chgData name="Jonathan Neo" userId="499c2d3d-ce76-4636-8e86-6622b1f40b7d" providerId="ADAL" clId="{9E21D1BE-6604-4C04-8886-D8FBAD2ADFEE}" dt="2020-05-26T17:26:16.037" v="2745" actId="20577"/>
          <ac:spMkLst>
            <pc:docMk/>
            <pc:sldMk cId="2828771069" sldId="957"/>
            <ac:spMk id="41" creationId="{3926A1C9-86F0-4ACC-B4C0-BA535590B6A3}"/>
          </ac:spMkLst>
        </pc:spChg>
        <pc:spChg chg="add mod">
          <ac:chgData name="Jonathan Neo" userId="499c2d3d-ce76-4636-8e86-6622b1f40b7d" providerId="ADAL" clId="{9E21D1BE-6604-4C04-8886-D8FBAD2ADFEE}" dt="2020-05-26T17:41:26.993" v="3337" actId="164"/>
          <ac:spMkLst>
            <pc:docMk/>
            <pc:sldMk cId="2828771069" sldId="957"/>
            <ac:spMk id="43" creationId="{3C2F53B9-CEEB-431A-B716-D405CA783D13}"/>
          </ac:spMkLst>
        </pc:spChg>
        <pc:spChg chg="add mod">
          <ac:chgData name="Jonathan Neo" userId="499c2d3d-ce76-4636-8e86-6622b1f40b7d" providerId="ADAL" clId="{9E21D1BE-6604-4C04-8886-D8FBAD2ADFEE}" dt="2020-05-26T17:41:39.138" v="3338" actId="164"/>
          <ac:spMkLst>
            <pc:docMk/>
            <pc:sldMk cId="2828771069" sldId="957"/>
            <ac:spMk id="44" creationId="{837D0051-2B16-4D3B-A1ED-946B4ABCC29C}"/>
          </ac:spMkLst>
        </pc:spChg>
        <pc:spChg chg="mod">
          <ac:chgData name="Jonathan Neo" userId="499c2d3d-ce76-4636-8e86-6622b1f40b7d" providerId="ADAL" clId="{9E21D1BE-6604-4C04-8886-D8FBAD2ADFEE}" dt="2020-05-26T17:58:57.539" v="4445" actId="20577"/>
          <ac:spMkLst>
            <pc:docMk/>
            <pc:sldMk cId="2828771069" sldId="957"/>
            <ac:spMk id="45" creationId="{302E753B-6092-42E1-A754-BACC7F259AAD}"/>
          </ac:spMkLst>
        </pc:spChg>
        <pc:spChg chg="add mod">
          <ac:chgData name="Jonathan Neo" userId="499c2d3d-ce76-4636-8e86-6622b1f40b7d" providerId="ADAL" clId="{9E21D1BE-6604-4C04-8886-D8FBAD2ADFEE}" dt="2020-05-26T17:41:42.310" v="3339" actId="164"/>
          <ac:spMkLst>
            <pc:docMk/>
            <pc:sldMk cId="2828771069" sldId="957"/>
            <ac:spMk id="48" creationId="{2CFA4C7D-D2CF-46E4-8FDA-F0495EE662AD}"/>
          </ac:spMkLst>
        </pc:spChg>
        <pc:spChg chg="mod">
          <ac:chgData name="Jonathan Neo" userId="499c2d3d-ce76-4636-8e86-6622b1f40b7d" providerId="ADAL" clId="{9E21D1BE-6604-4C04-8886-D8FBAD2ADFEE}" dt="2020-05-26T17:30:12.931" v="2979" actId="20577"/>
          <ac:spMkLst>
            <pc:docMk/>
            <pc:sldMk cId="2828771069" sldId="957"/>
            <ac:spMk id="50" creationId="{C7D84463-DA18-45FB-84CE-2E3A97CB5101}"/>
          </ac:spMkLst>
        </pc:spChg>
        <pc:grpChg chg="add mod">
          <ac:chgData name="Jonathan Neo" userId="499c2d3d-ce76-4636-8e86-6622b1f40b7d" providerId="ADAL" clId="{9E21D1BE-6604-4C04-8886-D8FBAD2ADFEE}" dt="2020-05-26T17:41:24.154" v="3336" actId="164"/>
          <ac:grpSpMkLst>
            <pc:docMk/>
            <pc:sldMk cId="2828771069" sldId="957"/>
            <ac:grpSpMk id="25" creationId="{1C3143E0-A725-4DDA-9FD3-B924879D58E5}"/>
          </ac:grpSpMkLst>
        </pc:grpChg>
        <pc:grpChg chg="add mod">
          <ac:chgData name="Jonathan Neo" userId="499c2d3d-ce76-4636-8e86-6622b1f40b7d" providerId="ADAL" clId="{9E21D1BE-6604-4C04-8886-D8FBAD2ADFEE}" dt="2020-05-26T17:41:26.993" v="3337" actId="164"/>
          <ac:grpSpMkLst>
            <pc:docMk/>
            <pc:sldMk cId="2828771069" sldId="957"/>
            <ac:grpSpMk id="27" creationId="{161278E4-8561-4B67-9B96-66F940CD6531}"/>
          </ac:grpSpMkLst>
        </pc:grpChg>
        <pc:grpChg chg="add mod">
          <ac:chgData name="Jonathan Neo" userId="499c2d3d-ce76-4636-8e86-6622b1f40b7d" providerId="ADAL" clId="{9E21D1BE-6604-4C04-8886-D8FBAD2ADFEE}" dt="2020-05-26T17:41:39.138" v="3338" actId="164"/>
          <ac:grpSpMkLst>
            <pc:docMk/>
            <pc:sldMk cId="2828771069" sldId="957"/>
            <ac:grpSpMk id="30" creationId="{C37B99E6-940D-4FED-A71C-7C363F890209}"/>
          </ac:grpSpMkLst>
        </pc:grpChg>
        <pc:grpChg chg="add mod">
          <ac:chgData name="Jonathan Neo" userId="499c2d3d-ce76-4636-8e86-6622b1f40b7d" providerId="ADAL" clId="{9E21D1BE-6604-4C04-8886-D8FBAD2ADFEE}" dt="2020-05-26T17:41:42.310" v="3339" actId="164"/>
          <ac:grpSpMkLst>
            <pc:docMk/>
            <pc:sldMk cId="2828771069" sldId="957"/>
            <ac:grpSpMk id="36" creationId="{27819444-4181-46E8-BAAB-EE8984653FA1}"/>
          </ac:grpSpMkLst>
        </pc:grpChg>
        <pc:picChg chg="add del mod">
          <ac:chgData name="Jonathan Neo" userId="499c2d3d-ce76-4636-8e86-6622b1f40b7d" providerId="ADAL" clId="{9E21D1BE-6604-4C04-8886-D8FBAD2ADFEE}" dt="2020-05-26T17:32:52.095" v="3043" actId="478"/>
          <ac:picMkLst>
            <pc:docMk/>
            <pc:sldMk cId="2828771069" sldId="957"/>
            <ac:picMk id="8" creationId="{E701F28B-BC8F-495D-B384-1322F891EC93}"/>
          </ac:picMkLst>
        </pc:picChg>
        <pc:picChg chg="add del mod">
          <ac:chgData name="Jonathan Neo" userId="499c2d3d-ce76-4636-8e86-6622b1f40b7d" providerId="ADAL" clId="{9E21D1BE-6604-4C04-8886-D8FBAD2ADFEE}" dt="2020-05-26T17:32:52.455" v="3044" actId="478"/>
          <ac:picMkLst>
            <pc:docMk/>
            <pc:sldMk cId="2828771069" sldId="957"/>
            <ac:picMk id="10" creationId="{EFA2A5FA-8FD4-4C10-A0BE-2014FFEE1299}"/>
          </ac:picMkLst>
        </pc:picChg>
        <pc:picChg chg="add mod">
          <ac:chgData name="Jonathan Neo" userId="499c2d3d-ce76-4636-8e86-6622b1f40b7d" providerId="ADAL" clId="{9E21D1BE-6604-4C04-8886-D8FBAD2ADFEE}" dt="2020-05-26T17:41:24.154" v="3336" actId="164"/>
          <ac:picMkLst>
            <pc:docMk/>
            <pc:sldMk cId="2828771069" sldId="957"/>
            <ac:picMk id="13" creationId="{C60D81CD-5D6A-4F1D-BC21-27EBF9C00470}"/>
          </ac:picMkLst>
        </pc:picChg>
        <pc:picChg chg="add mod">
          <ac:chgData name="Jonathan Neo" userId="499c2d3d-ce76-4636-8e86-6622b1f40b7d" providerId="ADAL" clId="{9E21D1BE-6604-4C04-8886-D8FBAD2ADFEE}" dt="2020-05-26T17:41:26.993" v="3337" actId="164"/>
          <ac:picMkLst>
            <pc:docMk/>
            <pc:sldMk cId="2828771069" sldId="957"/>
            <ac:picMk id="15" creationId="{25108576-40B7-4708-9A87-D26B8C241A78}"/>
          </ac:picMkLst>
        </pc:picChg>
        <pc:picChg chg="add mod">
          <ac:chgData name="Jonathan Neo" userId="499c2d3d-ce76-4636-8e86-6622b1f40b7d" providerId="ADAL" clId="{9E21D1BE-6604-4C04-8886-D8FBAD2ADFEE}" dt="2020-05-26T17:41:39.138" v="3338" actId="164"/>
          <ac:picMkLst>
            <pc:docMk/>
            <pc:sldMk cId="2828771069" sldId="957"/>
            <ac:picMk id="17" creationId="{DC994FE2-199F-4DB3-B358-9119ADBC8CCE}"/>
          </ac:picMkLst>
        </pc:picChg>
        <pc:picChg chg="add mod">
          <ac:chgData name="Jonathan Neo" userId="499c2d3d-ce76-4636-8e86-6622b1f40b7d" providerId="ADAL" clId="{9E21D1BE-6604-4C04-8886-D8FBAD2ADFEE}" dt="2020-05-26T17:41:42.310" v="3339" actId="164"/>
          <ac:picMkLst>
            <pc:docMk/>
            <pc:sldMk cId="2828771069" sldId="957"/>
            <ac:picMk id="22" creationId="{D1BED06A-28C4-4DA9-ADAD-2C678534CD9F}"/>
          </ac:picMkLst>
        </pc:picChg>
        <pc:picChg chg="add del mod">
          <ac:chgData name="Jonathan Neo" userId="499c2d3d-ce76-4636-8e86-6622b1f40b7d" providerId="ADAL" clId="{9E21D1BE-6604-4C04-8886-D8FBAD2ADFEE}" dt="2020-05-26T17:32:51.769" v="3042" actId="478"/>
          <ac:picMkLst>
            <pc:docMk/>
            <pc:sldMk cId="2828771069" sldId="957"/>
            <ac:picMk id="28" creationId="{DFE4A7EC-4E66-4FC9-AED0-F31F90810AF6}"/>
          </ac:picMkLst>
        </pc:picChg>
        <pc:picChg chg="add del mod">
          <ac:chgData name="Jonathan Neo" userId="499c2d3d-ce76-4636-8e86-6622b1f40b7d" providerId="ADAL" clId="{9E21D1BE-6604-4C04-8886-D8FBAD2ADFEE}" dt="2020-05-26T17:32:52.759" v="3045" actId="478"/>
          <ac:picMkLst>
            <pc:docMk/>
            <pc:sldMk cId="2828771069" sldId="957"/>
            <ac:picMk id="29" creationId="{467659A2-2775-4CD4-9633-3125B9B9D7D1}"/>
          </ac:picMkLst>
        </pc:picChg>
      </pc:sldChg>
      <pc:sldChg chg="addSp delSp modSp add mod addAnim delAnim modAnim">
        <pc:chgData name="Jonathan Neo" userId="499c2d3d-ce76-4636-8e86-6622b1f40b7d" providerId="ADAL" clId="{9E21D1BE-6604-4C04-8886-D8FBAD2ADFEE}" dt="2020-05-26T17:59:18.225" v="4479" actId="20577"/>
        <pc:sldMkLst>
          <pc:docMk/>
          <pc:sldMk cId="3340484744" sldId="958"/>
        </pc:sldMkLst>
        <pc:spChg chg="del mod">
          <ac:chgData name="Jonathan Neo" userId="499c2d3d-ce76-4636-8e86-6622b1f40b7d" providerId="ADAL" clId="{9E21D1BE-6604-4C04-8886-D8FBAD2ADFEE}" dt="2020-05-26T17:33:59.397" v="3071" actId="478"/>
          <ac:spMkLst>
            <pc:docMk/>
            <pc:sldMk cId="3340484744" sldId="958"/>
            <ac:spMk id="3" creationId="{8B4AED94-F2F7-45B7-90E9-DDC611010061}"/>
          </ac:spMkLst>
        </pc:spChg>
        <pc:spChg chg="del mod">
          <ac:chgData name="Jonathan Neo" userId="499c2d3d-ce76-4636-8e86-6622b1f40b7d" providerId="ADAL" clId="{9E21D1BE-6604-4C04-8886-D8FBAD2ADFEE}" dt="2020-05-26T17:33:59.397" v="3071" actId="478"/>
          <ac:spMkLst>
            <pc:docMk/>
            <pc:sldMk cId="3340484744" sldId="958"/>
            <ac:spMk id="18" creationId="{231FB0B6-EA47-4DBC-B21E-DF81C28F669E}"/>
          </ac:spMkLst>
        </pc:spChg>
        <pc:spChg chg="del mod">
          <ac:chgData name="Jonathan Neo" userId="499c2d3d-ce76-4636-8e86-6622b1f40b7d" providerId="ADAL" clId="{9E21D1BE-6604-4C04-8886-D8FBAD2ADFEE}" dt="2020-05-26T17:33:59.397" v="3071" actId="478"/>
          <ac:spMkLst>
            <pc:docMk/>
            <pc:sldMk cId="3340484744" sldId="958"/>
            <ac:spMk id="19" creationId="{84AC5A15-57E0-473A-B5C5-8AC0709FC16F}"/>
          </ac:spMkLst>
        </pc:spChg>
        <pc:spChg chg="del mod">
          <ac:chgData name="Jonathan Neo" userId="499c2d3d-ce76-4636-8e86-6622b1f40b7d" providerId="ADAL" clId="{9E21D1BE-6604-4C04-8886-D8FBAD2ADFEE}" dt="2020-05-26T17:33:59.397" v="3071" actId="478"/>
          <ac:spMkLst>
            <pc:docMk/>
            <pc:sldMk cId="3340484744" sldId="958"/>
            <ac:spMk id="20" creationId="{B8E1BE40-075F-45F3-896F-392E25D4A128}"/>
          </ac:spMkLst>
        </pc:spChg>
        <pc:spChg chg="add mod">
          <ac:chgData name="Jonathan Neo" userId="499c2d3d-ce76-4636-8e86-6622b1f40b7d" providerId="ADAL" clId="{9E21D1BE-6604-4C04-8886-D8FBAD2ADFEE}" dt="2020-05-26T17:34:09.368" v="3073" actId="1076"/>
          <ac:spMkLst>
            <pc:docMk/>
            <pc:sldMk cId="3340484744" sldId="958"/>
            <ac:spMk id="27" creationId="{31F8BAC8-1C37-4E5A-82EB-75D982F70A62}"/>
          </ac:spMkLst>
        </pc:spChg>
        <pc:spChg chg="add del mod">
          <ac:chgData name="Jonathan Neo" userId="499c2d3d-ce76-4636-8e86-6622b1f40b7d" providerId="ADAL" clId="{9E21D1BE-6604-4C04-8886-D8FBAD2ADFEE}" dt="2020-05-26T17:35:28.990" v="3114" actId="478"/>
          <ac:spMkLst>
            <pc:docMk/>
            <pc:sldMk cId="3340484744" sldId="958"/>
            <ac:spMk id="28" creationId="{E7E3CEAC-370F-42C2-B2D9-5A2BED689D66}"/>
          </ac:spMkLst>
        </pc:spChg>
        <pc:spChg chg="add mod">
          <ac:chgData name="Jonathan Neo" userId="499c2d3d-ce76-4636-8e86-6622b1f40b7d" providerId="ADAL" clId="{9E21D1BE-6604-4C04-8886-D8FBAD2ADFEE}" dt="2020-05-26T17:34:09.368" v="3073" actId="1076"/>
          <ac:spMkLst>
            <pc:docMk/>
            <pc:sldMk cId="3340484744" sldId="958"/>
            <ac:spMk id="29" creationId="{08DBE50E-10FB-4B15-B33B-2323865EEF25}"/>
          </ac:spMkLst>
        </pc:spChg>
        <pc:spChg chg="add mod">
          <ac:chgData name="Jonathan Neo" userId="499c2d3d-ce76-4636-8e86-6622b1f40b7d" providerId="ADAL" clId="{9E21D1BE-6604-4C04-8886-D8FBAD2ADFEE}" dt="2020-05-26T17:48:12.934" v="3981" actId="552"/>
          <ac:spMkLst>
            <pc:docMk/>
            <pc:sldMk cId="3340484744" sldId="958"/>
            <ac:spMk id="36" creationId="{1C44C129-6043-41BE-A059-5CBFFDA5FB1B}"/>
          </ac:spMkLst>
        </pc:spChg>
        <pc:spChg chg="del mod">
          <ac:chgData name="Jonathan Neo" userId="499c2d3d-ce76-4636-8e86-6622b1f40b7d" providerId="ADAL" clId="{9E21D1BE-6604-4C04-8886-D8FBAD2ADFEE}" dt="2020-05-26T17:33:59.397" v="3071" actId="478"/>
          <ac:spMkLst>
            <pc:docMk/>
            <pc:sldMk cId="3340484744" sldId="958"/>
            <ac:spMk id="38" creationId="{141F4CC6-2FCE-4FE7-A3D3-EFA4461D8C30}"/>
          </ac:spMkLst>
        </pc:spChg>
        <pc:spChg chg="del mod">
          <ac:chgData name="Jonathan Neo" userId="499c2d3d-ce76-4636-8e86-6622b1f40b7d" providerId="ADAL" clId="{9E21D1BE-6604-4C04-8886-D8FBAD2ADFEE}" dt="2020-05-26T17:33:59.397" v="3071" actId="478"/>
          <ac:spMkLst>
            <pc:docMk/>
            <pc:sldMk cId="3340484744" sldId="958"/>
            <ac:spMk id="39" creationId="{C04C81C4-F4C6-44F7-AD78-276FA7C5A86F}"/>
          </ac:spMkLst>
        </pc:spChg>
        <pc:spChg chg="del mod">
          <ac:chgData name="Jonathan Neo" userId="499c2d3d-ce76-4636-8e86-6622b1f40b7d" providerId="ADAL" clId="{9E21D1BE-6604-4C04-8886-D8FBAD2ADFEE}" dt="2020-05-26T17:33:59.397" v="3071" actId="478"/>
          <ac:spMkLst>
            <pc:docMk/>
            <pc:sldMk cId="3340484744" sldId="958"/>
            <ac:spMk id="40" creationId="{1846C027-47E0-48AF-9FC5-94BE80671F8B}"/>
          </ac:spMkLst>
        </pc:spChg>
        <pc:spChg chg="del mod">
          <ac:chgData name="Jonathan Neo" userId="499c2d3d-ce76-4636-8e86-6622b1f40b7d" providerId="ADAL" clId="{9E21D1BE-6604-4C04-8886-D8FBAD2ADFEE}" dt="2020-05-26T17:33:59.397" v="3071" actId="478"/>
          <ac:spMkLst>
            <pc:docMk/>
            <pc:sldMk cId="3340484744" sldId="958"/>
            <ac:spMk id="41" creationId="{3926A1C9-86F0-4ACC-B4C0-BA535590B6A3}"/>
          </ac:spMkLst>
        </pc:spChg>
        <pc:spChg chg="mod">
          <ac:chgData name="Jonathan Neo" userId="499c2d3d-ce76-4636-8e86-6622b1f40b7d" providerId="ADAL" clId="{9E21D1BE-6604-4C04-8886-D8FBAD2ADFEE}" dt="2020-05-26T17:59:18.225" v="4479" actId="20577"/>
          <ac:spMkLst>
            <pc:docMk/>
            <pc:sldMk cId="3340484744" sldId="958"/>
            <ac:spMk id="45" creationId="{302E753B-6092-42E1-A754-BACC7F259AAD}"/>
          </ac:spMkLst>
        </pc:spChg>
        <pc:spChg chg="del mod">
          <ac:chgData name="Jonathan Neo" userId="499c2d3d-ce76-4636-8e86-6622b1f40b7d" providerId="ADAL" clId="{9E21D1BE-6604-4C04-8886-D8FBAD2ADFEE}" dt="2020-05-26T17:33:59.397" v="3071" actId="478"/>
          <ac:spMkLst>
            <pc:docMk/>
            <pc:sldMk cId="3340484744" sldId="958"/>
            <ac:spMk id="46" creationId="{70ABE958-9952-4ADF-9135-AB3507F02C93}"/>
          </ac:spMkLst>
        </pc:spChg>
        <pc:spChg chg="add mod">
          <ac:chgData name="Jonathan Neo" userId="499c2d3d-ce76-4636-8e86-6622b1f40b7d" providerId="ADAL" clId="{9E21D1BE-6604-4C04-8886-D8FBAD2ADFEE}" dt="2020-05-26T17:47:18.235" v="3964"/>
          <ac:spMkLst>
            <pc:docMk/>
            <pc:sldMk cId="3340484744" sldId="958"/>
            <ac:spMk id="48" creationId="{736D3399-F5BD-4A4B-9C69-6D42D48122A8}"/>
          </ac:spMkLst>
        </pc:spChg>
        <pc:spChg chg="add del mod">
          <ac:chgData name="Jonathan Neo" userId="499c2d3d-ce76-4636-8e86-6622b1f40b7d" providerId="ADAL" clId="{9E21D1BE-6604-4C04-8886-D8FBAD2ADFEE}" dt="2020-05-26T17:35:28.808" v="3113" actId="478"/>
          <ac:spMkLst>
            <pc:docMk/>
            <pc:sldMk cId="3340484744" sldId="958"/>
            <ac:spMk id="49" creationId="{2EB64F66-E34F-4AB5-952E-47427D378A5B}"/>
          </ac:spMkLst>
        </pc:spChg>
        <pc:spChg chg="del mod">
          <ac:chgData name="Jonathan Neo" userId="499c2d3d-ce76-4636-8e86-6622b1f40b7d" providerId="ADAL" clId="{9E21D1BE-6604-4C04-8886-D8FBAD2ADFEE}" dt="2020-05-26T17:33:59.397" v="3071" actId="478"/>
          <ac:spMkLst>
            <pc:docMk/>
            <pc:sldMk cId="3340484744" sldId="958"/>
            <ac:spMk id="50" creationId="{C7D84463-DA18-45FB-84CE-2E3A97CB5101}"/>
          </ac:spMkLst>
        </pc:spChg>
        <pc:spChg chg="add mod">
          <ac:chgData name="Jonathan Neo" userId="499c2d3d-ce76-4636-8e86-6622b1f40b7d" providerId="ADAL" clId="{9E21D1BE-6604-4C04-8886-D8FBAD2ADFEE}" dt="2020-05-26T17:58:30.855" v="4406" actId="20577"/>
          <ac:spMkLst>
            <pc:docMk/>
            <pc:sldMk cId="3340484744" sldId="958"/>
            <ac:spMk id="51" creationId="{BF7F3892-5E70-40FD-B1B3-21201B555D36}"/>
          </ac:spMkLst>
        </pc:spChg>
        <pc:spChg chg="add mod">
          <ac:chgData name="Jonathan Neo" userId="499c2d3d-ce76-4636-8e86-6622b1f40b7d" providerId="ADAL" clId="{9E21D1BE-6604-4C04-8886-D8FBAD2ADFEE}" dt="2020-05-26T17:38:08.118" v="3259" actId="20577"/>
          <ac:spMkLst>
            <pc:docMk/>
            <pc:sldMk cId="3340484744" sldId="958"/>
            <ac:spMk id="52" creationId="{3397DBF9-DD10-4FDE-905E-155A55F9D756}"/>
          </ac:spMkLst>
        </pc:spChg>
        <pc:spChg chg="mod">
          <ac:chgData name="Jonathan Neo" userId="499c2d3d-ce76-4636-8e86-6622b1f40b7d" providerId="ADAL" clId="{9E21D1BE-6604-4C04-8886-D8FBAD2ADFEE}" dt="2020-05-26T17:34:07.203" v="3072"/>
          <ac:spMkLst>
            <pc:docMk/>
            <pc:sldMk cId="3340484744" sldId="958"/>
            <ac:spMk id="54" creationId="{114723FC-7313-47F0-BF19-5A3A82AC6852}"/>
          </ac:spMkLst>
        </pc:spChg>
        <pc:spChg chg="add mod">
          <ac:chgData name="Jonathan Neo" userId="499c2d3d-ce76-4636-8e86-6622b1f40b7d" providerId="ADAL" clId="{9E21D1BE-6604-4C04-8886-D8FBAD2ADFEE}" dt="2020-05-26T17:34:09.368" v="3073" actId="1076"/>
          <ac:spMkLst>
            <pc:docMk/>
            <pc:sldMk cId="3340484744" sldId="958"/>
            <ac:spMk id="56" creationId="{CC641615-A3CC-48CB-8C4F-B0594B0B21D1}"/>
          </ac:spMkLst>
        </pc:spChg>
        <pc:spChg chg="add mod">
          <ac:chgData name="Jonathan Neo" userId="499c2d3d-ce76-4636-8e86-6622b1f40b7d" providerId="ADAL" clId="{9E21D1BE-6604-4C04-8886-D8FBAD2ADFEE}" dt="2020-05-26T17:38:13.753" v="3283" actId="20577"/>
          <ac:spMkLst>
            <pc:docMk/>
            <pc:sldMk cId="3340484744" sldId="958"/>
            <ac:spMk id="58" creationId="{D7D58641-19CE-4352-999F-3516B4F72E07}"/>
          </ac:spMkLst>
        </pc:spChg>
        <pc:spChg chg="add mod">
          <ac:chgData name="Jonathan Neo" userId="499c2d3d-ce76-4636-8e86-6622b1f40b7d" providerId="ADAL" clId="{9E21D1BE-6604-4C04-8886-D8FBAD2ADFEE}" dt="2020-05-26T17:36:04.771" v="3157" actId="554"/>
          <ac:spMkLst>
            <pc:docMk/>
            <pc:sldMk cId="3340484744" sldId="958"/>
            <ac:spMk id="59" creationId="{7027147E-297A-40A4-A21D-6D8677B5DC6F}"/>
          </ac:spMkLst>
        </pc:spChg>
        <pc:spChg chg="add mod">
          <ac:chgData name="Jonathan Neo" userId="499c2d3d-ce76-4636-8e86-6622b1f40b7d" providerId="ADAL" clId="{9E21D1BE-6604-4C04-8886-D8FBAD2ADFEE}" dt="2020-05-26T17:48:09.075" v="3980" actId="555"/>
          <ac:spMkLst>
            <pc:docMk/>
            <pc:sldMk cId="3340484744" sldId="958"/>
            <ac:spMk id="60" creationId="{CF37962B-A303-4DCC-806E-27CCA2AB3C7A}"/>
          </ac:spMkLst>
        </pc:spChg>
        <pc:spChg chg="mod">
          <ac:chgData name="Jonathan Neo" userId="499c2d3d-ce76-4636-8e86-6622b1f40b7d" providerId="ADAL" clId="{9E21D1BE-6604-4C04-8886-D8FBAD2ADFEE}" dt="2020-05-26T17:36:17.620" v="3161" actId="20577"/>
          <ac:spMkLst>
            <pc:docMk/>
            <pc:sldMk cId="3340484744" sldId="958"/>
            <ac:spMk id="62" creationId="{3BF95901-7915-4F9A-9A37-4E8D230C4DB7}"/>
          </ac:spMkLst>
        </pc:spChg>
        <pc:spChg chg="mod">
          <ac:chgData name="Jonathan Neo" userId="499c2d3d-ce76-4636-8e86-6622b1f40b7d" providerId="ADAL" clId="{9E21D1BE-6604-4C04-8886-D8FBAD2ADFEE}" dt="2020-05-26T17:34:45.969" v="3098" actId="20577"/>
          <ac:spMkLst>
            <pc:docMk/>
            <pc:sldMk cId="3340484744" sldId="958"/>
            <ac:spMk id="65" creationId="{F17498FE-9C60-4922-8E2B-53CE4FA7997B}"/>
          </ac:spMkLst>
        </pc:spChg>
        <pc:spChg chg="add mod">
          <ac:chgData name="Jonathan Neo" userId="499c2d3d-ce76-4636-8e86-6622b1f40b7d" providerId="ADAL" clId="{9E21D1BE-6604-4C04-8886-D8FBAD2ADFEE}" dt="2020-05-26T17:36:04.771" v="3157" actId="554"/>
          <ac:spMkLst>
            <pc:docMk/>
            <pc:sldMk cId="3340484744" sldId="958"/>
            <ac:spMk id="69" creationId="{0B098B3F-AA1B-4132-9718-E09DD3889BF9}"/>
          </ac:spMkLst>
        </pc:spChg>
        <pc:spChg chg="add mod">
          <ac:chgData name="Jonathan Neo" userId="499c2d3d-ce76-4636-8e86-6622b1f40b7d" providerId="ADAL" clId="{9E21D1BE-6604-4C04-8886-D8FBAD2ADFEE}" dt="2020-05-26T17:48:12.934" v="3981" actId="552"/>
          <ac:spMkLst>
            <pc:docMk/>
            <pc:sldMk cId="3340484744" sldId="958"/>
            <ac:spMk id="70" creationId="{346ED682-85D1-4E0D-99CF-BF853241B07D}"/>
          </ac:spMkLst>
        </pc:spChg>
        <pc:spChg chg="add del mod">
          <ac:chgData name="Jonathan Neo" userId="499c2d3d-ce76-4636-8e86-6622b1f40b7d" providerId="ADAL" clId="{9E21D1BE-6604-4C04-8886-D8FBAD2ADFEE}" dt="2020-05-26T17:35:41.057" v="3123"/>
          <ac:spMkLst>
            <pc:docMk/>
            <pc:sldMk cId="3340484744" sldId="958"/>
            <ac:spMk id="71" creationId="{3B90FDDF-2231-4458-8457-B45D821FFF21}"/>
          </ac:spMkLst>
        </pc:spChg>
        <pc:spChg chg="mod">
          <ac:chgData name="Jonathan Neo" userId="499c2d3d-ce76-4636-8e86-6622b1f40b7d" providerId="ADAL" clId="{9E21D1BE-6604-4C04-8886-D8FBAD2ADFEE}" dt="2020-05-26T17:58:27.328" v="4403" actId="20577"/>
          <ac:spMkLst>
            <pc:docMk/>
            <pc:sldMk cId="3340484744" sldId="958"/>
            <ac:spMk id="73" creationId="{1D180C8C-6C03-49EB-9CFD-7BC88E30E637}"/>
          </ac:spMkLst>
        </pc:spChg>
        <pc:spChg chg="mod">
          <ac:chgData name="Jonathan Neo" userId="499c2d3d-ce76-4636-8e86-6622b1f40b7d" providerId="ADAL" clId="{9E21D1BE-6604-4C04-8886-D8FBAD2ADFEE}" dt="2020-05-26T17:36:34.657" v="3177" actId="20577"/>
          <ac:spMkLst>
            <pc:docMk/>
            <pc:sldMk cId="3340484744" sldId="958"/>
            <ac:spMk id="76" creationId="{C50EC4AA-6DB6-450E-A3F5-48FD8186CCDB}"/>
          </ac:spMkLst>
        </pc:spChg>
        <pc:spChg chg="add mod">
          <ac:chgData name="Jonathan Neo" userId="499c2d3d-ce76-4636-8e86-6622b1f40b7d" providerId="ADAL" clId="{9E21D1BE-6604-4C04-8886-D8FBAD2ADFEE}" dt="2020-05-26T17:38:18.012" v="3284" actId="1076"/>
          <ac:spMkLst>
            <pc:docMk/>
            <pc:sldMk cId="3340484744" sldId="958"/>
            <ac:spMk id="79" creationId="{1B7C6189-C4F8-4409-BED0-6AD7E1E2A125}"/>
          </ac:spMkLst>
        </pc:spChg>
        <pc:spChg chg="add mod">
          <ac:chgData name="Jonathan Neo" userId="499c2d3d-ce76-4636-8e86-6622b1f40b7d" providerId="ADAL" clId="{9E21D1BE-6604-4C04-8886-D8FBAD2ADFEE}" dt="2020-05-26T17:48:02.916" v="3979" actId="1076"/>
          <ac:spMkLst>
            <pc:docMk/>
            <pc:sldMk cId="3340484744" sldId="958"/>
            <ac:spMk id="81" creationId="{1D13725D-C8F4-49D6-9205-438B312C6566}"/>
          </ac:spMkLst>
        </pc:spChg>
        <pc:spChg chg="add mod">
          <ac:chgData name="Jonathan Neo" userId="499c2d3d-ce76-4636-8e86-6622b1f40b7d" providerId="ADAL" clId="{9E21D1BE-6604-4C04-8886-D8FBAD2ADFEE}" dt="2020-05-26T17:46:18.253" v="3944" actId="14100"/>
          <ac:spMkLst>
            <pc:docMk/>
            <pc:sldMk cId="3340484744" sldId="958"/>
            <ac:spMk id="88" creationId="{635A4EB2-A04C-4C7A-AA81-E2AC35A9CF69}"/>
          </ac:spMkLst>
        </pc:spChg>
        <pc:spChg chg="add mod">
          <ac:chgData name="Jonathan Neo" userId="499c2d3d-ce76-4636-8e86-6622b1f40b7d" providerId="ADAL" clId="{9E21D1BE-6604-4C04-8886-D8FBAD2ADFEE}" dt="2020-05-26T17:46:40.532" v="3946" actId="20577"/>
          <ac:spMkLst>
            <pc:docMk/>
            <pc:sldMk cId="3340484744" sldId="958"/>
            <ac:spMk id="89" creationId="{F6ED7710-ED06-4F53-8B8D-33DEB5BE318F}"/>
          </ac:spMkLst>
        </pc:spChg>
        <pc:spChg chg="add mod">
          <ac:chgData name="Jonathan Neo" userId="499c2d3d-ce76-4636-8e86-6622b1f40b7d" providerId="ADAL" clId="{9E21D1BE-6604-4C04-8886-D8FBAD2ADFEE}" dt="2020-05-26T17:58:25.055" v="4400" actId="20577"/>
          <ac:spMkLst>
            <pc:docMk/>
            <pc:sldMk cId="3340484744" sldId="958"/>
            <ac:spMk id="93" creationId="{2D811C14-09B9-455D-803E-AA72823EF42C}"/>
          </ac:spMkLst>
        </pc:spChg>
        <pc:spChg chg="add mod">
          <ac:chgData name="Jonathan Neo" userId="499c2d3d-ce76-4636-8e86-6622b1f40b7d" providerId="ADAL" clId="{9E21D1BE-6604-4C04-8886-D8FBAD2ADFEE}" dt="2020-05-26T17:51:54.663" v="4303" actId="1076"/>
          <ac:spMkLst>
            <pc:docMk/>
            <pc:sldMk cId="3340484744" sldId="958"/>
            <ac:spMk id="94" creationId="{8E630883-DD49-4F9E-91DD-A927A22EE148}"/>
          </ac:spMkLst>
        </pc:spChg>
        <pc:spChg chg="add mod">
          <ac:chgData name="Jonathan Neo" userId="499c2d3d-ce76-4636-8e86-6622b1f40b7d" providerId="ADAL" clId="{9E21D1BE-6604-4C04-8886-D8FBAD2ADFEE}" dt="2020-05-26T17:52:45.950" v="4339" actId="1076"/>
          <ac:spMkLst>
            <pc:docMk/>
            <pc:sldMk cId="3340484744" sldId="958"/>
            <ac:spMk id="95" creationId="{AE061B04-C7AE-4946-BA99-8CC097EBD173}"/>
          </ac:spMkLst>
        </pc:spChg>
        <pc:spChg chg="add mod">
          <ac:chgData name="Jonathan Neo" userId="499c2d3d-ce76-4636-8e86-6622b1f40b7d" providerId="ADAL" clId="{9E21D1BE-6604-4C04-8886-D8FBAD2ADFEE}" dt="2020-05-26T17:52:53.799" v="4349" actId="20577"/>
          <ac:spMkLst>
            <pc:docMk/>
            <pc:sldMk cId="3340484744" sldId="958"/>
            <ac:spMk id="96" creationId="{B33B57AF-11AD-44C7-AAA5-E856B0314E0B}"/>
          </ac:spMkLst>
        </pc:spChg>
        <pc:grpChg chg="del mod">
          <ac:chgData name="Jonathan Neo" userId="499c2d3d-ce76-4636-8e86-6622b1f40b7d" providerId="ADAL" clId="{9E21D1BE-6604-4C04-8886-D8FBAD2ADFEE}" dt="2020-05-26T17:33:59.397" v="3071" actId="478"/>
          <ac:grpSpMkLst>
            <pc:docMk/>
            <pc:sldMk cId="3340484744" sldId="958"/>
            <ac:grpSpMk id="30" creationId="{7C50B00D-3EAE-49EF-83B2-5FC536CC949E}"/>
          </ac:grpSpMkLst>
        </pc:grpChg>
        <pc:grpChg chg="del mod">
          <ac:chgData name="Jonathan Neo" userId="499c2d3d-ce76-4636-8e86-6622b1f40b7d" providerId="ADAL" clId="{9E21D1BE-6604-4C04-8886-D8FBAD2ADFEE}" dt="2020-05-26T17:33:59.397" v="3071" actId="478"/>
          <ac:grpSpMkLst>
            <pc:docMk/>
            <pc:sldMk cId="3340484744" sldId="958"/>
            <ac:grpSpMk id="33" creationId="{8D1179B7-94B2-4B38-A75A-10B77EA02093}"/>
          </ac:grpSpMkLst>
        </pc:grpChg>
        <pc:grpChg chg="add mod">
          <ac:chgData name="Jonathan Neo" userId="499c2d3d-ce76-4636-8e86-6622b1f40b7d" providerId="ADAL" clId="{9E21D1BE-6604-4C04-8886-D8FBAD2ADFEE}" dt="2020-05-26T17:34:09.368" v="3073" actId="1076"/>
          <ac:grpSpMkLst>
            <pc:docMk/>
            <pc:sldMk cId="3340484744" sldId="958"/>
            <ac:grpSpMk id="53" creationId="{5A5D38B6-6331-4895-B496-5881435A0935}"/>
          </ac:grpSpMkLst>
        </pc:grpChg>
        <pc:grpChg chg="add del mod">
          <ac:chgData name="Jonathan Neo" userId="499c2d3d-ce76-4636-8e86-6622b1f40b7d" providerId="ADAL" clId="{9E21D1BE-6604-4C04-8886-D8FBAD2ADFEE}" dt="2020-05-26T17:36:19.450" v="3162" actId="478"/>
          <ac:grpSpMkLst>
            <pc:docMk/>
            <pc:sldMk cId="3340484744" sldId="958"/>
            <ac:grpSpMk id="61" creationId="{2442A89F-38C5-4485-87C3-6186524AE0F1}"/>
          </ac:grpSpMkLst>
        </pc:grpChg>
        <pc:grpChg chg="add del mod">
          <ac:chgData name="Jonathan Neo" userId="499c2d3d-ce76-4636-8e86-6622b1f40b7d" providerId="ADAL" clId="{9E21D1BE-6604-4C04-8886-D8FBAD2ADFEE}" dt="2020-05-26T17:36:29.192" v="3171" actId="478"/>
          <ac:grpSpMkLst>
            <pc:docMk/>
            <pc:sldMk cId="3340484744" sldId="958"/>
            <ac:grpSpMk id="64" creationId="{0AF9D344-11ED-46E1-A806-A94DDC106D2B}"/>
          </ac:grpSpMkLst>
        </pc:grpChg>
        <pc:grpChg chg="add mod">
          <ac:chgData name="Jonathan Neo" userId="499c2d3d-ce76-4636-8e86-6622b1f40b7d" providerId="ADAL" clId="{9E21D1BE-6604-4C04-8886-D8FBAD2ADFEE}" dt="2020-05-26T17:36:25.505" v="3164" actId="1076"/>
          <ac:grpSpMkLst>
            <pc:docMk/>
            <pc:sldMk cId="3340484744" sldId="958"/>
            <ac:grpSpMk id="72" creationId="{AAB8398A-9CC5-4320-85E2-D9C6654CDB8B}"/>
          </ac:grpSpMkLst>
        </pc:grpChg>
        <pc:grpChg chg="add mod">
          <ac:chgData name="Jonathan Neo" userId="499c2d3d-ce76-4636-8e86-6622b1f40b7d" providerId="ADAL" clId="{9E21D1BE-6604-4C04-8886-D8FBAD2ADFEE}" dt="2020-05-26T17:36:38.446" v="3178" actId="1076"/>
          <ac:grpSpMkLst>
            <pc:docMk/>
            <pc:sldMk cId="3340484744" sldId="958"/>
            <ac:grpSpMk id="75" creationId="{E2EDBADC-4A38-4D56-A265-D15993ED11F5}"/>
          </ac:grpSpMkLst>
        </pc:grpChg>
        <pc:picChg chg="mod">
          <ac:chgData name="Jonathan Neo" userId="499c2d3d-ce76-4636-8e86-6622b1f40b7d" providerId="ADAL" clId="{9E21D1BE-6604-4C04-8886-D8FBAD2ADFEE}" dt="2020-05-26T17:34:07.203" v="3072"/>
          <ac:picMkLst>
            <pc:docMk/>
            <pc:sldMk cId="3340484744" sldId="958"/>
            <ac:picMk id="55" creationId="{9015BA71-339C-439B-A67D-B816DF7CBC1D}"/>
          </ac:picMkLst>
        </pc:picChg>
        <pc:picChg chg="mod">
          <ac:chgData name="Jonathan Neo" userId="499c2d3d-ce76-4636-8e86-6622b1f40b7d" providerId="ADAL" clId="{9E21D1BE-6604-4C04-8886-D8FBAD2ADFEE}" dt="2020-05-26T17:34:27.625" v="3078"/>
          <ac:picMkLst>
            <pc:docMk/>
            <pc:sldMk cId="3340484744" sldId="958"/>
            <ac:picMk id="63" creationId="{CD3E0F74-44AB-4515-B1D2-237D26A6E1EA}"/>
          </ac:picMkLst>
        </pc:picChg>
        <pc:picChg chg="mod">
          <ac:chgData name="Jonathan Neo" userId="499c2d3d-ce76-4636-8e86-6622b1f40b7d" providerId="ADAL" clId="{9E21D1BE-6604-4C04-8886-D8FBAD2ADFEE}" dt="2020-05-26T17:34:41.590" v="3091"/>
          <ac:picMkLst>
            <pc:docMk/>
            <pc:sldMk cId="3340484744" sldId="958"/>
            <ac:picMk id="66" creationId="{4AEA207F-FD11-4941-97BD-32552639ABEC}"/>
          </ac:picMkLst>
        </pc:picChg>
        <pc:picChg chg="mod">
          <ac:chgData name="Jonathan Neo" userId="499c2d3d-ce76-4636-8e86-6622b1f40b7d" providerId="ADAL" clId="{9E21D1BE-6604-4C04-8886-D8FBAD2ADFEE}" dt="2020-05-26T17:36:22.516" v="3163"/>
          <ac:picMkLst>
            <pc:docMk/>
            <pc:sldMk cId="3340484744" sldId="958"/>
            <ac:picMk id="74" creationId="{38E9FB39-8AA3-4AA9-8299-059669F169B3}"/>
          </ac:picMkLst>
        </pc:picChg>
        <pc:picChg chg="mod">
          <ac:chgData name="Jonathan Neo" userId="499c2d3d-ce76-4636-8e86-6622b1f40b7d" providerId="ADAL" clId="{9E21D1BE-6604-4C04-8886-D8FBAD2ADFEE}" dt="2020-05-26T17:36:31.153" v="3172"/>
          <ac:picMkLst>
            <pc:docMk/>
            <pc:sldMk cId="3340484744" sldId="958"/>
            <ac:picMk id="77" creationId="{AD7E5A47-1A8D-41C9-AA9E-AC26EF39876A}"/>
          </ac:picMkLst>
        </pc:picChg>
        <pc:picChg chg="add mod">
          <ac:chgData name="Jonathan Neo" userId="499c2d3d-ce76-4636-8e86-6622b1f40b7d" providerId="ADAL" clId="{9E21D1BE-6604-4C04-8886-D8FBAD2ADFEE}" dt="2020-05-26T17:38:51.572" v="3298" actId="1076"/>
          <ac:picMkLst>
            <pc:docMk/>
            <pc:sldMk cId="3340484744" sldId="958"/>
            <ac:picMk id="82" creationId="{3A2A636A-59E4-4134-B595-8767B60798B2}"/>
          </ac:picMkLst>
        </pc:picChg>
        <pc:picChg chg="add mod">
          <ac:chgData name="Jonathan Neo" userId="499c2d3d-ce76-4636-8e86-6622b1f40b7d" providerId="ADAL" clId="{9E21D1BE-6604-4C04-8886-D8FBAD2ADFEE}" dt="2020-05-26T17:38:44.071" v="3291" actId="1076"/>
          <ac:picMkLst>
            <pc:docMk/>
            <pc:sldMk cId="3340484744" sldId="958"/>
            <ac:picMk id="83" creationId="{3464FE83-4C68-4DC3-A6D0-219055B439C9}"/>
          </ac:picMkLst>
        </pc:picChg>
        <pc:picChg chg="add mod">
          <ac:chgData name="Jonathan Neo" userId="499c2d3d-ce76-4636-8e86-6622b1f40b7d" providerId="ADAL" clId="{9E21D1BE-6604-4C04-8886-D8FBAD2ADFEE}" dt="2020-05-26T17:45:12.589" v="3896" actId="1076"/>
          <ac:picMkLst>
            <pc:docMk/>
            <pc:sldMk cId="3340484744" sldId="958"/>
            <ac:picMk id="90" creationId="{DB1FC641-910C-410C-9125-3C082F0A1B4F}"/>
          </ac:picMkLst>
        </pc:picChg>
        <pc:cxnChg chg="del mod">
          <ac:chgData name="Jonathan Neo" userId="499c2d3d-ce76-4636-8e86-6622b1f40b7d" providerId="ADAL" clId="{9E21D1BE-6604-4C04-8886-D8FBAD2ADFEE}" dt="2020-05-26T17:33:59.397" v="3071" actId="478"/>
          <ac:cxnSpMkLst>
            <pc:docMk/>
            <pc:sldMk cId="3340484744" sldId="958"/>
            <ac:cxnSpMk id="7" creationId="{5A5F0ACE-66B3-4C92-BB5A-12F0C11620CA}"/>
          </ac:cxnSpMkLst>
        </pc:cxnChg>
        <pc:cxnChg chg="del mod">
          <ac:chgData name="Jonathan Neo" userId="499c2d3d-ce76-4636-8e86-6622b1f40b7d" providerId="ADAL" clId="{9E21D1BE-6604-4C04-8886-D8FBAD2ADFEE}" dt="2020-05-26T17:33:59.397" v="3071" actId="478"/>
          <ac:cxnSpMkLst>
            <pc:docMk/>
            <pc:sldMk cId="3340484744" sldId="958"/>
            <ac:cxnSpMk id="23" creationId="{6BB06F83-3503-4A31-9347-C69ECA7A38D2}"/>
          </ac:cxnSpMkLst>
        </pc:cxnChg>
        <pc:cxnChg chg="del mod">
          <ac:chgData name="Jonathan Neo" userId="499c2d3d-ce76-4636-8e86-6622b1f40b7d" providerId="ADAL" clId="{9E21D1BE-6604-4C04-8886-D8FBAD2ADFEE}" dt="2020-05-26T17:33:59.397" v="3071" actId="478"/>
          <ac:cxnSpMkLst>
            <pc:docMk/>
            <pc:sldMk cId="3340484744" sldId="958"/>
            <ac:cxnSpMk id="26" creationId="{2BFB816D-F120-40EF-BC6B-830DE6A3BDAC}"/>
          </ac:cxnSpMkLst>
        </pc:cxnChg>
        <pc:cxnChg chg="add del mod">
          <ac:chgData name="Jonathan Neo" userId="499c2d3d-ce76-4636-8e86-6622b1f40b7d" providerId="ADAL" clId="{9E21D1BE-6604-4C04-8886-D8FBAD2ADFEE}" dt="2020-05-26T17:35:29.441" v="3115" actId="478"/>
          <ac:cxnSpMkLst>
            <pc:docMk/>
            <pc:sldMk cId="3340484744" sldId="958"/>
            <ac:cxnSpMk id="37" creationId="{A266FADC-9D04-4A60-922C-6AF7B06DEF67}"/>
          </ac:cxnSpMkLst>
        </pc:cxnChg>
        <pc:cxnChg chg="add mod">
          <ac:chgData name="Jonathan Neo" userId="499c2d3d-ce76-4636-8e86-6622b1f40b7d" providerId="ADAL" clId="{9E21D1BE-6604-4C04-8886-D8FBAD2ADFEE}" dt="2020-05-26T17:35:28.990" v="3114" actId="478"/>
          <ac:cxnSpMkLst>
            <pc:docMk/>
            <pc:sldMk cId="3340484744" sldId="958"/>
            <ac:cxnSpMk id="43" creationId="{F0C85AA7-502A-4EF2-92AC-0A5FC7579CD2}"/>
          </ac:cxnSpMkLst>
        </pc:cxnChg>
        <pc:cxnChg chg="add mod">
          <ac:chgData name="Jonathan Neo" userId="499c2d3d-ce76-4636-8e86-6622b1f40b7d" providerId="ADAL" clId="{9E21D1BE-6604-4C04-8886-D8FBAD2ADFEE}" dt="2020-05-26T17:48:12.934" v="3981" actId="552"/>
          <ac:cxnSpMkLst>
            <pc:docMk/>
            <pc:sldMk cId="3340484744" sldId="958"/>
            <ac:cxnSpMk id="44" creationId="{C831E973-B119-4C14-AA71-F5736318E308}"/>
          </ac:cxnSpMkLst>
        </pc:cxnChg>
        <pc:cxnChg chg="del mod">
          <ac:chgData name="Jonathan Neo" userId="499c2d3d-ce76-4636-8e86-6622b1f40b7d" providerId="ADAL" clId="{9E21D1BE-6604-4C04-8886-D8FBAD2ADFEE}" dt="2020-05-26T17:33:59.397" v="3071" actId="478"/>
          <ac:cxnSpMkLst>
            <pc:docMk/>
            <pc:sldMk cId="3340484744" sldId="958"/>
            <ac:cxnSpMk id="47" creationId="{7BDFA05B-817B-464B-88CA-1AC5ADBEA749}"/>
          </ac:cxnSpMkLst>
        </pc:cxnChg>
        <pc:cxnChg chg="add mod">
          <ac:chgData name="Jonathan Neo" userId="499c2d3d-ce76-4636-8e86-6622b1f40b7d" providerId="ADAL" clId="{9E21D1BE-6604-4C04-8886-D8FBAD2ADFEE}" dt="2020-05-26T17:48:12.934" v="3981" actId="552"/>
          <ac:cxnSpMkLst>
            <pc:docMk/>
            <pc:sldMk cId="3340484744" sldId="958"/>
            <ac:cxnSpMk id="57" creationId="{DCF9A238-5D7A-40AF-B648-B66B53A06169}"/>
          </ac:cxnSpMkLst>
        </pc:cxnChg>
        <pc:cxnChg chg="add mod">
          <ac:chgData name="Jonathan Neo" userId="499c2d3d-ce76-4636-8e86-6622b1f40b7d" providerId="ADAL" clId="{9E21D1BE-6604-4C04-8886-D8FBAD2ADFEE}" dt="2020-05-26T17:36:04.771" v="3157" actId="554"/>
          <ac:cxnSpMkLst>
            <pc:docMk/>
            <pc:sldMk cId="3340484744" sldId="958"/>
            <ac:cxnSpMk id="67" creationId="{DF4A4460-3DA1-42C0-AFAB-0610D1B941B5}"/>
          </ac:cxnSpMkLst>
        </pc:cxnChg>
        <pc:cxnChg chg="add mod ord">
          <ac:chgData name="Jonathan Neo" userId="499c2d3d-ce76-4636-8e86-6622b1f40b7d" providerId="ADAL" clId="{9E21D1BE-6604-4C04-8886-D8FBAD2ADFEE}" dt="2020-05-26T17:48:09.075" v="3980" actId="555"/>
          <ac:cxnSpMkLst>
            <pc:docMk/>
            <pc:sldMk cId="3340484744" sldId="958"/>
            <ac:cxnSpMk id="68" creationId="{DCB594C2-8C53-4364-B95F-FC6145D941CD}"/>
          </ac:cxnSpMkLst>
        </pc:cxnChg>
        <pc:cxnChg chg="add mod">
          <ac:chgData name="Jonathan Neo" userId="499c2d3d-ce76-4636-8e86-6622b1f40b7d" providerId="ADAL" clId="{9E21D1BE-6604-4C04-8886-D8FBAD2ADFEE}" dt="2020-05-26T17:36:44.792" v="3181" actId="14100"/>
          <ac:cxnSpMkLst>
            <pc:docMk/>
            <pc:sldMk cId="3340484744" sldId="958"/>
            <ac:cxnSpMk id="78" creationId="{86E8C4D1-00CB-420E-B7C4-727443CB6F79}"/>
          </ac:cxnSpMkLst>
        </pc:cxnChg>
        <pc:cxnChg chg="add mod">
          <ac:chgData name="Jonathan Neo" userId="499c2d3d-ce76-4636-8e86-6622b1f40b7d" providerId="ADAL" clId="{9E21D1BE-6604-4C04-8886-D8FBAD2ADFEE}" dt="2020-05-26T17:48:12.934" v="3981" actId="552"/>
          <ac:cxnSpMkLst>
            <pc:docMk/>
            <pc:sldMk cId="3340484744" sldId="958"/>
            <ac:cxnSpMk id="80" creationId="{36AACF81-3B4F-42FA-88FF-AA00975103B9}"/>
          </ac:cxnSpMkLst>
        </pc:cxnChg>
        <pc:cxnChg chg="add mod">
          <ac:chgData name="Jonathan Neo" userId="499c2d3d-ce76-4636-8e86-6622b1f40b7d" providerId="ADAL" clId="{9E21D1BE-6604-4C04-8886-D8FBAD2ADFEE}" dt="2020-05-26T17:38:59.965" v="3303" actId="14100"/>
          <ac:cxnSpMkLst>
            <pc:docMk/>
            <pc:sldMk cId="3340484744" sldId="958"/>
            <ac:cxnSpMk id="84" creationId="{26103D0A-D6DB-4EFB-A1EF-714A2F0B1F2C}"/>
          </ac:cxnSpMkLst>
        </pc:cxnChg>
        <pc:cxnChg chg="add mod">
          <ac:chgData name="Jonathan Neo" userId="499c2d3d-ce76-4636-8e86-6622b1f40b7d" providerId="ADAL" clId="{9E21D1BE-6604-4C04-8886-D8FBAD2ADFEE}" dt="2020-05-26T17:48:12.934" v="3981" actId="552"/>
          <ac:cxnSpMkLst>
            <pc:docMk/>
            <pc:sldMk cId="3340484744" sldId="958"/>
            <ac:cxnSpMk id="85" creationId="{2F0AA1CA-7E3F-4498-AE63-E272FC195906}"/>
          </ac:cxnSpMkLst>
        </pc:cxnChg>
      </pc:sldChg>
      <pc:sldChg chg="add del">
        <pc:chgData name="Jonathan Neo" userId="499c2d3d-ce76-4636-8e86-6622b1f40b7d" providerId="ADAL" clId="{9E21D1BE-6604-4C04-8886-D8FBAD2ADFEE}" dt="2020-05-26T17:48:34.307" v="3982" actId="47"/>
        <pc:sldMkLst>
          <pc:docMk/>
          <pc:sldMk cId="348740882" sldId="959"/>
        </pc:sldMkLst>
      </pc:sldChg>
      <pc:sldChg chg="modSp add del mod">
        <pc:chgData name="Jonathan Neo" userId="499c2d3d-ce76-4636-8e86-6622b1f40b7d" providerId="ADAL" clId="{9E21D1BE-6604-4C04-8886-D8FBAD2ADFEE}" dt="2020-05-26T18:07:42.723" v="4599" actId="47"/>
        <pc:sldMkLst>
          <pc:docMk/>
          <pc:sldMk cId="1103986029" sldId="959"/>
        </pc:sldMkLst>
        <pc:spChg chg="mod">
          <ac:chgData name="Jonathan Neo" userId="499c2d3d-ce76-4636-8e86-6622b1f40b7d" providerId="ADAL" clId="{9E21D1BE-6604-4C04-8886-D8FBAD2ADFEE}" dt="2020-05-26T17:54:57.649" v="4372" actId="20577"/>
          <ac:spMkLst>
            <pc:docMk/>
            <pc:sldMk cId="1103986029" sldId="959"/>
            <ac:spMk id="2" creationId="{4CA54266-611C-486E-B2F8-7030C027DDEB}"/>
          </ac:spMkLst>
        </pc:spChg>
      </pc:sldChg>
      <pc:sldChg chg="modSp add mod">
        <pc:chgData name="Jonathan Neo" userId="499c2d3d-ce76-4636-8e86-6622b1f40b7d" providerId="ADAL" clId="{9E21D1BE-6604-4C04-8886-D8FBAD2ADFEE}" dt="2020-05-26T18:08:57.399" v="4758"/>
        <pc:sldMkLst>
          <pc:docMk/>
          <pc:sldMk cId="2806749208" sldId="960"/>
        </pc:sldMkLst>
        <pc:spChg chg="mod">
          <ac:chgData name="Jonathan Neo" userId="499c2d3d-ce76-4636-8e86-6622b1f40b7d" providerId="ADAL" clId="{9E21D1BE-6604-4C04-8886-D8FBAD2ADFEE}" dt="2020-05-26T18:08:57.399" v="4758"/>
          <ac:spMkLst>
            <pc:docMk/>
            <pc:sldMk cId="2806749208" sldId="960"/>
            <ac:spMk id="2" creationId="{4CA54266-611C-486E-B2F8-7030C027DDEB}"/>
          </ac:spMkLst>
        </pc:spChg>
        <pc:spChg chg="mod">
          <ac:chgData name="Jonathan Neo" userId="499c2d3d-ce76-4636-8e86-6622b1f40b7d" providerId="ADAL" clId="{9E21D1BE-6604-4C04-8886-D8FBAD2ADFEE}" dt="2020-05-26T18:08:46.115" v="4757" actId="20577"/>
          <ac:spMkLst>
            <pc:docMk/>
            <pc:sldMk cId="2806749208" sldId="960"/>
            <ac:spMk id="22" creationId="{571FABA6-4066-4202-9E67-F39320429AEF}"/>
          </ac:spMkLst>
        </pc:spChg>
        <pc:spChg chg="mod">
          <ac:chgData name="Jonathan Neo" userId="499c2d3d-ce76-4636-8e86-6622b1f40b7d" providerId="ADAL" clId="{9E21D1BE-6604-4C04-8886-D8FBAD2ADFEE}" dt="2020-05-26T18:08:04.080" v="4674" actId="20577"/>
          <ac:spMkLst>
            <pc:docMk/>
            <pc:sldMk cId="2806749208" sldId="960"/>
            <ac:spMk id="45" creationId="{302E753B-6092-42E1-A754-BACC7F259AAD}"/>
          </ac:spMkLst>
        </pc:spChg>
      </pc:sldChg>
      <pc:sldChg chg="addSp modSp add mod">
        <pc:chgData name="Jonathan Neo" userId="499c2d3d-ce76-4636-8e86-6622b1f40b7d" providerId="ADAL" clId="{9E21D1BE-6604-4C04-8886-D8FBAD2ADFEE}" dt="2020-05-26T18:17:58.694" v="5478" actId="1035"/>
        <pc:sldMkLst>
          <pc:docMk/>
          <pc:sldMk cId="1571307248" sldId="961"/>
        </pc:sldMkLst>
        <pc:spChg chg="mod">
          <ac:chgData name="Jonathan Neo" userId="499c2d3d-ce76-4636-8e86-6622b1f40b7d" providerId="ADAL" clId="{9E21D1BE-6604-4C04-8886-D8FBAD2ADFEE}" dt="2020-05-26T18:14:22.921" v="5356" actId="14100"/>
          <ac:spMkLst>
            <pc:docMk/>
            <pc:sldMk cId="1571307248" sldId="961"/>
            <ac:spMk id="14" creationId="{3924A8FD-D690-463F-8FB5-870E1F3C6711}"/>
          </ac:spMkLst>
        </pc:spChg>
        <pc:spChg chg="mod">
          <ac:chgData name="Jonathan Neo" userId="499c2d3d-ce76-4636-8e86-6622b1f40b7d" providerId="ADAL" clId="{9E21D1BE-6604-4C04-8886-D8FBAD2ADFEE}" dt="2020-05-26T18:14:19.254" v="5355" actId="20577"/>
          <ac:spMkLst>
            <pc:docMk/>
            <pc:sldMk cId="1571307248" sldId="961"/>
            <ac:spMk id="15" creationId="{D9E52940-F22F-408F-AC1D-4ACABA3F073B}"/>
          </ac:spMkLst>
        </pc:spChg>
        <pc:spChg chg="add mod">
          <ac:chgData name="Jonathan Neo" userId="499c2d3d-ce76-4636-8e86-6622b1f40b7d" providerId="ADAL" clId="{9E21D1BE-6604-4C04-8886-D8FBAD2ADFEE}" dt="2020-05-26T18:13:41.031" v="5311" actId="14100"/>
          <ac:spMkLst>
            <pc:docMk/>
            <pc:sldMk cId="1571307248" sldId="961"/>
            <ac:spMk id="20" creationId="{9F72101F-6DBA-41F5-99F6-03880334335E}"/>
          </ac:spMkLst>
        </pc:spChg>
        <pc:spChg chg="mod">
          <ac:chgData name="Jonathan Neo" userId="499c2d3d-ce76-4636-8e86-6622b1f40b7d" providerId="ADAL" clId="{9E21D1BE-6604-4C04-8886-D8FBAD2ADFEE}" dt="2020-05-26T18:12:27.160" v="5168" actId="1076"/>
          <ac:spMkLst>
            <pc:docMk/>
            <pc:sldMk cId="1571307248" sldId="961"/>
            <ac:spMk id="21" creationId="{ADF49721-3BC7-47DB-BF3D-50EF333A662E}"/>
          </ac:spMkLst>
        </pc:spChg>
        <pc:spChg chg="mod">
          <ac:chgData name="Jonathan Neo" userId="499c2d3d-ce76-4636-8e86-6622b1f40b7d" providerId="ADAL" clId="{9E21D1BE-6604-4C04-8886-D8FBAD2ADFEE}" dt="2020-05-26T18:12:27.160" v="5168" actId="1076"/>
          <ac:spMkLst>
            <pc:docMk/>
            <pc:sldMk cId="1571307248" sldId="961"/>
            <ac:spMk id="22" creationId="{C6DBA442-D792-420C-B073-D625468D4E60}"/>
          </ac:spMkLst>
        </pc:spChg>
        <pc:spChg chg="add mod">
          <ac:chgData name="Jonathan Neo" userId="499c2d3d-ce76-4636-8e86-6622b1f40b7d" providerId="ADAL" clId="{9E21D1BE-6604-4C04-8886-D8FBAD2ADFEE}" dt="2020-05-26T18:14:30.765" v="5360" actId="20577"/>
          <ac:spMkLst>
            <pc:docMk/>
            <pc:sldMk cId="1571307248" sldId="961"/>
            <ac:spMk id="25" creationId="{E90135A1-114C-4842-AFE9-EA9D2C65EBBB}"/>
          </ac:spMkLst>
        </pc:spChg>
        <pc:spChg chg="mod">
          <ac:chgData name="Jonathan Neo" userId="499c2d3d-ce76-4636-8e86-6622b1f40b7d" providerId="ADAL" clId="{9E21D1BE-6604-4C04-8886-D8FBAD2ADFEE}" dt="2020-05-26T18:17:53.146" v="5468" actId="20577"/>
          <ac:spMkLst>
            <pc:docMk/>
            <pc:sldMk cId="1571307248" sldId="961"/>
            <ac:spMk id="45" creationId="{302E753B-6092-42E1-A754-BACC7F259AAD}"/>
          </ac:spMkLst>
        </pc:spChg>
        <pc:spChg chg="mod">
          <ac:chgData name="Jonathan Neo" userId="499c2d3d-ce76-4636-8e86-6622b1f40b7d" providerId="ADAL" clId="{9E21D1BE-6604-4C04-8886-D8FBAD2ADFEE}" dt="2020-05-26T18:17:58.694" v="5478" actId="1035"/>
          <ac:spMkLst>
            <pc:docMk/>
            <pc:sldMk cId="1571307248" sldId="961"/>
            <ac:spMk id="88" creationId="{07778A3D-49AD-40B5-8EED-232008570475}"/>
          </ac:spMkLst>
        </pc:spChg>
        <pc:grpChg chg="mod">
          <ac:chgData name="Jonathan Neo" userId="499c2d3d-ce76-4636-8e86-6622b1f40b7d" providerId="ADAL" clId="{9E21D1BE-6604-4C04-8886-D8FBAD2ADFEE}" dt="2020-05-26T18:17:58.694" v="5478" actId="1035"/>
          <ac:grpSpMkLst>
            <pc:docMk/>
            <pc:sldMk cId="1571307248" sldId="961"/>
            <ac:grpSpMk id="80" creationId="{57B3ECC4-2AE7-48F2-A38F-54F204E6E8EF}"/>
          </ac:grpSpMkLst>
        </pc:grpChg>
        <pc:picChg chg="mod">
          <ac:chgData name="Jonathan Neo" userId="499c2d3d-ce76-4636-8e86-6622b1f40b7d" providerId="ADAL" clId="{9E21D1BE-6604-4C04-8886-D8FBAD2ADFEE}" dt="2020-05-26T18:12:27.160" v="5168" actId="1076"/>
          <ac:picMkLst>
            <pc:docMk/>
            <pc:sldMk cId="1571307248" sldId="961"/>
            <ac:picMk id="23" creationId="{1E4C66B9-24F7-49ED-A6A3-A99BA78EA29D}"/>
          </ac:picMkLst>
        </pc:picChg>
        <pc:picChg chg="mod">
          <ac:chgData name="Jonathan Neo" userId="499c2d3d-ce76-4636-8e86-6622b1f40b7d" providerId="ADAL" clId="{9E21D1BE-6604-4C04-8886-D8FBAD2ADFEE}" dt="2020-05-26T18:11:21.606" v="4923" actId="1076"/>
          <ac:picMkLst>
            <pc:docMk/>
            <pc:sldMk cId="1571307248" sldId="961"/>
            <ac:picMk id="24" creationId="{62B09B24-723B-4C66-9346-DC0BAC53B6B4}"/>
          </ac:picMkLst>
        </pc:picChg>
        <pc:picChg chg="add mod">
          <ac:chgData name="Jonathan Neo" userId="499c2d3d-ce76-4636-8e86-6622b1f40b7d" providerId="ADAL" clId="{9E21D1BE-6604-4C04-8886-D8FBAD2ADFEE}" dt="2020-05-26T18:11:49.839" v="4939" actId="1076"/>
          <ac:picMkLst>
            <pc:docMk/>
            <pc:sldMk cId="1571307248" sldId="961"/>
            <ac:picMk id="26" creationId="{2DFDB736-B386-4183-9291-F29070F35AE4}"/>
          </ac:picMkLst>
        </pc:picChg>
        <pc:picChg chg="mod">
          <ac:chgData name="Jonathan Neo" userId="499c2d3d-ce76-4636-8e86-6622b1f40b7d" providerId="ADAL" clId="{9E21D1BE-6604-4C04-8886-D8FBAD2ADFEE}" dt="2020-05-26T18:17:58.694" v="5478" actId="1035"/>
          <ac:picMkLst>
            <pc:docMk/>
            <pc:sldMk cId="1571307248" sldId="961"/>
            <ac:picMk id="87" creationId="{71CCD16D-95AA-4FCD-953C-ADC7B5EB8E40}"/>
          </ac:picMkLst>
        </pc:picChg>
      </pc:sldChg>
    </pc:docChg>
  </pc:docChgLst>
  <pc:docChgLst>
    <pc:chgData name="Jonathan Neo" userId="499c2d3d-ce76-4636-8e86-6622b1f40b7d" providerId="ADAL" clId="{3A459045-D48B-46DC-BD77-8CBE3CE2D30F}"/>
    <pc:docChg chg="modSld">
      <pc:chgData name="Jonathan Neo" userId="499c2d3d-ce76-4636-8e86-6622b1f40b7d" providerId="ADAL" clId="{3A459045-D48B-46DC-BD77-8CBE3CE2D30F}" dt="2020-05-22T06:11:34.138" v="6"/>
      <pc:docMkLst>
        <pc:docMk/>
      </pc:docMkLst>
      <pc:sldChg chg="delSp modSp mod modAnim">
        <pc:chgData name="Jonathan Neo" userId="499c2d3d-ce76-4636-8e86-6622b1f40b7d" providerId="ADAL" clId="{3A459045-D48B-46DC-BD77-8CBE3CE2D30F}" dt="2020-05-22T06:11:34.138" v="6"/>
        <pc:sldMkLst>
          <pc:docMk/>
          <pc:sldMk cId="4190731092" sldId="896"/>
        </pc:sldMkLst>
        <pc:spChg chg="mod topLvl">
          <ac:chgData name="Jonathan Neo" userId="499c2d3d-ce76-4636-8e86-6622b1f40b7d" providerId="ADAL" clId="{3A459045-D48B-46DC-BD77-8CBE3CE2D30F}" dt="2020-05-22T06:11:29.297" v="5" actId="1076"/>
          <ac:spMkLst>
            <pc:docMk/>
            <pc:sldMk cId="4190731092" sldId="896"/>
            <ac:spMk id="31" creationId="{12483277-BE6B-40D7-B7AC-FAD804D27C05}"/>
          </ac:spMkLst>
        </pc:spChg>
        <pc:grpChg chg="del">
          <ac:chgData name="Jonathan Neo" userId="499c2d3d-ce76-4636-8e86-6622b1f40b7d" providerId="ADAL" clId="{3A459045-D48B-46DC-BD77-8CBE3CE2D30F}" dt="2020-05-22T06:11:13.627" v="2" actId="165"/>
          <ac:grpSpMkLst>
            <pc:docMk/>
            <pc:sldMk cId="4190731092" sldId="896"/>
            <ac:grpSpMk id="29" creationId="{060B6B59-5436-4FD0-B678-832993C9166F}"/>
          </ac:grpSpMkLst>
        </pc:grpChg>
        <pc:cxnChg chg="mod topLvl">
          <ac:chgData name="Jonathan Neo" userId="499c2d3d-ce76-4636-8e86-6622b1f40b7d" providerId="ADAL" clId="{3A459045-D48B-46DC-BD77-8CBE3CE2D30F}" dt="2020-05-22T06:11:24.778" v="4"/>
          <ac:cxnSpMkLst>
            <pc:docMk/>
            <pc:sldMk cId="4190731092" sldId="896"/>
            <ac:cxnSpMk id="30" creationId="{73F44FA3-B55C-404D-A72D-7596402661C9}"/>
          </ac:cxnSpMkLst>
        </pc:cxnChg>
      </pc:sldChg>
    </pc:docChg>
  </pc:docChgLst>
  <pc:docChgLst>
    <pc:chgData name="Jonathan Neo" userId="499c2d3d-ce76-4636-8e86-6622b1f40b7d" providerId="ADAL" clId="{4090A679-0458-4092-9C08-5AC6F4C8D6CC}"/>
    <pc:docChg chg="undo redo custSel addSld delSld modSld sldOrd">
      <pc:chgData name="Jonathan Neo" userId="499c2d3d-ce76-4636-8e86-6622b1f40b7d" providerId="ADAL" clId="{4090A679-0458-4092-9C08-5AC6F4C8D6CC}" dt="2020-05-28T04:36:33.387" v="13199" actId="1076"/>
      <pc:docMkLst>
        <pc:docMk/>
      </pc:docMkLst>
      <pc:sldChg chg="modSp mod">
        <pc:chgData name="Jonathan Neo" userId="499c2d3d-ce76-4636-8e86-6622b1f40b7d" providerId="ADAL" clId="{4090A679-0458-4092-9C08-5AC6F4C8D6CC}" dt="2020-05-28T00:18:16.660" v="11530" actId="20577"/>
        <pc:sldMkLst>
          <pc:docMk/>
          <pc:sldMk cId="2274277515" sldId="880"/>
        </pc:sldMkLst>
        <pc:spChg chg="mod">
          <ac:chgData name="Jonathan Neo" userId="499c2d3d-ce76-4636-8e86-6622b1f40b7d" providerId="ADAL" clId="{4090A679-0458-4092-9C08-5AC6F4C8D6CC}" dt="2020-05-28T00:18:16.660" v="11530" actId="20577"/>
          <ac:spMkLst>
            <pc:docMk/>
            <pc:sldMk cId="2274277515" sldId="880"/>
            <ac:spMk id="4" creationId="{714907C9-4DB3-4FEA-B47F-5BE57F763E73}"/>
          </ac:spMkLst>
        </pc:spChg>
      </pc:sldChg>
      <pc:sldChg chg="addSp modSp mod">
        <pc:chgData name="Jonathan Neo" userId="499c2d3d-ce76-4636-8e86-6622b1f40b7d" providerId="ADAL" clId="{4090A679-0458-4092-9C08-5AC6F4C8D6CC}" dt="2020-05-27T18:29:22.939" v="10832"/>
        <pc:sldMkLst>
          <pc:docMk/>
          <pc:sldMk cId="2279152123" sldId="884"/>
        </pc:sldMkLst>
        <pc:spChg chg="mod">
          <ac:chgData name="Jonathan Neo" userId="499c2d3d-ce76-4636-8e86-6622b1f40b7d" providerId="ADAL" clId="{4090A679-0458-4092-9C08-5AC6F4C8D6CC}" dt="2020-05-27T18:24:18.510" v="10580" actId="20577"/>
          <ac:spMkLst>
            <pc:docMk/>
            <pc:sldMk cId="2279152123" sldId="884"/>
            <ac:spMk id="3" creationId="{B9030F8A-889D-4982-8EDA-D99449B2642E}"/>
          </ac:spMkLst>
        </pc:spChg>
        <pc:spChg chg="mod">
          <ac:chgData name="Jonathan Neo" userId="499c2d3d-ce76-4636-8e86-6622b1f40b7d" providerId="ADAL" clId="{4090A679-0458-4092-9C08-5AC6F4C8D6CC}" dt="2020-05-27T18:28:02.494" v="10824"/>
          <ac:spMkLst>
            <pc:docMk/>
            <pc:sldMk cId="2279152123" sldId="884"/>
            <ac:spMk id="6" creationId="{506CA133-FB4F-4CE6-BF72-ABF18E62E6ED}"/>
          </ac:spMkLst>
        </pc:spChg>
        <pc:spChg chg="mod">
          <ac:chgData name="Jonathan Neo" userId="499c2d3d-ce76-4636-8e86-6622b1f40b7d" providerId="ADAL" clId="{4090A679-0458-4092-9C08-5AC6F4C8D6CC}" dt="2020-05-27T18:28:38.140" v="10827"/>
          <ac:spMkLst>
            <pc:docMk/>
            <pc:sldMk cId="2279152123" sldId="884"/>
            <ac:spMk id="7" creationId="{5C6E9710-FF3C-4A68-ABE0-A203754A0E03}"/>
          </ac:spMkLst>
        </pc:spChg>
        <pc:spChg chg="mod">
          <ac:chgData name="Jonathan Neo" userId="499c2d3d-ce76-4636-8e86-6622b1f40b7d" providerId="ADAL" clId="{4090A679-0458-4092-9C08-5AC6F4C8D6CC}" dt="2020-05-27T18:28:47.203" v="10828"/>
          <ac:spMkLst>
            <pc:docMk/>
            <pc:sldMk cId="2279152123" sldId="884"/>
            <ac:spMk id="10" creationId="{1BA5F48B-C0B2-4850-AC04-7403548D9A42}"/>
          </ac:spMkLst>
        </pc:spChg>
        <pc:spChg chg="mod">
          <ac:chgData name="Jonathan Neo" userId="499c2d3d-ce76-4636-8e86-6622b1f40b7d" providerId="ADAL" clId="{4090A679-0458-4092-9C08-5AC6F4C8D6CC}" dt="2020-05-27T18:27:49.425" v="10823"/>
          <ac:spMkLst>
            <pc:docMk/>
            <pc:sldMk cId="2279152123" sldId="884"/>
            <ac:spMk id="11" creationId="{99510FEA-B88F-4AA6-BAF6-818AEFD40F4C}"/>
          </ac:spMkLst>
        </pc:spChg>
        <pc:spChg chg="mod">
          <ac:chgData name="Jonathan Neo" userId="499c2d3d-ce76-4636-8e86-6622b1f40b7d" providerId="ADAL" clId="{4090A679-0458-4092-9C08-5AC6F4C8D6CC}" dt="2020-05-27T18:28:18.517" v="10825"/>
          <ac:spMkLst>
            <pc:docMk/>
            <pc:sldMk cId="2279152123" sldId="884"/>
            <ac:spMk id="12" creationId="{DAF3300D-A6F1-497B-815E-4FD2A73C1EE9}"/>
          </ac:spMkLst>
        </pc:spChg>
        <pc:spChg chg="mod">
          <ac:chgData name="Jonathan Neo" userId="499c2d3d-ce76-4636-8e86-6622b1f40b7d" providerId="ADAL" clId="{4090A679-0458-4092-9C08-5AC6F4C8D6CC}" dt="2020-05-27T18:28:28.378" v="10826"/>
          <ac:spMkLst>
            <pc:docMk/>
            <pc:sldMk cId="2279152123" sldId="884"/>
            <ac:spMk id="13" creationId="{DC658812-AF99-47D3-862A-31F9A05DFC53}"/>
          </ac:spMkLst>
        </pc:spChg>
        <pc:spChg chg="mod">
          <ac:chgData name="Jonathan Neo" userId="499c2d3d-ce76-4636-8e86-6622b1f40b7d" providerId="ADAL" clId="{4090A679-0458-4092-9C08-5AC6F4C8D6CC}" dt="2020-05-27T18:29:13.873" v="10831"/>
          <ac:spMkLst>
            <pc:docMk/>
            <pc:sldMk cId="2279152123" sldId="884"/>
            <ac:spMk id="15" creationId="{0F506D53-2543-4773-B1C3-6C8C3BBC0959}"/>
          </ac:spMkLst>
        </pc:spChg>
        <pc:spChg chg="mod">
          <ac:chgData name="Jonathan Neo" userId="499c2d3d-ce76-4636-8e86-6622b1f40b7d" providerId="ADAL" clId="{4090A679-0458-4092-9C08-5AC6F4C8D6CC}" dt="2020-05-27T18:29:22.939" v="10832"/>
          <ac:spMkLst>
            <pc:docMk/>
            <pc:sldMk cId="2279152123" sldId="884"/>
            <ac:spMk id="16" creationId="{850CDD09-F500-420A-B202-73025F528CA0}"/>
          </ac:spMkLst>
        </pc:spChg>
        <pc:spChg chg="mod">
          <ac:chgData name="Jonathan Neo" userId="499c2d3d-ce76-4636-8e86-6622b1f40b7d" providerId="ADAL" clId="{4090A679-0458-4092-9C08-5AC6F4C8D6CC}" dt="2020-05-27T18:28:54.211" v="10829"/>
          <ac:spMkLst>
            <pc:docMk/>
            <pc:sldMk cId="2279152123" sldId="884"/>
            <ac:spMk id="17" creationId="{3623FB4C-B12B-40FA-ADC6-5C5E254C29CC}"/>
          </ac:spMkLst>
        </pc:spChg>
        <pc:spChg chg="mod">
          <ac:chgData name="Jonathan Neo" userId="499c2d3d-ce76-4636-8e86-6622b1f40b7d" providerId="ADAL" clId="{4090A679-0458-4092-9C08-5AC6F4C8D6CC}" dt="2020-05-27T18:29:04.310" v="10830"/>
          <ac:spMkLst>
            <pc:docMk/>
            <pc:sldMk cId="2279152123" sldId="884"/>
            <ac:spMk id="18" creationId="{5CD5B509-4C8C-4A18-A0FF-19FC2DCF9F94}"/>
          </ac:spMkLst>
        </pc:spChg>
        <pc:spChg chg="add mod">
          <ac:chgData name="Jonathan Neo" userId="499c2d3d-ce76-4636-8e86-6622b1f40b7d" providerId="ADAL" clId="{4090A679-0458-4092-9C08-5AC6F4C8D6CC}" dt="2020-05-27T18:27:31.474" v="10822" actId="20577"/>
          <ac:spMkLst>
            <pc:docMk/>
            <pc:sldMk cId="2279152123" sldId="884"/>
            <ac:spMk id="19" creationId="{9C85FBC1-0610-46C7-A367-03DB5DA4516C}"/>
          </ac:spMkLst>
        </pc:spChg>
      </pc:sldChg>
      <pc:sldChg chg="addSp delSp modSp mod delAnim modAnim">
        <pc:chgData name="Jonathan Neo" userId="499c2d3d-ce76-4636-8e86-6622b1f40b7d" providerId="ADAL" clId="{4090A679-0458-4092-9C08-5AC6F4C8D6CC}" dt="2020-05-27T12:22:23.208" v="678" actId="20577"/>
        <pc:sldMkLst>
          <pc:docMk/>
          <pc:sldMk cId="3043773700" sldId="892"/>
        </pc:sldMkLst>
        <pc:spChg chg="mod">
          <ac:chgData name="Jonathan Neo" userId="499c2d3d-ce76-4636-8e86-6622b1f40b7d" providerId="ADAL" clId="{4090A679-0458-4092-9C08-5AC6F4C8D6CC}" dt="2020-05-27T11:57:28.232" v="125" actId="20577"/>
          <ac:spMkLst>
            <pc:docMk/>
            <pc:sldMk cId="3043773700" sldId="892"/>
            <ac:spMk id="2" creationId="{4CA54266-611C-486E-B2F8-7030C027DDEB}"/>
          </ac:spMkLst>
        </pc:spChg>
        <pc:spChg chg="add del mod">
          <ac:chgData name="Jonathan Neo" userId="499c2d3d-ce76-4636-8e86-6622b1f40b7d" providerId="ADAL" clId="{4090A679-0458-4092-9C08-5AC6F4C8D6CC}" dt="2020-05-27T12:02:33.452" v="204" actId="478"/>
          <ac:spMkLst>
            <pc:docMk/>
            <pc:sldMk cId="3043773700" sldId="892"/>
            <ac:spMk id="3" creationId="{D067E249-239E-436F-A4CD-2F9CB4D09F5E}"/>
          </ac:spMkLst>
        </pc:spChg>
        <pc:spChg chg="add mod">
          <ac:chgData name="Jonathan Neo" userId="499c2d3d-ce76-4636-8e86-6622b1f40b7d" providerId="ADAL" clId="{4090A679-0458-4092-9C08-5AC6F4C8D6CC}" dt="2020-05-27T12:22:23.208" v="678" actId="20577"/>
          <ac:spMkLst>
            <pc:docMk/>
            <pc:sldMk cId="3043773700" sldId="892"/>
            <ac:spMk id="7" creationId="{3D65D37A-98F0-4980-A7CB-70B5818560DA}"/>
          </ac:spMkLst>
        </pc:spChg>
        <pc:spChg chg="del">
          <ac:chgData name="Jonathan Neo" userId="499c2d3d-ce76-4636-8e86-6622b1f40b7d" providerId="ADAL" clId="{4090A679-0458-4092-9C08-5AC6F4C8D6CC}" dt="2020-05-27T11:51:55.562" v="85" actId="478"/>
          <ac:spMkLst>
            <pc:docMk/>
            <pc:sldMk cId="3043773700" sldId="892"/>
            <ac:spMk id="10" creationId="{F37CD0ED-4AE3-487E-84DB-B21BD6F454EF}"/>
          </ac:spMkLst>
        </pc:spChg>
        <pc:spChg chg="del">
          <ac:chgData name="Jonathan Neo" userId="499c2d3d-ce76-4636-8e86-6622b1f40b7d" providerId="ADAL" clId="{4090A679-0458-4092-9C08-5AC6F4C8D6CC}" dt="2020-05-27T11:51:55.562" v="85" actId="478"/>
          <ac:spMkLst>
            <pc:docMk/>
            <pc:sldMk cId="3043773700" sldId="892"/>
            <ac:spMk id="11" creationId="{662F38C1-5BD7-44F6-B1C0-5A741F770685}"/>
          </ac:spMkLst>
        </pc:spChg>
        <pc:spChg chg="del">
          <ac:chgData name="Jonathan Neo" userId="499c2d3d-ce76-4636-8e86-6622b1f40b7d" providerId="ADAL" clId="{4090A679-0458-4092-9C08-5AC6F4C8D6CC}" dt="2020-05-27T11:51:55.562" v="85" actId="478"/>
          <ac:spMkLst>
            <pc:docMk/>
            <pc:sldMk cId="3043773700" sldId="892"/>
            <ac:spMk id="12" creationId="{F975B1FC-7DE1-40B5-BE41-E32397896326}"/>
          </ac:spMkLst>
        </pc:spChg>
        <pc:spChg chg="del">
          <ac:chgData name="Jonathan Neo" userId="499c2d3d-ce76-4636-8e86-6622b1f40b7d" providerId="ADAL" clId="{4090A679-0458-4092-9C08-5AC6F4C8D6CC}" dt="2020-05-27T11:51:57.201" v="86" actId="478"/>
          <ac:spMkLst>
            <pc:docMk/>
            <pc:sldMk cId="3043773700" sldId="892"/>
            <ac:spMk id="13" creationId="{28D4AE9B-A6EB-435E-9FFA-4A9D75E96A25}"/>
          </ac:spMkLst>
        </pc:spChg>
        <pc:spChg chg="add del mod">
          <ac:chgData name="Jonathan Neo" userId="499c2d3d-ce76-4636-8e86-6622b1f40b7d" providerId="ADAL" clId="{4090A679-0458-4092-9C08-5AC6F4C8D6CC}" dt="2020-05-27T11:56:08.855" v="96" actId="478"/>
          <ac:spMkLst>
            <pc:docMk/>
            <pc:sldMk cId="3043773700" sldId="892"/>
            <ac:spMk id="14" creationId="{40BBC676-F2FC-4976-AF4B-C5FEE7BFA184}"/>
          </ac:spMkLst>
        </pc:spChg>
        <pc:spChg chg="del">
          <ac:chgData name="Jonathan Neo" userId="499c2d3d-ce76-4636-8e86-6622b1f40b7d" providerId="ADAL" clId="{4090A679-0458-4092-9C08-5AC6F4C8D6CC}" dt="2020-05-27T11:51:57.201" v="86" actId="478"/>
          <ac:spMkLst>
            <pc:docMk/>
            <pc:sldMk cId="3043773700" sldId="892"/>
            <ac:spMk id="15" creationId="{1FB1D6F8-4ACF-4E5B-8034-F6E9B103443C}"/>
          </ac:spMkLst>
        </pc:spChg>
        <pc:spChg chg="mod">
          <ac:chgData name="Jonathan Neo" userId="499c2d3d-ce76-4636-8e86-6622b1f40b7d" providerId="ADAL" clId="{4090A679-0458-4092-9C08-5AC6F4C8D6CC}" dt="2020-05-27T11:53:36.610" v="88" actId="1076"/>
          <ac:spMkLst>
            <pc:docMk/>
            <pc:sldMk cId="3043773700" sldId="892"/>
            <ac:spMk id="19" creationId="{DCE09F8B-550D-4E08-A498-98205D2575BC}"/>
          </ac:spMkLst>
        </pc:spChg>
        <pc:spChg chg="mod">
          <ac:chgData name="Jonathan Neo" userId="499c2d3d-ce76-4636-8e86-6622b1f40b7d" providerId="ADAL" clId="{4090A679-0458-4092-9C08-5AC6F4C8D6CC}" dt="2020-05-27T11:53:36.610" v="88" actId="1076"/>
          <ac:spMkLst>
            <pc:docMk/>
            <pc:sldMk cId="3043773700" sldId="892"/>
            <ac:spMk id="20" creationId="{EEBF3891-5D9D-42E0-9E2B-840A94AB79B5}"/>
          </ac:spMkLst>
        </pc:spChg>
        <pc:spChg chg="mod">
          <ac:chgData name="Jonathan Neo" userId="499c2d3d-ce76-4636-8e86-6622b1f40b7d" providerId="ADAL" clId="{4090A679-0458-4092-9C08-5AC6F4C8D6CC}" dt="2020-05-27T11:53:36.610" v="88" actId="1076"/>
          <ac:spMkLst>
            <pc:docMk/>
            <pc:sldMk cId="3043773700" sldId="892"/>
            <ac:spMk id="21" creationId="{EB91FFF0-FF6E-491C-9135-57281B6B6965}"/>
          </ac:spMkLst>
        </pc:spChg>
        <pc:spChg chg="mod">
          <ac:chgData name="Jonathan Neo" userId="499c2d3d-ce76-4636-8e86-6622b1f40b7d" providerId="ADAL" clId="{4090A679-0458-4092-9C08-5AC6F4C8D6CC}" dt="2020-05-27T11:53:36.610" v="88" actId="1076"/>
          <ac:spMkLst>
            <pc:docMk/>
            <pc:sldMk cId="3043773700" sldId="892"/>
            <ac:spMk id="22" creationId="{A0670573-712F-4F3B-BFD3-6B1954A3AD12}"/>
          </ac:spMkLst>
        </pc:spChg>
        <pc:spChg chg="mod">
          <ac:chgData name="Jonathan Neo" userId="499c2d3d-ce76-4636-8e86-6622b1f40b7d" providerId="ADAL" clId="{4090A679-0458-4092-9C08-5AC6F4C8D6CC}" dt="2020-05-27T11:53:36.610" v="88" actId="1076"/>
          <ac:spMkLst>
            <pc:docMk/>
            <pc:sldMk cId="3043773700" sldId="892"/>
            <ac:spMk id="23" creationId="{4E839370-F236-4D90-AA09-A9AEB6037864}"/>
          </ac:spMkLst>
        </pc:spChg>
        <pc:spChg chg="mod">
          <ac:chgData name="Jonathan Neo" userId="499c2d3d-ce76-4636-8e86-6622b1f40b7d" providerId="ADAL" clId="{4090A679-0458-4092-9C08-5AC6F4C8D6CC}" dt="2020-05-27T11:53:36.610" v="88" actId="1076"/>
          <ac:spMkLst>
            <pc:docMk/>
            <pc:sldMk cId="3043773700" sldId="892"/>
            <ac:spMk id="24" creationId="{33613E4A-9D39-4947-A023-3CC2E55526EC}"/>
          </ac:spMkLst>
        </pc:spChg>
        <pc:spChg chg="mod">
          <ac:chgData name="Jonathan Neo" userId="499c2d3d-ce76-4636-8e86-6622b1f40b7d" providerId="ADAL" clId="{4090A679-0458-4092-9C08-5AC6F4C8D6CC}" dt="2020-05-27T11:53:36.610" v="88" actId="1076"/>
          <ac:spMkLst>
            <pc:docMk/>
            <pc:sldMk cId="3043773700" sldId="892"/>
            <ac:spMk id="25" creationId="{279B52B8-43A3-49FB-99D7-78E6862961A1}"/>
          </ac:spMkLst>
        </pc:spChg>
        <pc:spChg chg="mod">
          <ac:chgData name="Jonathan Neo" userId="499c2d3d-ce76-4636-8e86-6622b1f40b7d" providerId="ADAL" clId="{4090A679-0458-4092-9C08-5AC6F4C8D6CC}" dt="2020-05-27T11:53:36.610" v="88" actId="1076"/>
          <ac:spMkLst>
            <pc:docMk/>
            <pc:sldMk cId="3043773700" sldId="892"/>
            <ac:spMk id="26" creationId="{B2814755-B01C-42F8-BAC9-AF2A0C0A29CE}"/>
          </ac:spMkLst>
        </pc:spChg>
        <pc:spChg chg="mod">
          <ac:chgData name="Jonathan Neo" userId="499c2d3d-ce76-4636-8e86-6622b1f40b7d" providerId="ADAL" clId="{4090A679-0458-4092-9C08-5AC6F4C8D6CC}" dt="2020-05-27T11:53:36.610" v="88" actId="1076"/>
          <ac:spMkLst>
            <pc:docMk/>
            <pc:sldMk cId="3043773700" sldId="892"/>
            <ac:spMk id="27" creationId="{214EC1A4-C3A0-4755-8BA8-35CD1A4945D2}"/>
          </ac:spMkLst>
        </pc:spChg>
        <pc:spChg chg="mod">
          <ac:chgData name="Jonathan Neo" userId="499c2d3d-ce76-4636-8e86-6622b1f40b7d" providerId="ADAL" clId="{4090A679-0458-4092-9C08-5AC6F4C8D6CC}" dt="2020-05-27T11:53:36.610" v="88" actId="1076"/>
          <ac:spMkLst>
            <pc:docMk/>
            <pc:sldMk cId="3043773700" sldId="892"/>
            <ac:spMk id="28" creationId="{ED102071-44FD-4596-8487-DD51BA47678F}"/>
          </ac:spMkLst>
        </pc:spChg>
        <pc:spChg chg="mod">
          <ac:chgData name="Jonathan Neo" userId="499c2d3d-ce76-4636-8e86-6622b1f40b7d" providerId="ADAL" clId="{4090A679-0458-4092-9C08-5AC6F4C8D6CC}" dt="2020-05-27T11:53:36.610" v="88" actId="1076"/>
          <ac:spMkLst>
            <pc:docMk/>
            <pc:sldMk cId="3043773700" sldId="892"/>
            <ac:spMk id="29" creationId="{C11B846A-FA95-4110-A750-F035F5A5A888}"/>
          </ac:spMkLst>
        </pc:spChg>
        <pc:spChg chg="mod">
          <ac:chgData name="Jonathan Neo" userId="499c2d3d-ce76-4636-8e86-6622b1f40b7d" providerId="ADAL" clId="{4090A679-0458-4092-9C08-5AC6F4C8D6CC}" dt="2020-05-27T11:53:36.610" v="88" actId="1076"/>
          <ac:spMkLst>
            <pc:docMk/>
            <pc:sldMk cId="3043773700" sldId="892"/>
            <ac:spMk id="30" creationId="{0A068BF9-595C-4CB2-B1D5-25F5B7DAD6F0}"/>
          </ac:spMkLst>
        </pc:spChg>
        <pc:spChg chg="mod">
          <ac:chgData name="Jonathan Neo" userId="499c2d3d-ce76-4636-8e86-6622b1f40b7d" providerId="ADAL" clId="{4090A679-0458-4092-9C08-5AC6F4C8D6CC}" dt="2020-05-27T11:53:36.610" v="88" actId="1076"/>
          <ac:spMkLst>
            <pc:docMk/>
            <pc:sldMk cId="3043773700" sldId="892"/>
            <ac:spMk id="31" creationId="{CD1CA291-34C5-4A06-BFBC-6CA8AB36BBE7}"/>
          </ac:spMkLst>
        </pc:spChg>
        <pc:spChg chg="mod">
          <ac:chgData name="Jonathan Neo" userId="499c2d3d-ce76-4636-8e86-6622b1f40b7d" providerId="ADAL" clId="{4090A679-0458-4092-9C08-5AC6F4C8D6CC}" dt="2020-05-27T11:53:36.610" v="88" actId="1076"/>
          <ac:spMkLst>
            <pc:docMk/>
            <pc:sldMk cId="3043773700" sldId="892"/>
            <ac:spMk id="32" creationId="{F96EA496-A106-4539-9F93-1E2584F771E2}"/>
          </ac:spMkLst>
        </pc:spChg>
        <pc:spChg chg="mod">
          <ac:chgData name="Jonathan Neo" userId="499c2d3d-ce76-4636-8e86-6622b1f40b7d" providerId="ADAL" clId="{4090A679-0458-4092-9C08-5AC6F4C8D6CC}" dt="2020-05-27T11:53:36.610" v="88" actId="1076"/>
          <ac:spMkLst>
            <pc:docMk/>
            <pc:sldMk cId="3043773700" sldId="892"/>
            <ac:spMk id="33" creationId="{7E64FEE9-96AB-4356-8123-7D320FCB63CA}"/>
          </ac:spMkLst>
        </pc:spChg>
        <pc:spChg chg="mod">
          <ac:chgData name="Jonathan Neo" userId="499c2d3d-ce76-4636-8e86-6622b1f40b7d" providerId="ADAL" clId="{4090A679-0458-4092-9C08-5AC6F4C8D6CC}" dt="2020-05-27T11:53:36.610" v="88" actId="1076"/>
          <ac:spMkLst>
            <pc:docMk/>
            <pc:sldMk cId="3043773700" sldId="892"/>
            <ac:spMk id="34" creationId="{ABE4F901-0FCC-4221-A756-67B6CAE55407}"/>
          </ac:spMkLst>
        </pc:spChg>
        <pc:spChg chg="mod">
          <ac:chgData name="Jonathan Neo" userId="499c2d3d-ce76-4636-8e86-6622b1f40b7d" providerId="ADAL" clId="{4090A679-0458-4092-9C08-5AC6F4C8D6CC}" dt="2020-05-27T11:53:36.610" v="88" actId="1076"/>
          <ac:spMkLst>
            <pc:docMk/>
            <pc:sldMk cId="3043773700" sldId="892"/>
            <ac:spMk id="36" creationId="{18577775-2683-4FE7-AE54-E4579BA994D0}"/>
          </ac:spMkLst>
        </pc:spChg>
        <pc:spChg chg="mod">
          <ac:chgData name="Jonathan Neo" userId="499c2d3d-ce76-4636-8e86-6622b1f40b7d" providerId="ADAL" clId="{4090A679-0458-4092-9C08-5AC6F4C8D6CC}" dt="2020-05-27T11:53:36.610" v="88" actId="1076"/>
          <ac:spMkLst>
            <pc:docMk/>
            <pc:sldMk cId="3043773700" sldId="892"/>
            <ac:spMk id="37" creationId="{DF10C704-A0C0-42B2-8445-CA2445CA21D1}"/>
          </ac:spMkLst>
        </pc:spChg>
        <pc:spChg chg="mod">
          <ac:chgData name="Jonathan Neo" userId="499c2d3d-ce76-4636-8e86-6622b1f40b7d" providerId="ADAL" clId="{4090A679-0458-4092-9C08-5AC6F4C8D6CC}" dt="2020-05-27T11:53:36.610" v="88" actId="1076"/>
          <ac:spMkLst>
            <pc:docMk/>
            <pc:sldMk cId="3043773700" sldId="892"/>
            <ac:spMk id="39" creationId="{4BA5C653-68C5-4824-BE89-0CA768FB07F9}"/>
          </ac:spMkLst>
        </pc:spChg>
        <pc:spChg chg="mod">
          <ac:chgData name="Jonathan Neo" userId="499c2d3d-ce76-4636-8e86-6622b1f40b7d" providerId="ADAL" clId="{4090A679-0458-4092-9C08-5AC6F4C8D6CC}" dt="2020-05-27T11:53:36.610" v="88" actId="1076"/>
          <ac:spMkLst>
            <pc:docMk/>
            <pc:sldMk cId="3043773700" sldId="892"/>
            <ac:spMk id="41" creationId="{2DF4D587-F5BE-49AE-8E72-8540E91A5F57}"/>
          </ac:spMkLst>
        </pc:spChg>
        <pc:spChg chg="mod">
          <ac:chgData name="Jonathan Neo" userId="499c2d3d-ce76-4636-8e86-6622b1f40b7d" providerId="ADAL" clId="{4090A679-0458-4092-9C08-5AC6F4C8D6CC}" dt="2020-05-27T11:53:36.610" v="88" actId="1076"/>
          <ac:spMkLst>
            <pc:docMk/>
            <pc:sldMk cId="3043773700" sldId="892"/>
            <ac:spMk id="42" creationId="{64196AC1-B272-47A4-9C15-96579DDA63CB}"/>
          </ac:spMkLst>
        </pc:spChg>
        <pc:spChg chg="mod">
          <ac:chgData name="Jonathan Neo" userId="499c2d3d-ce76-4636-8e86-6622b1f40b7d" providerId="ADAL" clId="{4090A679-0458-4092-9C08-5AC6F4C8D6CC}" dt="2020-05-27T11:53:36.610" v="88" actId="1076"/>
          <ac:spMkLst>
            <pc:docMk/>
            <pc:sldMk cId="3043773700" sldId="892"/>
            <ac:spMk id="44" creationId="{B05A95AF-AE9A-4FE0-A4C3-6A0906B3D76C}"/>
          </ac:spMkLst>
        </pc:spChg>
        <pc:spChg chg="mod">
          <ac:chgData name="Jonathan Neo" userId="499c2d3d-ce76-4636-8e86-6622b1f40b7d" providerId="ADAL" clId="{4090A679-0458-4092-9C08-5AC6F4C8D6CC}" dt="2020-05-27T11:53:36.610" v="88" actId="1076"/>
          <ac:spMkLst>
            <pc:docMk/>
            <pc:sldMk cId="3043773700" sldId="892"/>
            <ac:spMk id="45" creationId="{B2E6B4B3-71BA-4E6C-8327-5FAD186631DE}"/>
          </ac:spMkLst>
        </pc:spChg>
        <pc:spChg chg="add del mod">
          <ac:chgData name="Jonathan Neo" userId="499c2d3d-ce76-4636-8e86-6622b1f40b7d" providerId="ADAL" clId="{4090A679-0458-4092-9C08-5AC6F4C8D6CC}" dt="2020-05-27T11:56:08.855" v="96" actId="478"/>
          <ac:spMkLst>
            <pc:docMk/>
            <pc:sldMk cId="3043773700" sldId="892"/>
            <ac:spMk id="46" creationId="{E118469B-61D7-46EB-BFFF-9FED2C216682}"/>
          </ac:spMkLst>
        </pc:spChg>
        <pc:spChg chg="add del mod">
          <ac:chgData name="Jonathan Neo" userId="499c2d3d-ce76-4636-8e86-6622b1f40b7d" providerId="ADAL" clId="{4090A679-0458-4092-9C08-5AC6F4C8D6CC}" dt="2020-05-27T11:56:08.855" v="96" actId="478"/>
          <ac:spMkLst>
            <pc:docMk/>
            <pc:sldMk cId="3043773700" sldId="892"/>
            <ac:spMk id="47" creationId="{AD3728E8-EC84-4439-8CC8-5DA507F14981}"/>
          </ac:spMkLst>
        </pc:spChg>
        <pc:spChg chg="add del mod">
          <ac:chgData name="Jonathan Neo" userId="499c2d3d-ce76-4636-8e86-6622b1f40b7d" providerId="ADAL" clId="{4090A679-0458-4092-9C08-5AC6F4C8D6CC}" dt="2020-05-27T11:56:09.542" v="97" actId="478"/>
          <ac:spMkLst>
            <pc:docMk/>
            <pc:sldMk cId="3043773700" sldId="892"/>
            <ac:spMk id="48" creationId="{34A45156-3ABB-4447-B0CF-9B85BAF0B36D}"/>
          </ac:spMkLst>
        </pc:spChg>
        <pc:spChg chg="add del mod">
          <ac:chgData name="Jonathan Neo" userId="499c2d3d-ce76-4636-8e86-6622b1f40b7d" providerId="ADAL" clId="{4090A679-0458-4092-9C08-5AC6F4C8D6CC}" dt="2020-05-27T11:56:08.855" v="96" actId="478"/>
          <ac:spMkLst>
            <pc:docMk/>
            <pc:sldMk cId="3043773700" sldId="892"/>
            <ac:spMk id="49" creationId="{120C4AB1-F722-4B10-A170-65E6F52981FE}"/>
          </ac:spMkLst>
        </pc:spChg>
        <pc:spChg chg="add del mod">
          <ac:chgData name="Jonathan Neo" userId="499c2d3d-ce76-4636-8e86-6622b1f40b7d" providerId="ADAL" clId="{4090A679-0458-4092-9C08-5AC6F4C8D6CC}" dt="2020-05-27T11:56:08.855" v="96" actId="478"/>
          <ac:spMkLst>
            <pc:docMk/>
            <pc:sldMk cId="3043773700" sldId="892"/>
            <ac:spMk id="50" creationId="{53E9565A-A131-430A-8B57-2A65DFC5E12F}"/>
          </ac:spMkLst>
        </pc:spChg>
        <pc:spChg chg="mod">
          <ac:chgData name="Jonathan Neo" userId="499c2d3d-ce76-4636-8e86-6622b1f40b7d" providerId="ADAL" clId="{4090A679-0458-4092-9C08-5AC6F4C8D6CC}" dt="2020-05-27T11:53:36.610" v="88" actId="1076"/>
          <ac:spMkLst>
            <pc:docMk/>
            <pc:sldMk cId="3043773700" sldId="892"/>
            <ac:spMk id="54" creationId="{E4B5AE33-0F7F-4016-8BF3-DFC33695E8A0}"/>
          </ac:spMkLst>
        </pc:spChg>
        <pc:spChg chg="mod">
          <ac:chgData name="Jonathan Neo" userId="499c2d3d-ce76-4636-8e86-6622b1f40b7d" providerId="ADAL" clId="{4090A679-0458-4092-9C08-5AC6F4C8D6CC}" dt="2020-05-27T11:53:36.610" v="88" actId="1076"/>
          <ac:spMkLst>
            <pc:docMk/>
            <pc:sldMk cId="3043773700" sldId="892"/>
            <ac:spMk id="55" creationId="{FBF55AD5-8679-4A62-B5E1-12370EE0AB14}"/>
          </ac:spMkLst>
        </pc:spChg>
        <pc:spChg chg="mod">
          <ac:chgData name="Jonathan Neo" userId="499c2d3d-ce76-4636-8e86-6622b1f40b7d" providerId="ADAL" clId="{4090A679-0458-4092-9C08-5AC6F4C8D6CC}" dt="2020-05-27T11:53:36.610" v="88" actId="1076"/>
          <ac:spMkLst>
            <pc:docMk/>
            <pc:sldMk cId="3043773700" sldId="892"/>
            <ac:spMk id="56" creationId="{9DED1F69-C5CB-473E-9FDF-3691D36E428C}"/>
          </ac:spMkLst>
        </pc:spChg>
        <pc:spChg chg="mod">
          <ac:chgData name="Jonathan Neo" userId="499c2d3d-ce76-4636-8e86-6622b1f40b7d" providerId="ADAL" clId="{4090A679-0458-4092-9C08-5AC6F4C8D6CC}" dt="2020-05-27T11:53:36.610" v="88" actId="1076"/>
          <ac:spMkLst>
            <pc:docMk/>
            <pc:sldMk cId="3043773700" sldId="892"/>
            <ac:spMk id="57" creationId="{E142FF23-D2CB-4B45-9E82-2B396C35770F}"/>
          </ac:spMkLst>
        </pc:spChg>
        <pc:spChg chg="mod">
          <ac:chgData name="Jonathan Neo" userId="499c2d3d-ce76-4636-8e86-6622b1f40b7d" providerId="ADAL" clId="{4090A679-0458-4092-9C08-5AC6F4C8D6CC}" dt="2020-05-27T11:53:36.610" v="88" actId="1076"/>
          <ac:spMkLst>
            <pc:docMk/>
            <pc:sldMk cId="3043773700" sldId="892"/>
            <ac:spMk id="58" creationId="{1C41C0BD-A765-467D-A243-EE7F59AAFA01}"/>
          </ac:spMkLst>
        </pc:spChg>
        <pc:spChg chg="mod">
          <ac:chgData name="Jonathan Neo" userId="499c2d3d-ce76-4636-8e86-6622b1f40b7d" providerId="ADAL" clId="{4090A679-0458-4092-9C08-5AC6F4C8D6CC}" dt="2020-05-27T11:53:36.610" v="88" actId="1076"/>
          <ac:spMkLst>
            <pc:docMk/>
            <pc:sldMk cId="3043773700" sldId="892"/>
            <ac:spMk id="59" creationId="{2C30B1A4-3CA6-4008-AE41-0B43135E317B}"/>
          </ac:spMkLst>
        </pc:spChg>
        <pc:spChg chg="mod">
          <ac:chgData name="Jonathan Neo" userId="499c2d3d-ce76-4636-8e86-6622b1f40b7d" providerId="ADAL" clId="{4090A679-0458-4092-9C08-5AC6F4C8D6CC}" dt="2020-05-27T11:53:36.610" v="88" actId="1076"/>
          <ac:spMkLst>
            <pc:docMk/>
            <pc:sldMk cId="3043773700" sldId="892"/>
            <ac:spMk id="60" creationId="{C167C62C-95A5-4EA3-97B1-8630EAABA659}"/>
          </ac:spMkLst>
        </pc:spChg>
        <pc:spChg chg="mod">
          <ac:chgData name="Jonathan Neo" userId="499c2d3d-ce76-4636-8e86-6622b1f40b7d" providerId="ADAL" clId="{4090A679-0458-4092-9C08-5AC6F4C8D6CC}" dt="2020-05-27T11:53:36.610" v="88" actId="1076"/>
          <ac:spMkLst>
            <pc:docMk/>
            <pc:sldMk cId="3043773700" sldId="892"/>
            <ac:spMk id="61" creationId="{47E2FE5A-8539-4989-8245-FD4763C01A3D}"/>
          </ac:spMkLst>
        </pc:spChg>
        <pc:spChg chg="mod">
          <ac:chgData name="Jonathan Neo" userId="499c2d3d-ce76-4636-8e86-6622b1f40b7d" providerId="ADAL" clId="{4090A679-0458-4092-9C08-5AC6F4C8D6CC}" dt="2020-05-27T11:53:36.610" v="88" actId="1076"/>
          <ac:spMkLst>
            <pc:docMk/>
            <pc:sldMk cId="3043773700" sldId="892"/>
            <ac:spMk id="62" creationId="{B9250E6B-4B85-47AC-977C-B652B8032B99}"/>
          </ac:spMkLst>
        </pc:spChg>
        <pc:spChg chg="mod">
          <ac:chgData name="Jonathan Neo" userId="499c2d3d-ce76-4636-8e86-6622b1f40b7d" providerId="ADAL" clId="{4090A679-0458-4092-9C08-5AC6F4C8D6CC}" dt="2020-05-27T11:53:36.610" v="88" actId="1076"/>
          <ac:spMkLst>
            <pc:docMk/>
            <pc:sldMk cId="3043773700" sldId="892"/>
            <ac:spMk id="63" creationId="{5C1ADB9C-E234-4A5F-BED2-AB56AED41D31}"/>
          </ac:spMkLst>
        </pc:spChg>
        <pc:spChg chg="mod">
          <ac:chgData name="Jonathan Neo" userId="499c2d3d-ce76-4636-8e86-6622b1f40b7d" providerId="ADAL" clId="{4090A679-0458-4092-9C08-5AC6F4C8D6CC}" dt="2020-05-27T11:53:36.610" v="88" actId="1076"/>
          <ac:spMkLst>
            <pc:docMk/>
            <pc:sldMk cId="3043773700" sldId="892"/>
            <ac:spMk id="64" creationId="{BE392339-A2A1-4877-8E04-DDB57D17AEED}"/>
          </ac:spMkLst>
        </pc:spChg>
        <pc:spChg chg="mod">
          <ac:chgData name="Jonathan Neo" userId="499c2d3d-ce76-4636-8e86-6622b1f40b7d" providerId="ADAL" clId="{4090A679-0458-4092-9C08-5AC6F4C8D6CC}" dt="2020-05-27T11:53:36.610" v="88" actId="1076"/>
          <ac:spMkLst>
            <pc:docMk/>
            <pc:sldMk cId="3043773700" sldId="892"/>
            <ac:spMk id="65" creationId="{C2690D85-2A9C-4F13-8FBD-3860D4B5AD3A}"/>
          </ac:spMkLst>
        </pc:spChg>
        <pc:spChg chg="mod">
          <ac:chgData name="Jonathan Neo" userId="499c2d3d-ce76-4636-8e86-6622b1f40b7d" providerId="ADAL" clId="{4090A679-0458-4092-9C08-5AC6F4C8D6CC}" dt="2020-05-27T11:53:36.610" v="88" actId="1076"/>
          <ac:spMkLst>
            <pc:docMk/>
            <pc:sldMk cId="3043773700" sldId="892"/>
            <ac:spMk id="66" creationId="{26661B93-DA7D-4E0C-8EFB-9537B86805CA}"/>
          </ac:spMkLst>
        </pc:spChg>
        <pc:spChg chg="mod">
          <ac:chgData name="Jonathan Neo" userId="499c2d3d-ce76-4636-8e86-6622b1f40b7d" providerId="ADAL" clId="{4090A679-0458-4092-9C08-5AC6F4C8D6CC}" dt="2020-05-27T11:53:36.610" v="88" actId="1076"/>
          <ac:spMkLst>
            <pc:docMk/>
            <pc:sldMk cId="3043773700" sldId="892"/>
            <ac:spMk id="67" creationId="{5018EE96-92A4-4033-BCB6-249235E66454}"/>
          </ac:spMkLst>
        </pc:spChg>
        <pc:spChg chg="mod">
          <ac:chgData name="Jonathan Neo" userId="499c2d3d-ce76-4636-8e86-6622b1f40b7d" providerId="ADAL" clId="{4090A679-0458-4092-9C08-5AC6F4C8D6CC}" dt="2020-05-27T11:53:36.610" v="88" actId="1076"/>
          <ac:spMkLst>
            <pc:docMk/>
            <pc:sldMk cId="3043773700" sldId="892"/>
            <ac:spMk id="68" creationId="{48AB583A-A0CC-4E10-8743-A02F397D3E98}"/>
          </ac:spMkLst>
        </pc:spChg>
        <pc:spChg chg="mod">
          <ac:chgData name="Jonathan Neo" userId="499c2d3d-ce76-4636-8e86-6622b1f40b7d" providerId="ADAL" clId="{4090A679-0458-4092-9C08-5AC6F4C8D6CC}" dt="2020-05-27T11:53:36.610" v="88" actId="1076"/>
          <ac:spMkLst>
            <pc:docMk/>
            <pc:sldMk cId="3043773700" sldId="892"/>
            <ac:spMk id="69" creationId="{A55DD64B-F783-4890-8C65-1811CD743A9A}"/>
          </ac:spMkLst>
        </pc:spChg>
        <pc:spChg chg="mod">
          <ac:chgData name="Jonathan Neo" userId="499c2d3d-ce76-4636-8e86-6622b1f40b7d" providerId="ADAL" clId="{4090A679-0458-4092-9C08-5AC6F4C8D6CC}" dt="2020-05-27T11:53:36.610" v="88" actId="1076"/>
          <ac:spMkLst>
            <pc:docMk/>
            <pc:sldMk cId="3043773700" sldId="892"/>
            <ac:spMk id="70" creationId="{306BAB53-A46B-45C2-9B85-7BA3DD7724DF}"/>
          </ac:spMkLst>
        </pc:spChg>
        <pc:spChg chg="add del mod">
          <ac:chgData name="Jonathan Neo" userId="499c2d3d-ce76-4636-8e86-6622b1f40b7d" providerId="ADAL" clId="{4090A679-0458-4092-9C08-5AC6F4C8D6CC}" dt="2020-05-27T11:56:08.855" v="96" actId="478"/>
          <ac:spMkLst>
            <pc:docMk/>
            <pc:sldMk cId="3043773700" sldId="892"/>
            <ac:spMk id="71" creationId="{3BDF0DA9-18C3-4077-8CC8-15E61E1A2C40}"/>
          </ac:spMkLst>
        </pc:spChg>
        <pc:spChg chg="add del mod">
          <ac:chgData name="Jonathan Neo" userId="499c2d3d-ce76-4636-8e86-6622b1f40b7d" providerId="ADAL" clId="{4090A679-0458-4092-9C08-5AC6F4C8D6CC}" dt="2020-05-27T11:56:08.855" v="96" actId="478"/>
          <ac:spMkLst>
            <pc:docMk/>
            <pc:sldMk cId="3043773700" sldId="892"/>
            <ac:spMk id="72" creationId="{C7994F8B-BB4E-42A7-9CB9-9C941987A554}"/>
          </ac:spMkLst>
        </pc:spChg>
        <pc:spChg chg="mod">
          <ac:chgData name="Jonathan Neo" userId="499c2d3d-ce76-4636-8e86-6622b1f40b7d" providerId="ADAL" clId="{4090A679-0458-4092-9C08-5AC6F4C8D6CC}" dt="2020-05-27T11:53:36.610" v="88" actId="1076"/>
          <ac:spMkLst>
            <pc:docMk/>
            <pc:sldMk cId="3043773700" sldId="892"/>
            <ac:spMk id="74" creationId="{61F3E1A4-52E0-4729-9069-14C896E166A0}"/>
          </ac:spMkLst>
        </pc:spChg>
        <pc:spChg chg="mod">
          <ac:chgData name="Jonathan Neo" userId="499c2d3d-ce76-4636-8e86-6622b1f40b7d" providerId="ADAL" clId="{4090A679-0458-4092-9C08-5AC6F4C8D6CC}" dt="2020-05-27T11:53:36.610" v="88" actId="1076"/>
          <ac:spMkLst>
            <pc:docMk/>
            <pc:sldMk cId="3043773700" sldId="892"/>
            <ac:spMk id="75" creationId="{66ACEE49-DD0C-4756-BA20-D0B750F7AA44}"/>
          </ac:spMkLst>
        </pc:spChg>
        <pc:spChg chg="add mod">
          <ac:chgData name="Jonathan Neo" userId="499c2d3d-ce76-4636-8e86-6622b1f40b7d" providerId="ADAL" clId="{4090A679-0458-4092-9C08-5AC6F4C8D6CC}" dt="2020-05-27T12:13:35.340" v="321" actId="20577"/>
          <ac:spMkLst>
            <pc:docMk/>
            <pc:sldMk cId="3043773700" sldId="892"/>
            <ac:spMk id="77" creationId="{E85DE3B8-98C4-486D-ABE1-CFE461EEF739}"/>
          </ac:spMkLst>
        </pc:spChg>
        <pc:spChg chg="add del mod">
          <ac:chgData name="Jonathan Neo" userId="499c2d3d-ce76-4636-8e86-6622b1f40b7d" providerId="ADAL" clId="{4090A679-0458-4092-9C08-5AC6F4C8D6CC}" dt="2020-05-27T12:22:12.700" v="665" actId="478"/>
          <ac:spMkLst>
            <pc:docMk/>
            <pc:sldMk cId="3043773700" sldId="892"/>
            <ac:spMk id="78" creationId="{3DB68195-4C78-4DE4-B217-CB50B642FFFC}"/>
          </ac:spMkLst>
        </pc:spChg>
        <pc:grpChg chg="add del mod">
          <ac:chgData name="Jonathan Neo" userId="499c2d3d-ce76-4636-8e86-6622b1f40b7d" providerId="ADAL" clId="{4090A679-0458-4092-9C08-5AC6F4C8D6CC}" dt="2020-05-27T11:56:08.855" v="96" actId="478"/>
          <ac:grpSpMkLst>
            <pc:docMk/>
            <pc:sldMk cId="3043773700" sldId="892"/>
            <ac:grpSpMk id="16" creationId="{659120D1-8AA5-43A8-ABD2-BA1C7CD6B210}"/>
          </ac:grpSpMkLst>
        </pc:grpChg>
        <pc:grpChg chg="add del mod">
          <ac:chgData name="Jonathan Neo" userId="499c2d3d-ce76-4636-8e86-6622b1f40b7d" providerId="ADAL" clId="{4090A679-0458-4092-9C08-5AC6F4C8D6CC}" dt="2020-05-27T11:56:08.855" v="96" actId="478"/>
          <ac:grpSpMkLst>
            <pc:docMk/>
            <pc:sldMk cId="3043773700" sldId="892"/>
            <ac:grpSpMk id="35" creationId="{796194DA-EF86-4F32-941D-F868CFED9544}"/>
          </ac:grpSpMkLst>
        </pc:grpChg>
        <pc:grpChg chg="add del mod">
          <ac:chgData name="Jonathan Neo" userId="499c2d3d-ce76-4636-8e86-6622b1f40b7d" providerId="ADAL" clId="{4090A679-0458-4092-9C08-5AC6F4C8D6CC}" dt="2020-05-27T11:56:08.855" v="96" actId="478"/>
          <ac:grpSpMkLst>
            <pc:docMk/>
            <pc:sldMk cId="3043773700" sldId="892"/>
            <ac:grpSpMk id="38" creationId="{1F36092D-490D-4BD8-BEC3-4EDACEFE6F90}"/>
          </ac:grpSpMkLst>
        </pc:grpChg>
        <pc:grpChg chg="mod">
          <ac:chgData name="Jonathan Neo" userId="499c2d3d-ce76-4636-8e86-6622b1f40b7d" providerId="ADAL" clId="{4090A679-0458-4092-9C08-5AC6F4C8D6CC}" dt="2020-05-27T11:53:36.610" v="88" actId="1076"/>
          <ac:grpSpMkLst>
            <pc:docMk/>
            <pc:sldMk cId="3043773700" sldId="892"/>
            <ac:grpSpMk id="40" creationId="{3E7646F3-B2DE-4481-BBC6-C8BD07A1D30F}"/>
          </ac:grpSpMkLst>
        </pc:grpChg>
        <pc:grpChg chg="mod">
          <ac:chgData name="Jonathan Neo" userId="499c2d3d-ce76-4636-8e86-6622b1f40b7d" providerId="ADAL" clId="{4090A679-0458-4092-9C08-5AC6F4C8D6CC}" dt="2020-05-27T11:53:36.610" v="88" actId="1076"/>
          <ac:grpSpMkLst>
            <pc:docMk/>
            <pc:sldMk cId="3043773700" sldId="892"/>
            <ac:grpSpMk id="43" creationId="{572A0803-E659-477B-A461-AD64FCBE760B}"/>
          </ac:grpSpMkLst>
        </pc:grpChg>
        <pc:grpChg chg="add del mod">
          <ac:chgData name="Jonathan Neo" userId="499c2d3d-ce76-4636-8e86-6622b1f40b7d" providerId="ADAL" clId="{4090A679-0458-4092-9C08-5AC6F4C8D6CC}" dt="2020-05-27T11:56:08.855" v="96" actId="478"/>
          <ac:grpSpMkLst>
            <pc:docMk/>
            <pc:sldMk cId="3043773700" sldId="892"/>
            <ac:grpSpMk id="52" creationId="{7EF94F47-B329-4613-BAB6-2476DACD5818}"/>
          </ac:grpSpMkLst>
        </pc:grpChg>
        <pc:grpChg chg="mod">
          <ac:chgData name="Jonathan Neo" userId="499c2d3d-ce76-4636-8e86-6622b1f40b7d" providerId="ADAL" clId="{4090A679-0458-4092-9C08-5AC6F4C8D6CC}" dt="2020-05-27T11:53:36.610" v="88" actId="1076"/>
          <ac:grpSpMkLst>
            <pc:docMk/>
            <pc:sldMk cId="3043773700" sldId="892"/>
            <ac:grpSpMk id="53" creationId="{E1B408DE-E23A-4575-BBF5-54B6C13A047E}"/>
          </ac:grpSpMkLst>
        </pc:grpChg>
        <pc:grpChg chg="add del mod">
          <ac:chgData name="Jonathan Neo" userId="499c2d3d-ce76-4636-8e86-6622b1f40b7d" providerId="ADAL" clId="{4090A679-0458-4092-9C08-5AC6F4C8D6CC}" dt="2020-05-27T11:56:08.855" v="96" actId="478"/>
          <ac:grpSpMkLst>
            <pc:docMk/>
            <pc:sldMk cId="3043773700" sldId="892"/>
            <ac:grpSpMk id="73" creationId="{33375B9C-A279-4DE9-9F3F-05FB25042A03}"/>
          </ac:grpSpMkLst>
        </pc:grpChg>
        <pc:picChg chg="del">
          <ac:chgData name="Jonathan Neo" userId="499c2d3d-ce76-4636-8e86-6622b1f40b7d" providerId="ADAL" clId="{4090A679-0458-4092-9C08-5AC6F4C8D6CC}" dt="2020-05-27T11:51:55.562" v="85" actId="478"/>
          <ac:picMkLst>
            <pc:docMk/>
            <pc:sldMk cId="3043773700" sldId="892"/>
            <ac:picMk id="4" creationId="{BA13454D-36AF-4638-BE99-22765D5D49A5}"/>
          </ac:picMkLst>
        </pc:picChg>
        <pc:picChg chg="del">
          <ac:chgData name="Jonathan Neo" userId="499c2d3d-ce76-4636-8e86-6622b1f40b7d" providerId="ADAL" clId="{4090A679-0458-4092-9C08-5AC6F4C8D6CC}" dt="2020-05-27T11:51:55.562" v="85" actId="478"/>
          <ac:picMkLst>
            <pc:docMk/>
            <pc:sldMk cId="3043773700" sldId="892"/>
            <ac:picMk id="9" creationId="{DDF8263E-8C87-47D0-87D2-4AE0B9802CF7}"/>
          </ac:picMkLst>
        </pc:picChg>
        <pc:picChg chg="del">
          <ac:chgData name="Jonathan Neo" userId="499c2d3d-ce76-4636-8e86-6622b1f40b7d" providerId="ADAL" clId="{4090A679-0458-4092-9C08-5AC6F4C8D6CC}" dt="2020-05-27T11:51:57.201" v="86" actId="478"/>
          <ac:picMkLst>
            <pc:docMk/>
            <pc:sldMk cId="3043773700" sldId="892"/>
            <ac:picMk id="17" creationId="{00346E36-7A4C-4C7A-9003-1CB21A8AD678}"/>
          </ac:picMkLst>
        </pc:picChg>
        <pc:picChg chg="add del mod">
          <ac:chgData name="Jonathan Neo" userId="499c2d3d-ce76-4636-8e86-6622b1f40b7d" providerId="ADAL" clId="{4090A679-0458-4092-9C08-5AC6F4C8D6CC}" dt="2020-05-27T11:56:08.855" v="96" actId="478"/>
          <ac:picMkLst>
            <pc:docMk/>
            <pc:sldMk cId="3043773700" sldId="892"/>
            <ac:picMk id="51" creationId="{D49F58CB-5F58-400D-85B3-E579F0C0CF79}"/>
          </ac:picMkLst>
        </pc:picChg>
        <pc:picChg chg="add mod">
          <ac:chgData name="Jonathan Neo" userId="499c2d3d-ce76-4636-8e86-6622b1f40b7d" providerId="ADAL" clId="{4090A679-0458-4092-9C08-5AC6F4C8D6CC}" dt="2020-05-27T12:09:38.421" v="244" actId="1076"/>
          <ac:picMkLst>
            <pc:docMk/>
            <pc:sldMk cId="3043773700" sldId="892"/>
            <ac:picMk id="76" creationId="{AEE4AF9F-F5A7-4B4B-90F8-F67EF320DE09}"/>
          </ac:picMkLst>
        </pc:picChg>
      </pc:sldChg>
      <pc:sldChg chg="del">
        <pc:chgData name="Jonathan Neo" userId="499c2d3d-ce76-4636-8e86-6622b1f40b7d" providerId="ADAL" clId="{4090A679-0458-4092-9C08-5AC6F4C8D6CC}" dt="2020-05-27T11:54:39.958" v="94" actId="47"/>
        <pc:sldMkLst>
          <pc:docMk/>
          <pc:sldMk cId="1601615061" sldId="894"/>
        </pc:sldMkLst>
      </pc:sldChg>
      <pc:sldChg chg="del">
        <pc:chgData name="Jonathan Neo" userId="499c2d3d-ce76-4636-8e86-6622b1f40b7d" providerId="ADAL" clId="{4090A679-0458-4092-9C08-5AC6F4C8D6CC}" dt="2020-05-27T11:54:39.958" v="94" actId="47"/>
        <pc:sldMkLst>
          <pc:docMk/>
          <pc:sldMk cId="1683340170" sldId="895"/>
        </pc:sldMkLst>
      </pc:sldChg>
      <pc:sldChg chg="del">
        <pc:chgData name="Jonathan Neo" userId="499c2d3d-ce76-4636-8e86-6622b1f40b7d" providerId="ADAL" clId="{4090A679-0458-4092-9C08-5AC6F4C8D6CC}" dt="2020-05-27T11:54:39.958" v="94" actId="47"/>
        <pc:sldMkLst>
          <pc:docMk/>
          <pc:sldMk cId="32946853" sldId="898"/>
        </pc:sldMkLst>
      </pc:sldChg>
      <pc:sldChg chg="del">
        <pc:chgData name="Jonathan Neo" userId="499c2d3d-ce76-4636-8e86-6622b1f40b7d" providerId="ADAL" clId="{4090A679-0458-4092-9C08-5AC6F4C8D6CC}" dt="2020-05-27T11:54:39.958" v="94" actId="47"/>
        <pc:sldMkLst>
          <pc:docMk/>
          <pc:sldMk cId="652597316" sldId="899"/>
        </pc:sldMkLst>
      </pc:sldChg>
      <pc:sldChg chg="del">
        <pc:chgData name="Jonathan Neo" userId="499c2d3d-ce76-4636-8e86-6622b1f40b7d" providerId="ADAL" clId="{4090A679-0458-4092-9C08-5AC6F4C8D6CC}" dt="2020-05-27T11:54:39.958" v="94" actId="47"/>
        <pc:sldMkLst>
          <pc:docMk/>
          <pc:sldMk cId="1913950749" sldId="900"/>
        </pc:sldMkLst>
      </pc:sldChg>
      <pc:sldChg chg="del">
        <pc:chgData name="Jonathan Neo" userId="499c2d3d-ce76-4636-8e86-6622b1f40b7d" providerId="ADAL" clId="{4090A679-0458-4092-9C08-5AC6F4C8D6CC}" dt="2020-05-27T11:54:39.958" v="94" actId="47"/>
        <pc:sldMkLst>
          <pc:docMk/>
          <pc:sldMk cId="1894536570" sldId="901"/>
        </pc:sldMkLst>
      </pc:sldChg>
      <pc:sldChg chg="del">
        <pc:chgData name="Jonathan Neo" userId="499c2d3d-ce76-4636-8e86-6622b1f40b7d" providerId="ADAL" clId="{4090A679-0458-4092-9C08-5AC6F4C8D6CC}" dt="2020-05-27T11:54:39.958" v="94" actId="47"/>
        <pc:sldMkLst>
          <pc:docMk/>
          <pc:sldMk cId="3369290665" sldId="902"/>
        </pc:sldMkLst>
      </pc:sldChg>
      <pc:sldChg chg="del">
        <pc:chgData name="Jonathan Neo" userId="499c2d3d-ce76-4636-8e86-6622b1f40b7d" providerId="ADAL" clId="{4090A679-0458-4092-9C08-5AC6F4C8D6CC}" dt="2020-05-27T11:54:39.958" v="94" actId="47"/>
        <pc:sldMkLst>
          <pc:docMk/>
          <pc:sldMk cId="3695516217" sldId="903"/>
        </pc:sldMkLst>
      </pc:sldChg>
      <pc:sldChg chg="del">
        <pc:chgData name="Jonathan Neo" userId="499c2d3d-ce76-4636-8e86-6622b1f40b7d" providerId="ADAL" clId="{4090A679-0458-4092-9C08-5AC6F4C8D6CC}" dt="2020-05-27T11:54:39.958" v="94" actId="47"/>
        <pc:sldMkLst>
          <pc:docMk/>
          <pc:sldMk cId="4044376678" sldId="904"/>
        </pc:sldMkLst>
      </pc:sldChg>
      <pc:sldChg chg="del">
        <pc:chgData name="Jonathan Neo" userId="499c2d3d-ce76-4636-8e86-6622b1f40b7d" providerId="ADAL" clId="{4090A679-0458-4092-9C08-5AC6F4C8D6CC}" dt="2020-05-27T11:54:39.958" v="94" actId="47"/>
        <pc:sldMkLst>
          <pc:docMk/>
          <pc:sldMk cId="3345838407" sldId="905"/>
        </pc:sldMkLst>
      </pc:sldChg>
      <pc:sldChg chg="del">
        <pc:chgData name="Jonathan Neo" userId="499c2d3d-ce76-4636-8e86-6622b1f40b7d" providerId="ADAL" clId="{4090A679-0458-4092-9C08-5AC6F4C8D6CC}" dt="2020-05-27T11:54:39.958" v="94" actId="47"/>
        <pc:sldMkLst>
          <pc:docMk/>
          <pc:sldMk cId="896967528" sldId="906"/>
        </pc:sldMkLst>
      </pc:sldChg>
      <pc:sldChg chg="del">
        <pc:chgData name="Jonathan Neo" userId="499c2d3d-ce76-4636-8e86-6622b1f40b7d" providerId="ADAL" clId="{4090A679-0458-4092-9C08-5AC6F4C8D6CC}" dt="2020-05-27T11:54:39.958" v="94" actId="47"/>
        <pc:sldMkLst>
          <pc:docMk/>
          <pc:sldMk cId="1562863137" sldId="907"/>
        </pc:sldMkLst>
      </pc:sldChg>
      <pc:sldChg chg="del">
        <pc:chgData name="Jonathan Neo" userId="499c2d3d-ce76-4636-8e86-6622b1f40b7d" providerId="ADAL" clId="{4090A679-0458-4092-9C08-5AC6F4C8D6CC}" dt="2020-05-27T11:54:39.958" v="94" actId="47"/>
        <pc:sldMkLst>
          <pc:docMk/>
          <pc:sldMk cId="3098712725" sldId="908"/>
        </pc:sldMkLst>
      </pc:sldChg>
      <pc:sldChg chg="del">
        <pc:chgData name="Jonathan Neo" userId="499c2d3d-ce76-4636-8e86-6622b1f40b7d" providerId="ADAL" clId="{4090A679-0458-4092-9C08-5AC6F4C8D6CC}" dt="2020-05-27T11:54:39.958" v="94" actId="47"/>
        <pc:sldMkLst>
          <pc:docMk/>
          <pc:sldMk cId="2812217667" sldId="909"/>
        </pc:sldMkLst>
      </pc:sldChg>
      <pc:sldChg chg="del">
        <pc:chgData name="Jonathan Neo" userId="499c2d3d-ce76-4636-8e86-6622b1f40b7d" providerId="ADAL" clId="{4090A679-0458-4092-9C08-5AC6F4C8D6CC}" dt="2020-05-27T11:54:39.958" v="94" actId="47"/>
        <pc:sldMkLst>
          <pc:docMk/>
          <pc:sldMk cId="1096973941" sldId="911"/>
        </pc:sldMkLst>
      </pc:sldChg>
      <pc:sldChg chg="del">
        <pc:chgData name="Jonathan Neo" userId="499c2d3d-ce76-4636-8e86-6622b1f40b7d" providerId="ADAL" clId="{4090A679-0458-4092-9C08-5AC6F4C8D6CC}" dt="2020-05-27T11:54:39.958" v="94" actId="47"/>
        <pc:sldMkLst>
          <pc:docMk/>
          <pc:sldMk cId="567894702" sldId="912"/>
        </pc:sldMkLst>
      </pc:sldChg>
      <pc:sldChg chg="del">
        <pc:chgData name="Jonathan Neo" userId="499c2d3d-ce76-4636-8e86-6622b1f40b7d" providerId="ADAL" clId="{4090A679-0458-4092-9C08-5AC6F4C8D6CC}" dt="2020-05-27T11:54:39.958" v="94" actId="47"/>
        <pc:sldMkLst>
          <pc:docMk/>
          <pc:sldMk cId="3520927661" sldId="913"/>
        </pc:sldMkLst>
      </pc:sldChg>
      <pc:sldChg chg="del">
        <pc:chgData name="Jonathan Neo" userId="499c2d3d-ce76-4636-8e86-6622b1f40b7d" providerId="ADAL" clId="{4090A679-0458-4092-9C08-5AC6F4C8D6CC}" dt="2020-05-27T11:54:39.958" v="94" actId="47"/>
        <pc:sldMkLst>
          <pc:docMk/>
          <pc:sldMk cId="510471589" sldId="914"/>
        </pc:sldMkLst>
      </pc:sldChg>
      <pc:sldChg chg="del">
        <pc:chgData name="Jonathan Neo" userId="499c2d3d-ce76-4636-8e86-6622b1f40b7d" providerId="ADAL" clId="{4090A679-0458-4092-9C08-5AC6F4C8D6CC}" dt="2020-05-27T11:54:39.958" v="94" actId="47"/>
        <pc:sldMkLst>
          <pc:docMk/>
          <pc:sldMk cId="2525769049" sldId="915"/>
        </pc:sldMkLst>
      </pc:sldChg>
      <pc:sldChg chg="del">
        <pc:chgData name="Jonathan Neo" userId="499c2d3d-ce76-4636-8e86-6622b1f40b7d" providerId="ADAL" clId="{4090A679-0458-4092-9C08-5AC6F4C8D6CC}" dt="2020-05-27T11:54:39.958" v="94" actId="47"/>
        <pc:sldMkLst>
          <pc:docMk/>
          <pc:sldMk cId="1350152427" sldId="916"/>
        </pc:sldMkLst>
      </pc:sldChg>
      <pc:sldChg chg="del">
        <pc:chgData name="Jonathan Neo" userId="499c2d3d-ce76-4636-8e86-6622b1f40b7d" providerId="ADAL" clId="{4090A679-0458-4092-9C08-5AC6F4C8D6CC}" dt="2020-05-27T11:54:39.958" v="94" actId="47"/>
        <pc:sldMkLst>
          <pc:docMk/>
          <pc:sldMk cId="3190158940" sldId="917"/>
        </pc:sldMkLst>
      </pc:sldChg>
      <pc:sldChg chg="del">
        <pc:chgData name="Jonathan Neo" userId="499c2d3d-ce76-4636-8e86-6622b1f40b7d" providerId="ADAL" clId="{4090A679-0458-4092-9C08-5AC6F4C8D6CC}" dt="2020-05-27T11:54:39.958" v="94" actId="47"/>
        <pc:sldMkLst>
          <pc:docMk/>
          <pc:sldMk cId="610572827" sldId="918"/>
        </pc:sldMkLst>
      </pc:sldChg>
      <pc:sldChg chg="del">
        <pc:chgData name="Jonathan Neo" userId="499c2d3d-ce76-4636-8e86-6622b1f40b7d" providerId="ADAL" clId="{4090A679-0458-4092-9C08-5AC6F4C8D6CC}" dt="2020-05-27T11:54:39.958" v="94" actId="47"/>
        <pc:sldMkLst>
          <pc:docMk/>
          <pc:sldMk cId="3753233311" sldId="919"/>
        </pc:sldMkLst>
      </pc:sldChg>
      <pc:sldChg chg="del">
        <pc:chgData name="Jonathan Neo" userId="499c2d3d-ce76-4636-8e86-6622b1f40b7d" providerId="ADAL" clId="{4090A679-0458-4092-9C08-5AC6F4C8D6CC}" dt="2020-05-27T11:54:39.958" v="94" actId="47"/>
        <pc:sldMkLst>
          <pc:docMk/>
          <pc:sldMk cId="206309997" sldId="920"/>
        </pc:sldMkLst>
      </pc:sldChg>
      <pc:sldChg chg="del">
        <pc:chgData name="Jonathan Neo" userId="499c2d3d-ce76-4636-8e86-6622b1f40b7d" providerId="ADAL" clId="{4090A679-0458-4092-9C08-5AC6F4C8D6CC}" dt="2020-05-27T11:54:39.958" v="94" actId="47"/>
        <pc:sldMkLst>
          <pc:docMk/>
          <pc:sldMk cId="2119630501" sldId="921"/>
        </pc:sldMkLst>
      </pc:sldChg>
      <pc:sldChg chg="del">
        <pc:chgData name="Jonathan Neo" userId="499c2d3d-ce76-4636-8e86-6622b1f40b7d" providerId="ADAL" clId="{4090A679-0458-4092-9C08-5AC6F4C8D6CC}" dt="2020-05-27T11:54:39.958" v="94" actId="47"/>
        <pc:sldMkLst>
          <pc:docMk/>
          <pc:sldMk cId="3062246601" sldId="922"/>
        </pc:sldMkLst>
      </pc:sldChg>
      <pc:sldChg chg="del">
        <pc:chgData name="Jonathan Neo" userId="499c2d3d-ce76-4636-8e86-6622b1f40b7d" providerId="ADAL" clId="{4090A679-0458-4092-9C08-5AC6F4C8D6CC}" dt="2020-05-27T11:54:39.958" v="94" actId="47"/>
        <pc:sldMkLst>
          <pc:docMk/>
          <pc:sldMk cId="3804026395" sldId="923"/>
        </pc:sldMkLst>
      </pc:sldChg>
      <pc:sldChg chg="del">
        <pc:chgData name="Jonathan Neo" userId="499c2d3d-ce76-4636-8e86-6622b1f40b7d" providerId="ADAL" clId="{4090A679-0458-4092-9C08-5AC6F4C8D6CC}" dt="2020-05-27T11:54:39.958" v="94" actId="47"/>
        <pc:sldMkLst>
          <pc:docMk/>
          <pc:sldMk cId="2356739900" sldId="925"/>
        </pc:sldMkLst>
      </pc:sldChg>
      <pc:sldChg chg="del">
        <pc:chgData name="Jonathan Neo" userId="499c2d3d-ce76-4636-8e86-6622b1f40b7d" providerId="ADAL" clId="{4090A679-0458-4092-9C08-5AC6F4C8D6CC}" dt="2020-05-27T11:54:39.958" v="94" actId="47"/>
        <pc:sldMkLst>
          <pc:docMk/>
          <pc:sldMk cId="350557539" sldId="926"/>
        </pc:sldMkLst>
      </pc:sldChg>
      <pc:sldChg chg="del">
        <pc:chgData name="Jonathan Neo" userId="499c2d3d-ce76-4636-8e86-6622b1f40b7d" providerId="ADAL" clId="{4090A679-0458-4092-9C08-5AC6F4C8D6CC}" dt="2020-05-27T11:54:39.958" v="94" actId="47"/>
        <pc:sldMkLst>
          <pc:docMk/>
          <pc:sldMk cId="1120528416" sldId="927"/>
        </pc:sldMkLst>
      </pc:sldChg>
      <pc:sldChg chg="del">
        <pc:chgData name="Jonathan Neo" userId="499c2d3d-ce76-4636-8e86-6622b1f40b7d" providerId="ADAL" clId="{4090A679-0458-4092-9C08-5AC6F4C8D6CC}" dt="2020-05-27T11:54:39.958" v="94" actId="47"/>
        <pc:sldMkLst>
          <pc:docMk/>
          <pc:sldMk cId="4267381737" sldId="929"/>
        </pc:sldMkLst>
      </pc:sldChg>
      <pc:sldChg chg="del">
        <pc:chgData name="Jonathan Neo" userId="499c2d3d-ce76-4636-8e86-6622b1f40b7d" providerId="ADAL" clId="{4090A679-0458-4092-9C08-5AC6F4C8D6CC}" dt="2020-05-27T11:54:39.958" v="94" actId="47"/>
        <pc:sldMkLst>
          <pc:docMk/>
          <pc:sldMk cId="1923946000" sldId="930"/>
        </pc:sldMkLst>
      </pc:sldChg>
      <pc:sldChg chg="del">
        <pc:chgData name="Jonathan Neo" userId="499c2d3d-ce76-4636-8e86-6622b1f40b7d" providerId="ADAL" clId="{4090A679-0458-4092-9C08-5AC6F4C8D6CC}" dt="2020-05-27T11:54:39.958" v="94" actId="47"/>
        <pc:sldMkLst>
          <pc:docMk/>
          <pc:sldMk cId="2714704664" sldId="932"/>
        </pc:sldMkLst>
      </pc:sldChg>
      <pc:sldChg chg="del">
        <pc:chgData name="Jonathan Neo" userId="499c2d3d-ce76-4636-8e86-6622b1f40b7d" providerId="ADAL" clId="{4090A679-0458-4092-9C08-5AC6F4C8D6CC}" dt="2020-05-27T11:54:39.958" v="94" actId="47"/>
        <pc:sldMkLst>
          <pc:docMk/>
          <pc:sldMk cId="829424062" sldId="933"/>
        </pc:sldMkLst>
      </pc:sldChg>
      <pc:sldChg chg="del">
        <pc:chgData name="Jonathan Neo" userId="499c2d3d-ce76-4636-8e86-6622b1f40b7d" providerId="ADAL" clId="{4090A679-0458-4092-9C08-5AC6F4C8D6CC}" dt="2020-05-27T11:54:39.958" v="94" actId="47"/>
        <pc:sldMkLst>
          <pc:docMk/>
          <pc:sldMk cId="2470086419" sldId="934"/>
        </pc:sldMkLst>
      </pc:sldChg>
      <pc:sldChg chg="del">
        <pc:chgData name="Jonathan Neo" userId="499c2d3d-ce76-4636-8e86-6622b1f40b7d" providerId="ADAL" clId="{4090A679-0458-4092-9C08-5AC6F4C8D6CC}" dt="2020-05-27T11:54:39.958" v="94" actId="47"/>
        <pc:sldMkLst>
          <pc:docMk/>
          <pc:sldMk cId="780207706" sldId="937"/>
        </pc:sldMkLst>
      </pc:sldChg>
      <pc:sldChg chg="del">
        <pc:chgData name="Jonathan Neo" userId="499c2d3d-ce76-4636-8e86-6622b1f40b7d" providerId="ADAL" clId="{4090A679-0458-4092-9C08-5AC6F4C8D6CC}" dt="2020-05-27T11:54:39.958" v="94" actId="47"/>
        <pc:sldMkLst>
          <pc:docMk/>
          <pc:sldMk cId="2541561021" sldId="938"/>
        </pc:sldMkLst>
      </pc:sldChg>
      <pc:sldChg chg="del">
        <pc:chgData name="Jonathan Neo" userId="499c2d3d-ce76-4636-8e86-6622b1f40b7d" providerId="ADAL" clId="{4090A679-0458-4092-9C08-5AC6F4C8D6CC}" dt="2020-05-27T11:54:39.958" v="94" actId="47"/>
        <pc:sldMkLst>
          <pc:docMk/>
          <pc:sldMk cId="547343875" sldId="939"/>
        </pc:sldMkLst>
      </pc:sldChg>
      <pc:sldChg chg="modSp mod">
        <pc:chgData name="Jonathan Neo" userId="499c2d3d-ce76-4636-8e86-6622b1f40b7d" providerId="ADAL" clId="{4090A679-0458-4092-9C08-5AC6F4C8D6CC}" dt="2020-05-27T18:43:19.526" v="11393" actId="20577"/>
        <pc:sldMkLst>
          <pc:docMk/>
          <pc:sldMk cId="281385867" sldId="940"/>
        </pc:sldMkLst>
        <pc:spChg chg="mod">
          <ac:chgData name="Jonathan Neo" userId="499c2d3d-ce76-4636-8e86-6622b1f40b7d" providerId="ADAL" clId="{4090A679-0458-4092-9C08-5AC6F4C8D6CC}" dt="2020-05-27T18:43:19.526" v="11393" actId="20577"/>
          <ac:spMkLst>
            <pc:docMk/>
            <pc:sldMk cId="281385867" sldId="940"/>
            <ac:spMk id="15" creationId="{F31F89C2-04AD-49C2-A427-1062BFD8FB6A}"/>
          </ac:spMkLst>
        </pc:spChg>
      </pc:sldChg>
      <pc:sldChg chg="del">
        <pc:chgData name="Jonathan Neo" userId="499c2d3d-ce76-4636-8e86-6622b1f40b7d" providerId="ADAL" clId="{4090A679-0458-4092-9C08-5AC6F4C8D6CC}" dt="2020-05-27T11:54:39.958" v="94" actId="47"/>
        <pc:sldMkLst>
          <pc:docMk/>
          <pc:sldMk cId="3245193184" sldId="941"/>
        </pc:sldMkLst>
      </pc:sldChg>
      <pc:sldChg chg="del">
        <pc:chgData name="Jonathan Neo" userId="499c2d3d-ce76-4636-8e86-6622b1f40b7d" providerId="ADAL" clId="{4090A679-0458-4092-9C08-5AC6F4C8D6CC}" dt="2020-05-27T11:54:39.958" v="94" actId="47"/>
        <pc:sldMkLst>
          <pc:docMk/>
          <pc:sldMk cId="83697850" sldId="942"/>
        </pc:sldMkLst>
      </pc:sldChg>
      <pc:sldChg chg="del">
        <pc:chgData name="Jonathan Neo" userId="499c2d3d-ce76-4636-8e86-6622b1f40b7d" providerId="ADAL" clId="{4090A679-0458-4092-9C08-5AC6F4C8D6CC}" dt="2020-05-27T11:54:39.958" v="94" actId="47"/>
        <pc:sldMkLst>
          <pc:docMk/>
          <pc:sldMk cId="218565807" sldId="943"/>
        </pc:sldMkLst>
      </pc:sldChg>
      <pc:sldChg chg="del">
        <pc:chgData name="Jonathan Neo" userId="499c2d3d-ce76-4636-8e86-6622b1f40b7d" providerId="ADAL" clId="{4090A679-0458-4092-9C08-5AC6F4C8D6CC}" dt="2020-05-27T11:54:39.958" v="94" actId="47"/>
        <pc:sldMkLst>
          <pc:docMk/>
          <pc:sldMk cId="1774648484" sldId="944"/>
        </pc:sldMkLst>
      </pc:sldChg>
      <pc:sldChg chg="del">
        <pc:chgData name="Jonathan Neo" userId="499c2d3d-ce76-4636-8e86-6622b1f40b7d" providerId="ADAL" clId="{4090A679-0458-4092-9C08-5AC6F4C8D6CC}" dt="2020-05-27T11:54:39.958" v="94" actId="47"/>
        <pc:sldMkLst>
          <pc:docMk/>
          <pc:sldMk cId="1281555072" sldId="945"/>
        </pc:sldMkLst>
      </pc:sldChg>
      <pc:sldChg chg="modSp del mod">
        <pc:chgData name="Jonathan Neo" userId="499c2d3d-ce76-4636-8e86-6622b1f40b7d" providerId="ADAL" clId="{4090A679-0458-4092-9C08-5AC6F4C8D6CC}" dt="2020-05-27T12:50:38.753" v="979" actId="47"/>
        <pc:sldMkLst>
          <pc:docMk/>
          <pc:sldMk cId="1788886364" sldId="946"/>
        </pc:sldMkLst>
        <pc:graphicFrameChg chg="modGraphic">
          <ac:chgData name="Jonathan Neo" userId="499c2d3d-ce76-4636-8e86-6622b1f40b7d" providerId="ADAL" clId="{4090A679-0458-4092-9C08-5AC6F4C8D6CC}" dt="2020-05-27T11:54:44.512" v="95" actId="6549"/>
          <ac:graphicFrameMkLst>
            <pc:docMk/>
            <pc:sldMk cId="1788886364" sldId="946"/>
            <ac:graphicFrameMk id="9" creationId="{7AA633FE-9B95-47B0-8AB1-0F7D1A421852}"/>
          </ac:graphicFrameMkLst>
        </pc:graphicFrameChg>
      </pc:sldChg>
      <pc:sldChg chg="modSp mod">
        <pc:chgData name="Jonathan Neo" userId="499c2d3d-ce76-4636-8e86-6622b1f40b7d" providerId="ADAL" clId="{4090A679-0458-4092-9C08-5AC6F4C8D6CC}" dt="2020-05-28T00:18:29.846" v="11538" actId="20577"/>
        <pc:sldMkLst>
          <pc:docMk/>
          <pc:sldMk cId="1696041686" sldId="948"/>
        </pc:sldMkLst>
        <pc:spChg chg="mod">
          <ac:chgData name="Jonathan Neo" userId="499c2d3d-ce76-4636-8e86-6622b1f40b7d" providerId="ADAL" clId="{4090A679-0458-4092-9C08-5AC6F4C8D6CC}" dt="2020-05-28T00:18:29.846" v="11538" actId="20577"/>
          <ac:spMkLst>
            <pc:docMk/>
            <pc:sldMk cId="1696041686" sldId="948"/>
            <ac:spMk id="27" creationId="{91B5C108-5523-4FBC-843C-4C0D59692B6A}"/>
          </ac:spMkLst>
        </pc:spChg>
      </pc:sldChg>
      <pc:sldChg chg="modSp mod">
        <pc:chgData name="Jonathan Neo" userId="499c2d3d-ce76-4636-8e86-6622b1f40b7d" providerId="ADAL" clId="{4090A679-0458-4092-9C08-5AC6F4C8D6CC}" dt="2020-05-28T00:18:34.247" v="11544" actId="20577"/>
        <pc:sldMkLst>
          <pc:docMk/>
          <pc:sldMk cId="2444432339" sldId="949"/>
        </pc:sldMkLst>
        <pc:spChg chg="mod">
          <ac:chgData name="Jonathan Neo" userId="499c2d3d-ce76-4636-8e86-6622b1f40b7d" providerId="ADAL" clId="{4090A679-0458-4092-9C08-5AC6F4C8D6CC}" dt="2020-05-27T11:51:04.341" v="33" actId="1076"/>
          <ac:spMkLst>
            <pc:docMk/>
            <pc:sldMk cId="2444432339" sldId="949"/>
            <ac:spMk id="17" creationId="{618C0A1C-6A92-465D-BEDE-01624A359683}"/>
          </ac:spMkLst>
        </pc:spChg>
        <pc:spChg chg="mod">
          <ac:chgData name="Jonathan Neo" userId="499c2d3d-ce76-4636-8e86-6622b1f40b7d" providerId="ADAL" clId="{4090A679-0458-4092-9C08-5AC6F4C8D6CC}" dt="2020-05-28T00:18:34.247" v="11544" actId="20577"/>
          <ac:spMkLst>
            <pc:docMk/>
            <pc:sldMk cId="2444432339" sldId="949"/>
            <ac:spMk id="27" creationId="{91B5C108-5523-4FBC-843C-4C0D59692B6A}"/>
          </ac:spMkLst>
        </pc:spChg>
      </pc:sldChg>
      <pc:sldChg chg="del">
        <pc:chgData name="Jonathan Neo" userId="499c2d3d-ce76-4636-8e86-6622b1f40b7d" providerId="ADAL" clId="{4090A679-0458-4092-9C08-5AC6F4C8D6CC}" dt="2020-05-27T11:54:39.958" v="94" actId="47"/>
        <pc:sldMkLst>
          <pc:docMk/>
          <pc:sldMk cId="389504660" sldId="950"/>
        </pc:sldMkLst>
      </pc:sldChg>
      <pc:sldChg chg="del">
        <pc:chgData name="Jonathan Neo" userId="499c2d3d-ce76-4636-8e86-6622b1f40b7d" providerId="ADAL" clId="{4090A679-0458-4092-9C08-5AC6F4C8D6CC}" dt="2020-05-27T11:54:39.958" v="94" actId="47"/>
        <pc:sldMkLst>
          <pc:docMk/>
          <pc:sldMk cId="3084546295" sldId="951"/>
        </pc:sldMkLst>
      </pc:sldChg>
      <pc:sldChg chg="del">
        <pc:chgData name="Jonathan Neo" userId="499c2d3d-ce76-4636-8e86-6622b1f40b7d" providerId="ADAL" clId="{4090A679-0458-4092-9C08-5AC6F4C8D6CC}" dt="2020-05-27T11:54:39.958" v="94" actId="47"/>
        <pc:sldMkLst>
          <pc:docMk/>
          <pc:sldMk cId="3787220" sldId="952"/>
        </pc:sldMkLst>
      </pc:sldChg>
      <pc:sldChg chg="del">
        <pc:chgData name="Jonathan Neo" userId="499c2d3d-ce76-4636-8e86-6622b1f40b7d" providerId="ADAL" clId="{4090A679-0458-4092-9C08-5AC6F4C8D6CC}" dt="2020-05-27T11:54:39.958" v="94" actId="47"/>
        <pc:sldMkLst>
          <pc:docMk/>
          <pc:sldMk cId="1420625184" sldId="953"/>
        </pc:sldMkLst>
      </pc:sldChg>
      <pc:sldChg chg="del">
        <pc:chgData name="Jonathan Neo" userId="499c2d3d-ce76-4636-8e86-6622b1f40b7d" providerId="ADAL" clId="{4090A679-0458-4092-9C08-5AC6F4C8D6CC}" dt="2020-05-27T11:54:39.958" v="94" actId="47"/>
        <pc:sldMkLst>
          <pc:docMk/>
          <pc:sldMk cId="353236301" sldId="954"/>
        </pc:sldMkLst>
      </pc:sldChg>
      <pc:sldChg chg="del">
        <pc:chgData name="Jonathan Neo" userId="499c2d3d-ce76-4636-8e86-6622b1f40b7d" providerId="ADAL" clId="{4090A679-0458-4092-9C08-5AC6F4C8D6CC}" dt="2020-05-27T11:54:39.958" v="94" actId="47"/>
        <pc:sldMkLst>
          <pc:docMk/>
          <pc:sldMk cId="2365657215" sldId="955"/>
        </pc:sldMkLst>
      </pc:sldChg>
      <pc:sldChg chg="del">
        <pc:chgData name="Jonathan Neo" userId="499c2d3d-ce76-4636-8e86-6622b1f40b7d" providerId="ADAL" clId="{4090A679-0458-4092-9C08-5AC6F4C8D6CC}" dt="2020-05-27T11:54:39.958" v="94" actId="47"/>
        <pc:sldMkLst>
          <pc:docMk/>
          <pc:sldMk cId="2828771069" sldId="957"/>
        </pc:sldMkLst>
      </pc:sldChg>
      <pc:sldChg chg="del">
        <pc:chgData name="Jonathan Neo" userId="499c2d3d-ce76-4636-8e86-6622b1f40b7d" providerId="ADAL" clId="{4090A679-0458-4092-9C08-5AC6F4C8D6CC}" dt="2020-05-27T11:54:39.958" v="94" actId="47"/>
        <pc:sldMkLst>
          <pc:docMk/>
          <pc:sldMk cId="3340484744" sldId="958"/>
        </pc:sldMkLst>
      </pc:sldChg>
      <pc:sldChg chg="del">
        <pc:chgData name="Jonathan Neo" userId="499c2d3d-ce76-4636-8e86-6622b1f40b7d" providerId="ADAL" clId="{4090A679-0458-4092-9C08-5AC6F4C8D6CC}" dt="2020-05-27T11:54:39.958" v="94" actId="47"/>
        <pc:sldMkLst>
          <pc:docMk/>
          <pc:sldMk cId="2806749208" sldId="960"/>
        </pc:sldMkLst>
      </pc:sldChg>
      <pc:sldChg chg="del">
        <pc:chgData name="Jonathan Neo" userId="499c2d3d-ce76-4636-8e86-6622b1f40b7d" providerId="ADAL" clId="{4090A679-0458-4092-9C08-5AC6F4C8D6CC}" dt="2020-05-27T11:54:39.958" v="94" actId="47"/>
        <pc:sldMkLst>
          <pc:docMk/>
          <pc:sldMk cId="1571307248" sldId="961"/>
        </pc:sldMkLst>
      </pc:sldChg>
      <pc:sldChg chg="addSp delSp modSp add mod modAnim">
        <pc:chgData name="Jonathan Neo" userId="499c2d3d-ce76-4636-8e86-6622b1f40b7d" providerId="ADAL" clId="{4090A679-0458-4092-9C08-5AC6F4C8D6CC}" dt="2020-05-27T17:46:03.011" v="8881" actId="1076"/>
        <pc:sldMkLst>
          <pc:docMk/>
          <pc:sldMk cId="956435565" sldId="962"/>
        </pc:sldMkLst>
        <pc:spChg chg="mod">
          <ac:chgData name="Jonathan Neo" userId="499c2d3d-ce76-4636-8e86-6622b1f40b7d" providerId="ADAL" clId="{4090A679-0458-4092-9C08-5AC6F4C8D6CC}" dt="2020-05-27T11:57:41.055" v="130" actId="20577"/>
          <ac:spMkLst>
            <pc:docMk/>
            <pc:sldMk cId="956435565" sldId="962"/>
            <ac:spMk id="2" creationId="{4CA54266-611C-486E-B2F8-7030C027DDEB}"/>
          </ac:spMkLst>
        </pc:spChg>
        <pc:spChg chg="add mod">
          <ac:chgData name="Jonathan Neo" userId="499c2d3d-ce76-4636-8e86-6622b1f40b7d" providerId="ADAL" clId="{4090A679-0458-4092-9C08-5AC6F4C8D6CC}" dt="2020-05-27T17:46:03.011" v="8881" actId="1076"/>
          <ac:spMkLst>
            <pc:docMk/>
            <pc:sldMk cId="956435565" sldId="962"/>
            <ac:spMk id="3" creationId="{EF785F37-7221-4F25-BA51-C0990D290FCD}"/>
          </ac:spMkLst>
        </pc:spChg>
        <pc:spChg chg="del">
          <ac:chgData name="Jonathan Neo" userId="499c2d3d-ce76-4636-8e86-6622b1f40b7d" providerId="ADAL" clId="{4090A679-0458-4092-9C08-5AC6F4C8D6CC}" dt="2020-05-27T11:54:13.495" v="93" actId="478"/>
          <ac:spMkLst>
            <pc:docMk/>
            <pc:sldMk cId="956435565" sldId="962"/>
            <ac:spMk id="14" creationId="{40BBC676-F2FC-4976-AF4B-C5FEE7BFA184}"/>
          </ac:spMkLst>
        </pc:spChg>
        <pc:spChg chg="del">
          <ac:chgData name="Jonathan Neo" userId="499c2d3d-ce76-4636-8e86-6622b1f40b7d" providerId="ADAL" clId="{4090A679-0458-4092-9C08-5AC6F4C8D6CC}" dt="2020-05-27T11:54:13.495" v="93" actId="478"/>
          <ac:spMkLst>
            <pc:docMk/>
            <pc:sldMk cId="956435565" sldId="962"/>
            <ac:spMk id="46" creationId="{E118469B-61D7-46EB-BFFF-9FED2C216682}"/>
          </ac:spMkLst>
        </pc:spChg>
        <pc:spChg chg="del">
          <ac:chgData name="Jonathan Neo" userId="499c2d3d-ce76-4636-8e86-6622b1f40b7d" providerId="ADAL" clId="{4090A679-0458-4092-9C08-5AC6F4C8D6CC}" dt="2020-05-27T11:54:13.495" v="93" actId="478"/>
          <ac:spMkLst>
            <pc:docMk/>
            <pc:sldMk cId="956435565" sldId="962"/>
            <ac:spMk id="47" creationId="{AD3728E8-EC84-4439-8CC8-5DA507F14981}"/>
          </ac:spMkLst>
        </pc:spChg>
        <pc:spChg chg="del">
          <ac:chgData name="Jonathan Neo" userId="499c2d3d-ce76-4636-8e86-6622b1f40b7d" providerId="ADAL" clId="{4090A679-0458-4092-9C08-5AC6F4C8D6CC}" dt="2020-05-27T11:54:13.495" v="93" actId="478"/>
          <ac:spMkLst>
            <pc:docMk/>
            <pc:sldMk cId="956435565" sldId="962"/>
            <ac:spMk id="48" creationId="{34A45156-3ABB-4447-B0CF-9B85BAF0B36D}"/>
          </ac:spMkLst>
        </pc:spChg>
        <pc:spChg chg="del">
          <ac:chgData name="Jonathan Neo" userId="499c2d3d-ce76-4636-8e86-6622b1f40b7d" providerId="ADAL" clId="{4090A679-0458-4092-9C08-5AC6F4C8D6CC}" dt="2020-05-27T11:54:13.495" v="93" actId="478"/>
          <ac:spMkLst>
            <pc:docMk/>
            <pc:sldMk cId="956435565" sldId="962"/>
            <ac:spMk id="49" creationId="{120C4AB1-F722-4B10-A170-65E6F52981FE}"/>
          </ac:spMkLst>
        </pc:spChg>
        <pc:spChg chg="del">
          <ac:chgData name="Jonathan Neo" userId="499c2d3d-ce76-4636-8e86-6622b1f40b7d" providerId="ADAL" clId="{4090A679-0458-4092-9C08-5AC6F4C8D6CC}" dt="2020-05-27T11:54:13.495" v="93" actId="478"/>
          <ac:spMkLst>
            <pc:docMk/>
            <pc:sldMk cId="956435565" sldId="962"/>
            <ac:spMk id="50" creationId="{53E9565A-A131-430A-8B57-2A65DFC5E12F}"/>
          </ac:spMkLst>
        </pc:spChg>
        <pc:spChg chg="del">
          <ac:chgData name="Jonathan Neo" userId="499c2d3d-ce76-4636-8e86-6622b1f40b7d" providerId="ADAL" clId="{4090A679-0458-4092-9C08-5AC6F4C8D6CC}" dt="2020-05-27T11:54:13.495" v="93" actId="478"/>
          <ac:spMkLst>
            <pc:docMk/>
            <pc:sldMk cId="956435565" sldId="962"/>
            <ac:spMk id="71" creationId="{3BDF0DA9-18C3-4077-8CC8-15E61E1A2C40}"/>
          </ac:spMkLst>
        </pc:spChg>
        <pc:spChg chg="del">
          <ac:chgData name="Jonathan Neo" userId="499c2d3d-ce76-4636-8e86-6622b1f40b7d" providerId="ADAL" clId="{4090A679-0458-4092-9C08-5AC6F4C8D6CC}" dt="2020-05-27T11:54:13.495" v="93" actId="478"/>
          <ac:spMkLst>
            <pc:docMk/>
            <pc:sldMk cId="956435565" sldId="962"/>
            <ac:spMk id="72" creationId="{C7994F8B-BB4E-42A7-9CB9-9C941987A554}"/>
          </ac:spMkLst>
        </pc:spChg>
        <pc:spChg chg="add mod">
          <ac:chgData name="Jonathan Neo" userId="499c2d3d-ce76-4636-8e86-6622b1f40b7d" providerId="ADAL" clId="{4090A679-0458-4092-9C08-5AC6F4C8D6CC}" dt="2020-05-27T17:46:03.011" v="8881" actId="1076"/>
          <ac:spMkLst>
            <pc:docMk/>
            <pc:sldMk cId="956435565" sldId="962"/>
            <ac:spMk id="76" creationId="{030F9242-36DF-4FD1-BBFD-CD4031E46308}"/>
          </ac:spMkLst>
        </pc:spChg>
        <pc:spChg chg="add mod">
          <ac:chgData name="Jonathan Neo" userId="499c2d3d-ce76-4636-8e86-6622b1f40b7d" providerId="ADAL" clId="{4090A679-0458-4092-9C08-5AC6F4C8D6CC}" dt="2020-05-27T17:46:03.011" v="8881" actId="1076"/>
          <ac:spMkLst>
            <pc:docMk/>
            <pc:sldMk cId="956435565" sldId="962"/>
            <ac:spMk id="77" creationId="{3253A47F-11BB-472B-BD08-5BDF00FF016C}"/>
          </ac:spMkLst>
        </pc:spChg>
        <pc:spChg chg="add mod">
          <ac:chgData name="Jonathan Neo" userId="499c2d3d-ce76-4636-8e86-6622b1f40b7d" providerId="ADAL" clId="{4090A679-0458-4092-9C08-5AC6F4C8D6CC}" dt="2020-05-27T17:46:03.011" v="8881" actId="1076"/>
          <ac:spMkLst>
            <pc:docMk/>
            <pc:sldMk cId="956435565" sldId="962"/>
            <ac:spMk id="78" creationId="{EC56393E-82D5-4B22-B3A2-22235DE3C471}"/>
          </ac:spMkLst>
        </pc:spChg>
        <pc:spChg chg="add mod">
          <ac:chgData name="Jonathan Neo" userId="499c2d3d-ce76-4636-8e86-6622b1f40b7d" providerId="ADAL" clId="{4090A679-0458-4092-9C08-5AC6F4C8D6CC}" dt="2020-05-27T17:46:03.011" v="8881" actId="1076"/>
          <ac:spMkLst>
            <pc:docMk/>
            <pc:sldMk cId="956435565" sldId="962"/>
            <ac:spMk id="80" creationId="{D047B2BE-FE9C-4794-B238-3112616BA0B5}"/>
          </ac:spMkLst>
        </pc:spChg>
        <pc:spChg chg="mod">
          <ac:chgData name="Jonathan Neo" userId="499c2d3d-ce76-4636-8e86-6622b1f40b7d" providerId="ADAL" clId="{4090A679-0458-4092-9C08-5AC6F4C8D6CC}" dt="2020-05-27T17:46:03.011" v="8881" actId="1076"/>
          <ac:spMkLst>
            <pc:docMk/>
            <pc:sldMk cId="956435565" sldId="962"/>
            <ac:spMk id="86" creationId="{CCC018C3-7C7A-428D-B048-03F14FF4F4E1}"/>
          </ac:spMkLst>
        </pc:spChg>
        <pc:spChg chg="mod">
          <ac:chgData name="Jonathan Neo" userId="499c2d3d-ce76-4636-8e86-6622b1f40b7d" providerId="ADAL" clId="{4090A679-0458-4092-9C08-5AC6F4C8D6CC}" dt="2020-05-27T17:46:03.011" v="8881" actId="1076"/>
          <ac:spMkLst>
            <pc:docMk/>
            <pc:sldMk cId="956435565" sldId="962"/>
            <ac:spMk id="87" creationId="{A6C68AE3-9E3D-43F5-BBC5-B00CC5E7834A}"/>
          </ac:spMkLst>
        </pc:spChg>
        <pc:spChg chg="mod">
          <ac:chgData name="Jonathan Neo" userId="499c2d3d-ce76-4636-8e86-6622b1f40b7d" providerId="ADAL" clId="{4090A679-0458-4092-9C08-5AC6F4C8D6CC}" dt="2020-05-27T17:46:03.011" v="8881" actId="1076"/>
          <ac:spMkLst>
            <pc:docMk/>
            <pc:sldMk cId="956435565" sldId="962"/>
            <ac:spMk id="88" creationId="{6EF6ED47-FD6E-4AA4-8237-A869AE00B6C5}"/>
          </ac:spMkLst>
        </pc:spChg>
        <pc:spChg chg="mod">
          <ac:chgData name="Jonathan Neo" userId="499c2d3d-ce76-4636-8e86-6622b1f40b7d" providerId="ADAL" clId="{4090A679-0458-4092-9C08-5AC6F4C8D6CC}" dt="2020-05-27T17:46:03.011" v="8881" actId="1076"/>
          <ac:spMkLst>
            <pc:docMk/>
            <pc:sldMk cId="956435565" sldId="962"/>
            <ac:spMk id="89" creationId="{2CB6B9C3-70C5-43A1-B3B0-921A2246326C}"/>
          </ac:spMkLst>
        </pc:spChg>
        <pc:spChg chg="mod">
          <ac:chgData name="Jonathan Neo" userId="499c2d3d-ce76-4636-8e86-6622b1f40b7d" providerId="ADAL" clId="{4090A679-0458-4092-9C08-5AC6F4C8D6CC}" dt="2020-05-27T17:46:03.011" v="8881" actId="1076"/>
          <ac:spMkLst>
            <pc:docMk/>
            <pc:sldMk cId="956435565" sldId="962"/>
            <ac:spMk id="90" creationId="{855E8CBC-2A0B-493D-AD5C-5BFD6EEE41FD}"/>
          </ac:spMkLst>
        </pc:spChg>
        <pc:spChg chg="mod">
          <ac:chgData name="Jonathan Neo" userId="499c2d3d-ce76-4636-8e86-6622b1f40b7d" providerId="ADAL" clId="{4090A679-0458-4092-9C08-5AC6F4C8D6CC}" dt="2020-05-27T17:46:03.011" v="8881" actId="1076"/>
          <ac:spMkLst>
            <pc:docMk/>
            <pc:sldMk cId="956435565" sldId="962"/>
            <ac:spMk id="91" creationId="{D78C422C-540D-4746-90FA-A736FBD3DB26}"/>
          </ac:spMkLst>
        </pc:spChg>
        <pc:spChg chg="mod">
          <ac:chgData name="Jonathan Neo" userId="499c2d3d-ce76-4636-8e86-6622b1f40b7d" providerId="ADAL" clId="{4090A679-0458-4092-9C08-5AC6F4C8D6CC}" dt="2020-05-27T17:46:03.011" v="8881" actId="1076"/>
          <ac:spMkLst>
            <pc:docMk/>
            <pc:sldMk cId="956435565" sldId="962"/>
            <ac:spMk id="92" creationId="{55EC4088-A3B2-4C63-B3E4-34CC42CAB8A5}"/>
          </ac:spMkLst>
        </pc:spChg>
        <pc:spChg chg="mod">
          <ac:chgData name="Jonathan Neo" userId="499c2d3d-ce76-4636-8e86-6622b1f40b7d" providerId="ADAL" clId="{4090A679-0458-4092-9C08-5AC6F4C8D6CC}" dt="2020-05-27T17:46:03.011" v="8881" actId="1076"/>
          <ac:spMkLst>
            <pc:docMk/>
            <pc:sldMk cId="956435565" sldId="962"/>
            <ac:spMk id="93" creationId="{EEF48ED2-72C0-43A2-AF50-CE5B750489DD}"/>
          </ac:spMkLst>
        </pc:spChg>
        <pc:spChg chg="mod">
          <ac:chgData name="Jonathan Neo" userId="499c2d3d-ce76-4636-8e86-6622b1f40b7d" providerId="ADAL" clId="{4090A679-0458-4092-9C08-5AC6F4C8D6CC}" dt="2020-05-27T17:46:03.011" v="8881" actId="1076"/>
          <ac:spMkLst>
            <pc:docMk/>
            <pc:sldMk cId="956435565" sldId="962"/>
            <ac:spMk id="94" creationId="{CD9091BB-DCE3-4A7A-A9C3-AD0445B1C8DC}"/>
          </ac:spMkLst>
        </pc:spChg>
        <pc:spChg chg="mod">
          <ac:chgData name="Jonathan Neo" userId="499c2d3d-ce76-4636-8e86-6622b1f40b7d" providerId="ADAL" clId="{4090A679-0458-4092-9C08-5AC6F4C8D6CC}" dt="2020-05-27T17:46:03.011" v="8881" actId="1076"/>
          <ac:spMkLst>
            <pc:docMk/>
            <pc:sldMk cId="956435565" sldId="962"/>
            <ac:spMk id="95" creationId="{4026322F-8558-44B5-9675-E2B0D05225AE}"/>
          </ac:spMkLst>
        </pc:spChg>
        <pc:spChg chg="mod">
          <ac:chgData name="Jonathan Neo" userId="499c2d3d-ce76-4636-8e86-6622b1f40b7d" providerId="ADAL" clId="{4090A679-0458-4092-9C08-5AC6F4C8D6CC}" dt="2020-05-27T17:46:03.011" v="8881" actId="1076"/>
          <ac:spMkLst>
            <pc:docMk/>
            <pc:sldMk cId="956435565" sldId="962"/>
            <ac:spMk id="96" creationId="{D3B4158F-541E-47F0-B614-5B7BD3C43FFE}"/>
          </ac:spMkLst>
        </pc:spChg>
        <pc:spChg chg="mod">
          <ac:chgData name="Jonathan Neo" userId="499c2d3d-ce76-4636-8e86-6622b1f40b7d" providerId="ADAL" clId="{4090A679-0458-4092-9C08-5AC6F4C8D6CC}" dt="2020-05-27T17:46:03.011" v="8881" actId="1076"/>
          <ac:spMkLst>
            <pc:docMk/>
            <pc:sldMk cId="956435565" sldId="962"/>
            <ac:spMk id="97" creationId="{26217A3D-9ABA-49A9-8EB6-464EC755B6C6}"/>
          </ac:spMkLst>
        </pc:spChg>
        <pc:spChg chg="mod">
          <ac:chgData name="Jonathan Neo" userId="499c2d3d-ce76-4636-8e86-6622b1f40b7d" providerId="ADAL" clId="{4090A679-0458-4092-9C08-5AC6F4C8D6CC}" dt="2020-05-27T17:46:03.011" v="8881" actId="1076"/>
          <ac:spMkLst>
            <pc:docMk/>
            <pc:sldMk cId="956435565" sldId="962"/>
            <ac:spMk id="98" creationId="{6BDA8BD2-3857-4FD7-9BBA-3F24A1BF5B89}"/>
          </ac:spMkLst>
        </pc:spChg>
        <pc:spChg chg="mod">
          <ac:chgData name="Jonathan Neo" userId="499c2d3d-ce76-4636-8e86-6622b1f40b7d" providerId="ADAL" clId="{4090A679-0458-4092-9C08-5AC6F4C8D6CC}" dt="2020-05-27T17:46:03.011" v="8881" actId="1076"/>
          <ac:spMkLst>
            <pc:docMk/>
            <pc:sldMk cId="956435565" sldId="962"/>
            <ac:spMk id="99" creationId="{EABD9FFE-6291-4459-B6D8-55FFFB4A834B}"/>
          </ac:spMkLst>
        </pc:spChg>
        <pc:spChg chg="mod">
          <ac:chgData name="Jonathan Neo" userId="499c2d3d-ce76-4636-8e86-6622b1f40b7d" providerId="ADAL" clId="{4090A679-0458-4092-9C08-5AC6F4C8D6CC}" dt="2020-05-27T17:46:03.011" v="8881" actId="1076"/>
          <ac:spMkLst>
            <pc:docMk/>
            <pc:sldMk cId="956435565" sldId="962"/>
            <ac:spMk id="100" creationId="{13E94F7D-8E5C-4E05-93B1-A344D9A5C46D}"/>
          </ac:spMkLst>
        </pc:spChg>
        <pc:spChg chg="mod">
          <ac:chgData name="Jonathan Neo" userId="499c2d3d-ce76-4636-8e86-6622b1f40b7d" providerId="ADAL" clId="{4090A679-0458-4092-9C08-5AC6F4C8D6CC}" dt="2020-05-27T17:46:03.011" v="8881" actId="1076"/>
          <ac:spMkLst>
            <pc:docMk/>
            <pc:sldMk cId="956435565" sldId="962"/>
            <ac:spMk id="101" creationId="{36F477CF-46A8-40CB-BA69-1C04EE9D2F3F}"/>
          </ac:spMkLst>
        </pc:spChg>
        <pc:spChg chg="mod">
          <ac:chgData name="Jonathan Neo" userId="499c2d3d-ce76-4636-8e86-6622b1f40b7d" providerId="ADAL" clId="{4090A679-0458-4092-9C08-5AC6F4C8D6CC}" dt="2020-05-27T17:46:03.011" v="8881" actId="1076"/>
          <ac:spMkLst>
            <pc:docMk/>
            <pc:sldMk cId="956435565" sldId="962"/>
            <ac:spMk id="103" creationId="{4626E21A-DB91-4FF3-B792-31BF01CC2752}"/>
          </ac:spMkLst>
        </pc:spChg>
        <pc:spChg chg="mod">
          <ac:chgData name="Jonathan Neo" userId="499c2d3d-ce76-4636-8e86-6622b1f40b7d" providerId="ADAL" clId="{4090A679-0458-4092-9C08-5AC6F4C8D6CC}" dt="2020-05-27T17:46:03.011" v="8881" actId="1076"/>
          <ac:spMkLst>
            <pc:docMk/>
            <pc:sldMk cId="956435565" sldId="962"/>
            <ac:spMk id="104" creationId="{480564D4-C384-4E83-A28B-AC38A8BCC195}"/>
          </ac:spMkLst>
        </pc:spChg>
        <pc:spChg chg="mod">
          <ac:chgData name="Jonathan Neo" userId="499c2d3d-ce76-4636-8e86-6622b1f40b7d" providerId="ADAL" clId="{4090A679-0458-4092-9C08-5AC6F4C8D6CC}" dt="2020-05-27T17:46:03.011" v="8881" actId="1076"/>
          <ac:spMkLst>
            <pc:docMk/>
            <pc:sldMk cId="956435565" sldId="962"/>
            <ac:spMk id="105" creationId="{A70D57B1-522E-4328-91A5-90AEB1901093}"/>
          </ac:spMkLst>
        </pc:spChg>
        <pc:spChg chg="mod">
          <ac:chgData name="Jonathan Neo" userId="499c2d3d-ce76-4636-8e86-6622b1f40b7d" providerId="ADAL" clId="{4090A679-0458-4092-9C08-5AC6F4C8D6CC}" dt="2020-05-27T17:46:03.011" v="8881" actId="1076"/>
          <ac:spMkLst>
            <pc:docMk/>
            <pc:sldMk cId="956435565" sldId="962"/>
            <ac:spMk id="106" creationId="{67DA19DB-290F-4B36-8AA8-B2606B0CCA0F}"/>
          </ac:spMkLst>
        </pc:spChg>
        <pc:spChg chg="mod">
          <ac:chgData name="Jonathan Neo" userId="499c2d3d-ce76-4636-8e86-6622b1f40b7d" providerId="ADAL" clId="{4090A679-0458-4092-9C08-5AC6F4C8D6CC}" dt="2020-05-27T17:46:03.011" v="8881" actId="1076"/>
          <ac:spMkLst>
            <pc:docMk/>
            <pc:sldMk cId="956435565" sldId="962"/>
            <ac:spMk id="107" creationId="{B9C297AC-4259-470A-B747-291B76926643}"/>
          </ac:spMkLst>
        </pc:spChg>
        <pc:spChg chg="mod">
          <ac:chgData name="Jonathan Neo" userId="499c2d3d-ce76-4636-8e86-6622b1f40b7d" providerId="ADAL" clId="{4090A679-0458-4092-9C08-5AC6F4C8D6CC}" dt="2020-05-27T17:46:03.011" v="8881" actId="1076"/>
          <ac:spMkLst>
            <pc:docMk/>
            <pc:sldMk cId="956435565" sldId="962"/>
            <ac:spMk id="108" creationId="{D2428B66-6EA5-435B-9719-2B699CE8892F}"/>
          </ac:spMkLst>
        </pc:spChg>
        <pc:spChg chg="mod">
          <ac:chgData name="Jonathan Neo" userId="499c2d3d-ce76-4636-8e86-6622b1f40b7d" providerId="ADAL" clId="{4090A679-0458-4092-9C08-5AC6F4C8D6CC}" dt="2020-05-27T17:46:03.011" v="8881" actId="1076"/>
          <ac:spMkLst>
            <pc:docMk/>
            <pc:sldMk cId="956435565" sldId="962"/>
            <ac:spMk id="109" creationId="{F4EC3171-1431-4A29-A309-CFF2D2D8EC12}"/>
          </ac:spMkLst>
        </pc:spChg>
        <pc:spChg chg="mod">
          <ac:chgData name="Jonathan Neo" userId="499c2d3d-ce76-4636-8e86-6622b1f40b7d" providerId="ADAL" clId="{4090A679-0458-4092-9C08-5AC6F4C8D6CC}" dt="2020-05-27T17:46:03.011" v="8881" actId="1076"/>
          <ac:spMkLst>
            <pc:docMk/>
            <pc:sldMk cId="956435565" sldId="962"/>
            <ac:spMk id="110" creationId="{09690250-AA8D-4C4A-A99B-729435287FAB}"/>
          </ac:spMkLst>
        </pc:spChg>
        <pc:spChg chg="mod">
          <ac:chgData name="Jonathan Neo" userId="499c2d3d-ce76-4636-8e86-6622b1f40b7d" providerId="ADAL" clId="{4090A679-0458-4092-9C08-5AC6F4C8D6CC}" dt="2020-05-27T17:46:03.011" v="8881" actId="1076"/>
          <ac:spMkLst>
            <pc:docMk/>
            <pc:sldMk cId="956435565" sldId="962"/>
            <ac:spMk id="111" creationId="{5CDDC14E-D95D-4A77-9207-7019849FBF07}"/>
          </ac:spMkLst>
        </pc:spChg>
        <pc:spChg chg="mod">
          <ac:chgData name="Jonathan Neo" userId="499c2d3d-ce76-4636-8e86-6622b1f40b7d" providerId="ADAL" clId="{4090A679-0458-4092-9C08-5AC6F4C8D6CC}" dt="2020-05-27T17:46:03.011" v="8881" actId="1076"/>
          <ac:spMkLst>
            <pc:docMk/>
            <pc:sldMk cId="956435565" sldId="962"/>
            <ac:spMk id="112" creationId="{64546EA3-1F4B-4594-BFAF-5E29F4064DB8}"/>
          </ac:spMkLst>
        </pc:spChg>
        <pc:spChg chg="mod">
          <ac:chgData name="Jonathan Neo" userId="499c2d3d-ce76-4636-8e86-6622b1f40b7d" providerId="ADAL" clId="{4090A679-0458-4092-9C08-5AC6F4C8D6CC}" dt="2020-05-27T17:46:03.011" v="8881" actId="1076"/>
          <ac:spMkLst>
            <pc:docMk/>
            <pc:sldMk cId="956435565" sldId="962"/>
            <ac:spMk id="113" creationId="{08AFF8EF-9825-46B0-BB67-CF0FF217E064}"/>
          </ac:spMkLst>
        </pc:spChg>
        <pc:spChg chg="mod">
          <ac:chgData name="Jonathan Neo" userId="499c2d3d-ce76-4636-8e86-6622b1f40b7d" providerId="ADAL" clId="{4090A679-0458-4092-9C08-5AC6F4C8D6CC}" dt="2020-05-27T17:46:03.011" v="8881" actId="1076"/>
          <ac:spMkLst>
            <pc:docMk/>
            <pc:sldMk cId="956435565" sldId="962"/>
            <ac:spMk id="114" creationId="{9F9E7183-73F4-43FD-B718-5B8BEA61D3B5}"/>
          </ac:spMkLst>
        </pc:spChg>
        <pc:spChg chg="mod">
          <ac:chgData name="Jonathan Neo" userId="499c2d3d-ce76-4636-8e86-6622b1f40b7d" providerId="ADAL" clId="{4090A679-0458-4092-9C08-5AC6F4C8D6CC}" dt="2020-05-27T17:46:03.011" v="8881" actId="1076"/>
          <ac:spMkLst>
            <pc:docMk/>
            <pc:sldMk cId="956435565" sldId="962"/>
            <ac:spMk id="115" creationId="{31CBA602-F597-4B79-BADB-E5C302550D5B}"/>
          </ac:spMkLst>
        </pc:spChg>
        <pc:spChg chg="mod">
          <ac:chgData name="Jonathan Neo" userId="499c2d3d-ce76-4636-8e86-6622b1f40b7d" providerId="ADAL" clId="{4090A679-0458-4092-9C08-5AC6F4C8D6CC}" dt="2020-05-27T17:46:03.011" v="8881" actId="1076"/>
          <ac:spMkLst>
            <pc:docMk/>
            <pc:sldMk cId="956435565" sldId="962"/>
            <ac:spMk id="116" creationId="{6A733191-135B-4910-9F89-4F799837A221}"/>
          </ac:spMkLst>
        </pc:spChg>
        <pc:spChg chg="mod">
          <ac:chgData name="Jonathan Neo" userId="499c2d3d-ce76-4636-8e86-6622b1f40b7d" providerId="ADAL" clId="{4090A679-0458-4092-9C08-5AC6F4C8D6CC}" dt="2020-05-27T17:46:03.011" v="8881" actId="1076"/>
          <ac:spMkLst>
            <pc:docMk/>
            <pc:sldMk cId="956435565" sldId="962"/>
            <ac:spMk id="117" creationId="{57DA8FC3-207B-4631-B835-B119AB5C9237}"/>
          </ac:spMkLst>
        </pc:spChg>
        <pc:spChg chg="mod">
          <ac:chgData name="Jonathan Neo" userId="499c2d3d-ce76-4636-8e86-6622b1f40b7d" providerId="ADAL" clId="{4090A679-0458-4092-9C08-5AC6F4C8D6CC}" dt="2020-05-27T17:46:03.011" v="8881" actId="1076"/>
          <ac:spMkLst>
            <pc:docMk/>
            <pc:sldMk cId="956435565" sldId="962"/>
            <ac:spMk id="118" creationId="{F439CE93-9E97-4190-854D-F03D75074955}"/>
          </ac:spMkLst>
        </pc:spChg>
        <pc:spChg chg="add mod">
          <ac:chgData name="Jonathan Neo" userId="499c2d3d-ce76-4636-8e86-6622b1f40b7d" providerId="ADAL" clId="{4090A679-0458-4092-9C08-5AC6F4C8D6CC}" dt="2020-05-27T17:46:03.011" v="8881" actId="1076"/>
          <ac:spMkLst>
            <pc:docMk/>
            <pc:sldMk cId="956435565" sldId="962"/>
            <ac:spMk id="119" creationId="{F5178895-7ACC-458F-90CA-753ADE2900B9}"/>
          </ac:spMkLst>
        </pc:spChg>
        <pc:grpChg chg="del">
          <ac:chgData name="Jonathan Neo" userId="499c2d3d-ce76-4636-8e86-6622b1f40b7d" providerId="ADAL" clId="{4090A679-0458-4092-9C08-5AC6F4C8D6CC}" dt="2020-05-27T11:54:13.495" v="93" actId="478"/>
          <ac:grpSpMkLst>
            <pc:docMk/>
            <pc:sldMk cId="956435565" sldId="962"/>
            <ac:grpSpMk id="16" creationId="{659120D1-8AA5-43A8-ABD2-BA1C7CD6B210}"/>
          </ac:grpSpMkLst>
        </pc:grpChg>
        <pc:grpChg chg="del">
          <ac:chgData name="Jonathan Neo" userId="499c2d3d-ce76-4636-8e86-6622b1f40b7d" providerId="ADAL" clId="{4090A679-0458-4092-9C08-5AC6F4C8D6CC}" dt="2020-05-27T11:54:13.495" v="93" actId="478"/>
          <ac:grpSpMkLst>
            <pc:docMk/>
            <pc:sldMk cId="956435565" sldId="962"/>
            <ac:grpSpMk id="35" creationId="{796194DA-EF86-4F32-941D-F868CFED9544}"/>
          </ac:grpSpMkLst>
        </pc:grpChg>
        <pc:grpChg chg="del">
          <ac:chgData name="Jonathan Neo" userId="499c2d3d-ce76-4636-8e86-6622b1f40b7d" providerId="ADAL" clId="{4090A679-0458-4092-9C08-5AC6F4C8D6CC}" dt="2020-05-27T11:54:13.495" v="93" actId="478"/>
          <ac:grpSpMkLst>
            <pc:docMk/>
            <pc:sldMk cId="956435565" sldId="962"/>
            <ac:grpSpMk id="38" creationId="{1F36092D-490D-4BD8-BEC3-4EDACEFE6F90}"/>
          </ac:grpSpMkLst>
        </pc:grpChg>
        <pc:grpChg chg="del">
          <ac:chgData name="Jonathan Neo" userId="499c2d3d-ce76-4636-8e86-6622b1f40b7d" providerId="ADAL" clId="{4090A679-0458-4092-9C08-5AC6F4C8D6CC}" dt="2020-05-27T11:54:13.495" v="93" actId="478"/>
          <ac:grpSpMkLst>
            <pc:docMk/>
            <pc:sldMk cId="956435565" sldId="962"/>
            <ac:grpSpMk id="52" creationId="{7EF94F47-B329-4613-BAB6-2476DACD5818}"/>
          </ac:grpSpMkLst>
        </pc:grpChg>
        <pc:grpChg chg="del">
          <ac:chgData name="Jonathan Neo" userId="499c2d3d-ce76-4636-8e86-6622b1f40b7d" providerId="ADAL" clId="{4090A679-0458-4092-9C08-5AC6F4C8D6CC}" dt="2020-05-27T11:54:13.495" v="93" actId="478"/>
          <ac:grpSpMkLst>
            <pc:docMk/>
            <pc:sldMk cId="956435565" sldId="962"/>
            <ac:grpSpMk id="73" creationId="{33375B9C-A279-4DE9-9F3F-05FB25042A03}"/>
          </ac:grpSpMkLst>
        </pc:grpChg>
        <pc:grpChg chg="add mod">
          <ac:chgData name="Jonathan Neo" userId="499c2d3d-ce76-4636-8e86-6622b1f40b7d" providerId="ADAL" clId="{4090A679-0458-4092-9C08-5AC6F4C8D6CC}" dt="2020-05-27T17:46:03.011" v="8881" actId="1076"/>
          <ac:grpSpMkLst>
            <pc:docMk/>
            <pc:sldMk cId="956435565" sldId="962"/>
            <ac:grpSpMk id="85" creationId="{24735CA1-E93B-461E-B886-395FBEE4A195}"/>
          </ac:grpSpMkLst>
        </pc:grpChg>
        <pc:grpChg chg="add mod">
          <ac:chgData name="Jonathan Neo" userId="499c2d3d-ce76-4636-8e86-6622b1f40b7d" providerId="ADAL" clId="{4090A679-0458-4092-9C08-5AC6F4C8D6CC}" dt="2020-05-27T17:46:03.011" v="8881" actId="1076"/>
          <ac:grpSpMkLst>
            <pc:docMk/>
            <pc:sldMk cId="956435565" sldId="962"/>
            <ac:grpSpMk id="102" creationId="{F7A676AD-2D7E-4C02-AE24-0E5E0215BBD2}"/>
          </ac:grpSpMkLst>
        </pc:grpChg>
        <pc:picChg chg="del">
          <ac:chgData name="Jonathan Neo" userId="499c2d3d-ce76-4636-8e86-6622b1f40b7d" providerId="ADAL" clId="{4090A679-0458-4092-9C08-5AC6F4C8D6CC}" dt="2020-05-27T11:54:13.495" v="93" actId="478"/>
          <ac:picMkLst>
            <pc:docMk/>
            <pc:sldMk cId="956435565" sldId="962"/>
            <ac:picMk id="51" creationId="{D49F58CB-5F58-400D-85B3-E579F0C0CF79}"/>
          </ac:picMkLst>
        </pc:picChg>
        <pc:picChg chg="add del mod">
          <ac:chgData name="Jonathan Neo" userId="499c2d3d-ce76-4636-8e86-6622b1f40b7d" providerId="ADAL" clId="{4090A679-0458-4092-9C08-5AC6F4C8D6CC}" dt="2020-05-27T12:08:16.677" v="216" actId="478"/>
          <ac:picMkLst>
            <pc:docMk/>
            <pc:sldMk cId="956435565" sldId="962"/>
            <ac:picMk id="79" creationId="{D2B60D71-FAA8-4E4A-B05C-9736DF3C92A7}"/>
          </ac:picMkLst>
        </pc:picChg>
        <pc:picChg chg="add del mod">
          <ac:chgData name="Jonathan Neo" userId="499c2d3d-ce76-4636-8e86-6622b1f40b7d" providerId="ADAL" clId="{4090A679-0458-4092-9C08-5AC6F4C8D6CC}" dt="2020-05-27T12:24:35.621" v="701" actId="478"/>
          <ac:picMkLst>
            <pc:docMk/>
            <pc:sldMk cId="956435565" sldId="962"/>
            <ac:picMk id="81" creationId="{22D3104C-21E7-45E2-BF4E-16A33EEA8937}"/>
          </ac:picMkLst>
        </pc:picChg>
        <pc:picChg chg="add mod">
          <ac:chgData name="Jonathan Neo" userId="499c2d3d-ce76-4636-8e86-6622b1f40b7d" providerId="ADAL" clId="{4090A679-0458-4092-9C08-5AC6F4C8D6CC}" dt="2020-05-27T17:46:03.011" v="8881" actId="1076"/>
          <ac:picMkLst>
            <pc:docMk/>
            <pc:sldMk cId="956435565" sldId="962"/>
            <ac:picMk id="82" creationId="{BA5A0BB2-D70B-43A5-A260-BD54204DB398}"/>
          </ac:picMkLst>
        </pc:picChg>
        <pc:picChg chg="add del mod">
          <ac:chgData name="Jonathan Neo" userId="499c2d3d-ce76-4636-8e86-6622b1f40b7d" providerId="ADAL" clId="{4090A679-0458-4092-9C08-5AC6F4C8D6CC}" dt="2020-05-27T12:08:17.937" v="218"/>
          <ac:picMkLst>
            <pc:docMk/>
            <pc:sldMk cId="956435565" sldId="962"/>
            <ac:picMk id="83" creationId="{3318B156-E10F-4FC3-A763-61F557DF4688}"/>
          </ac:picMkLst>
        </pc:picChg>
        <pc:picChg chg="add mod">
          <ac:chgData name="Jonathan Neo" userId="499c2d3d-ce76-4636-8e86-6622b1f40b7d" providerId="ADAL" clId="{4090A679-0458-4092-9C08-5AC6F4C8D6CC}" dt="2020-05-27T17:46:03.011" v="8881" actId="1076"/>
          <ac:picMkLst>
            <pc:docMk/>
            <pc:sldMk cId="956435565" sldId="962"/>
            <ac:picMk id="84" creationId="{3E950E99-DDFE-4DA3-8119-2C269E2DD0C1}"/>
          </ac:picMkLst>
        </pc:picChg>
      </pc:sldChg>
      <pc:sldChg chg="addSp delSp modSp add mod delAnim modAnim modShow">
        <pc:chgData name="Jonathan Neo" userId="499c2d3d-ce76-4636-8e86-6622b1f40b7d" providerId="ADAL" clId="{4090A679-0458-4092-9C08-5AC6F4C8D6CC}" dt="2020-05-28T01:03:55.423" v="12790" actId="729"/>
        <pc:sldMkLst>
          <pc:docMk/>
          <pc:sldMk cId="2809269607" sldId="963"/>
        </pc:sldMkLst>
        <pc:spChg chg="mod">
          <ac:chgData name="Jonathan Neo" userId="499c2d3d-ce76-4636-8e86-6622b1f40b7d" providerId="ADAL" clId="{4090A679-0458-4092-9C08-5AC6F4C8D6CC}" dt="2020-05-27T11:57:18.196" v="123" actId="20577"/>
          <ac:spMkLst>
            <pc:docMk/>
            <pc:sldMk cId="2809269607" sldId="963"/>
            <ac:spMk id="2" creationId="{4CA54266-611C-486E-B2F8-7030C027DDEB}"/>
          </ac:spMkLst>
        </pc:spChg>
        <pc:spChg chg="add mod">
          <ac:chgData name="Jonathan Neo" userId="499c2d3d-ce76-4636-8e86-6622b1f40b7d" providerId="ADAL" clId="{4090A679-0458-4092-9C08-5AC6F4C8D6CC}" dt="2020-05-27T11:57:13.152" v="108" actId="14100"/>
          <ac:spMkLst>
            <pc:docMk/>
            <pc:sldMk cId="2809269607" sldId="963"/>
            <ac:spMk id="13" creationId="{23F3FA8D-E164-4A3D-87F9-577518742E10}"/>
          </ac:spMkLst>
        </pc:spChg>
        <pc:spChg chg="mod">
          <ac:chgData name="Jonathan Neo" userId="499c2d3d-ce76-4636-8e86-6622b1f40b7d" providerId="ADAL" clId="{4090A679-0458-4092-9C08-5AC6F4C8D6CC}" dt="2020-05-27T11:57:11.140" v="107" actId="1076"/>
          <ac:spMkLst>
            <pc:docMk/>
            <pc:sldMk cId="2809269607" sldId="963"/>
            <ac:spMk id="15" creationId="{0D815AAA-608B-465E-8956-4DFE98AA051A}"/>
          </ac:spMkLst>
        </pc:spChg>
        <pc:spChg chg="mod">
          <ac:chgData name="Jonathan Neo" userId="499c2d3d-ce76-4636-8e86-6622b1f40b7d" providerId="ADAL" clId="{4090A679-0458-4092-9C08-5AC6F4C8D6CC}" dt="2020-05-27T11:57:11.140" v="107" actId="1076"/>
          <ac:spMkLst>
            <pc:docMk/>
            <pc:sldMk cId="2809269607" sldId="963"/>
            <ac:spMk id="16" creationId="{5A079704-060D-44CB-893B-D3AED1D6E687}"/>
          </ac:spMkLst>
        </pc:spChg>
        <pc:spChg chg="mod">
          <ac:chgData name="Jonathan Neo" userId="499c2d3d-ce76-4636-8e86-6622b1f40b7d" providerId="ADAL" clId="{4090A679-0458-4092-9C08-5AC6F4C8D6CC}" dt="2020-05-27T11:57:11.140" v="107" actId="1076"/>
          <ac:spMkLst>
            <pc:docMk/>
            <pc:sldMk cId="2809269607" sldId="963"/>
            <ac:spMk id="17" creationId="{EE2EE32E-B39E-41B0-AAAB-BA2E0204D5C1}"/>
          </ac:spMkLst>
        </pc:spChg>
        <pc:spChg chg="mod">
          <ac:chgData name="Jonathan Neo" userId="499c2d3d-ce76-4636-8e86-6622b1f40b7d" providerId="ADAL" clId="{4090A679-0458-4092-9C08-5AC6F4C8D6CC}" dt="2020-05-27T11:57:11.140" v="107" actId="1076"/>
          <ac:spMkLst>
            <pc:docMk/>
            <pc:sldMk cId="2809269607" sldId="963"/>
            <ac:spMk id="19" creationId="{D55A092F-1AD5-4C84-9544-8E35F038814D}"/>
          </ac:spMkLst>
        </pc:spChg>
        <pc:spChg chg="mod">
          <ac:chgData name="Jonathan Neo" userId="499c2d3d-ce76-4636-8e86-6622b1f40b7d" providerId="ADAL" clId="{4090A679-0458-4092-9C08-5AC6F4C8D6CC}" dt="2020-05-27T11:57:11.140" v="107" actId="1076"/>
          <ac:spMkLst>
            <pc:docMk/>
            <pc:sldMk cId="2809269607" sldId="963"/>
            <ac:spMk id="20" creationId="{BABA171F-5740-4DAA-8217-BC3E444F5CFE}"/>
          </ac:spMkLst>
        </pc:spChg>
        <pc:spChg chg="mod">
          <ac:chgData name="Jonathan Neo" userId="499c2d3d-ce76-4636-8e86-6622b1f40b7d" providerId="ADAL" clId="{4090A679-0458-4092-9C08-5AC6F4C8D6CC}" dt="2020-05-27T11:57:11.140" v="107" actId="1076"/>
          <ac:spMkLst>
            <pc:docMk/>
            <pc:sldMk cId="2809269607" sldId="963"/>
            <ac:spMk id="21" creationId="{D930F66F-82D8-4DBD-BF53-A5B05C1C2B5E}"/>
          </ac:spMkLst>
        </pc:spChg>
        <pc:spChg chg="mod">
          <ac:chgData name="Jonathan Neo" userId="499c2d3d-ce76-4636-8e86-6622b1f40b7d" providerId="ADAL" clId="{4090A679-0458-4092-9C08-5AC6F4C8D6CC}" dt="2020-05-27T11:57:11.140" v="107" actId="1076"/>
          <ac:spMkLst>
            <pc:docMk/>
            <pc:sldMk cId="2809269607" sldId="963"/>
            <ac:spMk id="22" creationId="{34E925FC-1881-4B7A-8A36-63290C74A493}"/>
          </ac:spMkLst>
        </pc:spChg>
        <pc:spChg chg="mod">
          <ac:chgData name="Jonathan Neo" userId="499c2d3d-ce76-4636-8e86-6622b1f40b7d" providerId="ADAL" clId="{4090A679-0458-4092-9C08-5AC6F4C8D6CC}" dt="2020-05-27T11:57:11.140" v="107" actId="1076"/>
          <ac:spMkLst>
            <pc:docMk/>
            <pc:sldMk cId="2809269607" sldId="963"/>
            <ac:spMk id="23" creationId="{DCB95A2D-0015-4893-89B1-56BD56B66E83}"/>
          </ac:spMkLst>
        </pc:spChg>
        <pc:spChg chg="mod">
          <ac:chgData name="Jonathan Neo" userId="499c2d3d-ce76-4636-8e86-6622b1f40b7d" providerId="ADAL" clId="{4090A679-0458-4092-9C08-5AC6F4C8D6CC}" dt="2020-05-27T11:57:11.140" v="107" actId="1076"/>
          <ac:spMkLst>
            <pc:docMk/>
            <pc:sldMk cId="2809269607" sldId="963"/>
            <ac:spMk id="24" creationId="{8E6D9C07-0238-4BF3-9062-3E5A6E1BC803}"/>
          </ac:spMkLst>
        </pc:spChg>
        <pc:spChg chg="mod">
          <ac:chgData name="Jonathan Neo" userId="499c2d3d-ce76-4636-8e86-6622b1f40b7d" providerId="ADAL" clId="{4090A679-0458-4092-9C08-5AC6F4C8D6CC}" dt="2020-05-27T11:57:11.140" v="107" actId="1076"/>
          <ac:spMkLst>
            <pc:docMk/>
            <pc:sldMk cId="2809269607" sldId="963"/>
            <ac:spMk id="25" creationId="{B0B13BA0-A0FC-4388-8D86-6F6D7246C4E8}"/>
          </ac:spMkLst>
        </pc:spChg>
        <pc:spChg chg="mod">
          <ac:chgData name="Jonathan Neo" userId="499c2d3d-ce76-4636-8e86-6622b1f40b7d" providerId="ADAL" clId="{4090A679-0458-4092-9C08-5AC6F4C8D6CC}" dt="2020-05-27T11:57:11.140" v="107" actId="1076"/>
          <ac:spMkLst>
            <pc:docMk/>
            <pc:sldMk cId="2809269607" sldId="963"/>
            <ac:spMk id="26" creationId="{1032F5EF-0743-40F0-B7C8-0C9B25B7F39A}"/>
          </ac:spMkLst>
        </pc:spChg>
        <pc:spChg chg="mod">
          <ac:chgData name="Jonathan Neo" userId="499c2d3d-ce76-4636-8e86-6622b1f40b7d" providerId="ADAL" clId="{4090A679-0458-4092-9C08-5AC6F4C8D6CC}" dt="2020-05-27T11:57:11.140" v="107" actId="1076"/>
          <ac:spMkLst>
            <pc:docMk/>
            <pc:sldMk cId="2809269607" sldId="963"/>
            <ac:spMk id="27" creationId="{9B8C92AF-2D05-4D49-8C5F-8C9231AADCE9}"/>
          </ac:spMkLst>
        </pc:spChg>
        <pc:spChg chg="mod">
          <ac:chgData name="Jonathan Neo" userId="499c2d3d-ce76-4636-8e86-6622b1f40b7d" providerId="ADAL" clId="{4090A679-0458-4092-9C08-5AC6F4C8D6CC}" dt="2020-05-27T11:57:11.140" v="107" actId="1076"/>
          <ac:spMkLst>
            <pc:docMk/>
            <pc:sldMk cId="2809269607" sldId="963"/>
            <ac:spMk id="28" creationId="{3B41FE6C-1601-47F1-B489-6C2805682B1D}"/>
          </ac:spMkLst>
        </pc:spChg>
        <pc:spChg chg="mod">
          <ac:chgData name="Jonathan Neo" userId="499c2d3d-ce76-4636-8e86-6622b1f40b7d" providerId="ADAL" clId="{4090A679-0458-4092-9C08-5AC6F4C8D6CC}" dt="2020-05-27T11:57:11.140" v="107" actId="1076"/>
          <ac:spMkLst>
            <pc:docMk/>
            <pc:sldMk cId="2809269607" sldId="963"/>
            <ac:spMk id="29" creationId="{62E9876C-57ED-473A-81A3-A69C31EFDDDF}"/>
          </ac:spMkLst>
        </pc:spChg>
        <pc:spChg chg="mod">
          <ac:chgData name="Jonathan Neo" userId="499c2d3d-ce76-4636-8e86-6622b1f40b7d" providerId="ADAL" clId="{4090A679-0458-4092-9C08-5AC6F4C8D6CC}" dt="2020-05-27T11:57:11.140" v="107" actId="1076"/>
          <ac:spMkLst>
            <pc:docMk/>
            <pc:sldMk cId="2809269607" sldId="963"/>
            <ac:spMk id="30" creationId="{F7601CEF-7B0F-487F-9417-D44682C06089}"/>
          </ac:spMkLst>
        </pc:spChg>
        <pc:spChg chg="mod">
          <ac:chgData name="Jonathan Neo" userId="499c2d3d-ce76-4636-8e86-6622b1f40b7d" providerId="ADAL" clId="{4090A679-0458-4092-9C08-5AC6F4C8D6CC}" dt="2020-05-27T11:57:11.140" v="107" actId="1076"/>
          <ac:spMkLst>
            <pc:docMk/>
            <pc:sldMk cId="2809269607" sldId="963"/>
            <ac:spMk id="31" creationId="{F050374B-FEE7-4B7C-88CA-5A4568FA6711}"/>
          </ac:spMkLst>
        </pc:spChg>
        <pc:spChg chg="mod">
          <ac:chgData name="Jonathan Neo" userId="499c2d3d-ce76-4636-8e86-6622b1f40b7d" providerId="ADAL" clId="{4090A679-0458-4092-9C08-5AC6F4C8D6CC}" dt="2020-05-27T11:57:11.140" v="107" actId="1076"/>
          <ac:spMkLst>
            <pc:docMk/>
            <pc:sldMk cId="2809269607" sldId="963"/>
            <ac:spMk id="33" creationId="{3DBCCFF0-679D-40FB-BDE9-87089574FE53}"/>
          </ac:spMkLst>
        </pc:spChg>
        <pc:spChg chg="mod">
          <ac:chgData name="Jonathan Neo" userId="499c2d3d-ce76-4636-8e86-6622b1f40b7d" providerId="ADAL" clId="{4090A679-0458-4092-9C08-5AC6F4C8D6CC}" dt="2020-05-27T11:57:11.140" v="107" actId="1076"/>
          <ac:spMkLst>
            <pc:docMk/>
            <pc:sldMk cId="2809269607" sldId="963"/>
            <ac:spMk id="34" creationId="{083EBF86-48E2-46EB-84AC-3FEBA8B82B09}"/>
          </ac:spMkLst>
        </pc:spChg>
        <pc:spChg chg="mod">
          <ac:chgData name="Jonathan Neo" userId="499c2d3d-ce76-4636-8e86-6622b1f40b7d" providerId="ADAL" clId="{4090A679-0458-4092-9C08-5AC6F4C8D6CC}" dt="2020-05-27T11:57:11.140" v="107" actId="1076"/>
          <ac:spMkLst>
            <pc:docMk/>
            <pc:sldMk cId="2809269607" sldId="963"/>
            <ac:spMk id="36" creationId="{E0E9BABC-C98E-49A4-9A34-809DF2E8D0C2}"/>
          </ac:spMkLst>
        </pc:spChg>
        <pc:spChg chg="mod">
          <ac:chgData name="Jonathan Neo" userId="499c2d3d-ce76-4636-8e86-6622b1f40b7d" providerId="ADAL" clId="{4090A679-0458-4092-9C08-5AC6F4C8D6CC}" dt="2020-05-27T11:57:11.140" v="107" actId="1076"/>
          <ac:spMkLst>
            <pc:docMk/>
            <pc:sldMk cId="2809269607" sldId="963"/>
            <ac:spMk id="38" creationId="{C8A880B8-7960-4ED2-86E5-7C9BAC8ECCE1}"/>
          </ac:spMkLst>
        </pc:spChg>
        <pc:spChg chg="mod">
          <ac:chgData name="Jonathan Neo" userId="499c2d3d-ce76-4636-8e86-6622b1f40b7d" providerId="ADAL" clId="{4090A679-0458-4092-9C08-5AC6F4C8D6CC}" dt="2020-05-27T11:57:11.140" v="107" actId="1076"/>
          <ac:spMkLst>
            <pc:docMk/>
            <pc:sldMk cId="2809269607" sldId="963"/>
            <ac:spMk id="39" creationId="{EBC7F481-2885-48C5-80E0-0910A2ABC712}"/>
          </ac:spMkLst>
        </pc:spChg>
        <pc:spChg chg="mod">
          <ac:chgData name="Jonathan Neo" userId="499c2d3d-ce76-4636-8e86-6622b1f40b7d" providerId="ADAL" clId="{4090A679-0458-4092-9C08-5AC6F4C8D6CC}" dt="2020-05-27T11:57:11.140" v="107" actId="1076"/>
          <ac:spMkLst>
            <pc:docMk/>
            <pc:sldMk cId="2809269607" sldId="963"/>
            <ac:spMk id="41" creationId="{53B4AEE6-3B91-4662-95EE-72787C03CF89}"/>
          </ac:spMkLst>
        </pc:spChg>
        <pc:spChg chg="mod">
          <ac:chgData name="Jonathan Neo" userId="499c2d3d-ce76-4636-8e86-6622b1f40b7d" providerId="ADAL" clId="{4090A679-0458-4092-9C08-5AC6F4C8D6CC}" dt="2020-05-27T11:57:11.140" v="107" actId="1076"/>
          <ac:spMkLst>
            <pc:docMk/>
            <pc:sldMk cId="2809269607" sldId="963"/>
            <ac:spMk id="42" creationId="{76215A5C-E95E-40D2-B6C2-CCE1ED535272}"/>
          </ac:spMkLst>
        </pc:spChg>
        <pc:spChg chg="add mod">
          <ac:chgData name="Jonathan Neo" userId="499c2d3d-ce76-4636-8e86-6622b1f40b7d" providerId="ADAL" clId="{4090A679-0458-4092-9C08-5AC6F4C8D6CC}" dt="2020-05-27T11:57:11.140" v="107" actId="1076"/>
          <ac:spMkLst>
            <pc:docMk/>
            <pc:sldMk cId="2809269607" sldId="963"/>
            <ac:spMk id="43" creationId="{B0FFCA5A-749E-45A1-9139-DC1B0567E64E}"/>
          </ac:spMkLst>
        </pc:spChg>
        <pc:spChg chg="add mod">
          <ac:chgData name="Jonathan Neo" userId="499c2d3d-ce76-4636-8e86-6622b1f40b7d" providerId="ADAL" clId="{4090A679-0458-4092-9C08-5AC6F4C8D6CC}" dt="2020-05-27T11:57:11.140" v="107" actId="1076"/>
          <ac:spMkLst>
            <pc:docMk/>
            <pc:sldMk cId="2809269607" sldId="963"/>
            <ac:spMk id="44" creationId="{B1457316-6B60-46F7-B055-1BE789B6CA68}"/>
          </ac:spMkLst>
        </pc:spChg>
        <pc:spChg chg="add mod">
          <ac:chgData name="Jonathan Neo" userId="499c2d3d-ce76-4636-8e86-6622b1f40b7d" providerId="ADAL" clId="{4090A679-0458-4092-9C08-5AC6F4C8D6CC}" dt="2020-05-27T11:57:11.140" v="107" actId="1076"/>
          <ac:spMkLst>
            <pc:docMk/>
            <pc:sldMk cId="2809269607" sldId="963"/>
            <ac:spMk id="45" creationId="{970F916F-E06C-4415-9063-16E212270975}"/>
          </ac:spMkLst>
        </pc:spChg>
        <pc:spChg chg="add mod">
          <ac:chgData name="Jonathan Neo" userId="499c2d3d-ce76-4636-8e86-6622b1f40b7d" providerId="ADAL" clId="{4090A679-0458-4092-9C08-5AC6F4C8D6CC}" dt="2020-05-27T11:57:11.140" v="107" actId="1076"/>
          <ac:spMkLst>
            <pc:docMk/>
            <pc:sldMk cId="2809269607" sldId="963"/>
            <ac:spMk id="46" creationId="{A2258A19-11E0-4BA3-A186-960F10DC75C9}"/>
          </ac:spMkLst>
        </pc:spChg>
        <pc:spChg chg="add mod">
          <ac:chgData name="Jonathan Neo" userId="499c2d3d-ce76-4636-8e86-6622b1f40b7d" providerId="ADAL" clId="{4090A679-0458-4092-9C08-5AC6F4C8D6CC}" dt="2020-05-27T11:57:11.140" v="107" actId="1076"/>
          <ac:spMkLst>
            <pc:docMk/>
            <pc:sldMk cId="2809269607" sldId="963"/>
            <ac:spMk id="47" creationId="{E9F0E180-D1EE-4329-8F81-FFAADB23CEEB}"/>
          </ac:spMkLst>
        </pc:spChg>
        <pc:spChg chg="mod">
          <ac:chgData name="Jonathan Neo" userId="499c2d3d-ce76-4636-8e86-6622b1f40b7d" providerId="ADAL" clId="{4090A679-0458-4092-9C08-5AC6F4C8D6CC}" dt="2020-05-27T11:57:11.140" v="107" actId="1076"/>
          <ac:spMkLst>
            <pc:docMk/>
            <pc:sldMk cId="2809269607" sldId="963"/>
            <ac:spMk id="51" creationId="{F2501F16-B61C-4FBB-8EA5-2C63A25DDED7}"/>
          </ac:spMkLst>
        </pc:spChg>
        <pc:spChg chg="mod">
          <ac:chgData name="Jonathan Neo" userId="499c2d3d-ce76-4636-8e86-6622b1f40b7d" providerId="ADAL" clId="{4090A679-0458-4092-9C08-5AC6F4C8D6CC}" dt="2020-05-27T11:57:11.140" v="107" actId="1076"/>
          <ac:spMkLst>
            <pc:docMk/>
            <pc:sldMk cId="2809269607" sldId="963"/>
            <ac:spMk id="52" creationId="{C062BF75-D900-49EF-A61F-F4B9A22D0B44}"/>
          </ac:spMkLst>
        </pc:spChg>
        <pc:spChg chg="mod">
          <ac:chgData name="Jonathan Neo" userId="499c2d3d-ce76-4636-8e86-6622b1f40b7d" providerId="ADAL" clId="{4090A679-0458-4092-9C08-5AC6F4C8D6CC}" dt="2020-05-27T11:57:11.140" v="107" actId="1076"/>
          <ac:spMkLst>
            <pc:docMk/>
            <pc:sldMk cId="2809269607" sldId="963"/>
            <ac:spMk id="53" creationId="{9169C1B8-88FB-4B79-B898-9B8E5FE3BFD9}"/>
          </ac:spMkLst>
        </pc:spChg>
        <pc:spChg chg="mod">
          <ac:chgData name="Jonathan Neo" userId="499c2d3d-ce76-4636-8e86-6622b1f40b7d" providerId="ADAL" clId="{4090A679-0458-4092-9C08-5AC6F4C8D6CC}" dt="2020-05-27T11:57:11.140" v="107" actId="1076"/>
          <ac:spMkLst>
            <pc:docMk/>
            <pc:sldMk cId="2809269607" sldId="963"/>
            <ac:spMk id="54" creationId="{0D36DA19-8286-4172-8959-63478F042A09}"/>
          </ac:spMkLst>
        </pc:spChg>
        <pc:spChg chg="mod">
          <ac:chgData name="Jonathan Neo" userId="499c2d3d-ce76-4636-8e86-6622b1f40b7d" providerId="ADAL" clId="{4090A679-0458-4092-9C08-5AC6F4C8D6CC}" dt="2020-05-27T11:57:11.140" v="107" actId="1076"/>
          <ac:spMkLst>
            <pc:docMk/>
            <pc:sldMk cId="2809269607" sldId="963"/>
            <ac:spMk id="55" creationId="{6149D022-A866-4343-B672-D48544FE57FD}"/>
          </ac:spMkLst>
        </pc:spChg>
        <pc:spChg chg="mod">
          <ac:chgData name="Jonathan Neo" userId="499c2d3d-ce76-4636-8e86-6622b1f40b7d" providerId="ADAL" clId="{4090A679-0458-4092-9C08-5AC6F4C8D6CC}" dt="2020-05-27T11:57:11.140" v="107" actId="1076"/>
          <ac:spMkLst>
            <pc:docMk/>
            <pc:sldMk cId="2809269607" sldId="963"/>
            <ac:spMk id="56" creationId="{C84E8114-7C8E-4E61-8C66-F923071F0127}"/>
          </ac:spMkLst>
        </pc:spChg>
        <pc:spChg chg="mod">
          <ac:chgData name="Jonathan Neo" userId="499c2d3d-ce76-4636-8e86-6622b1f40b7d" providerId="ADAL" clId="{4090A679-0458-4092-9C08-5AC6F4C8D6CC}" dt="2020-05-27T11:57:11.140" v="107" actId="1076"/>
          <ac:spMkLst>
            <pc:docMk/>
            <pc:sldMk cId="2809269607" sldId="963"/>
            <ac:spMk id="57" creationId="{155ADFD6-FBDD-40B0-BE15-FCCDBDCEFCAD}"/>
          </ac:spMkLst>
        </pc:spChg>
        <pc:spChg chg="mod">
          <ac:chgData name="Jonathan Neo" userId="499c2d3d-ce76-4636-8e86-6622b1f40b7d" providerId="ADAL" clId="{4090A679-0458-4092-9C08-5AC6F4C8D6CC}" dt="2020-05-27T11:57:11.140" v="107" actId="1076"/>
          <ac:spMkLst>
            <pc:docMk/>
            <pc:sldMk cId="2809269607" sldId="963"/>
            <ac:spMk id="58" creationId="{313CA1F9-1A9E-40EE-B03B-FC9AB32B24EC}"/>
          </ac:spMkLst>
        </pc:spChg>
        <pc:spChg chg="mod">
          <ac:chgData name="Jonathan Neo" userId="499c2d3d-ce76-4636-8e86-6622b1f40b7d" providerId="ADAL" clId="{4090A679-0458-4092-9C08-5AC6F4C8D6CC}" dt="2020-05-27T11:57:11.140" v="107" actId="1076"/>
          <ac:spMkLst>
            <pc:docMk/>
            <pc:sldMk cId="2809269607" sldId="963"/>
            <ac:spMk id="59" creationId="{500AD070-BD48-4C8E-A285-3D15F2C7515E}"/>
          </ac:spMkLst>
        </pc:spChg>
        <pc:spChg chg="mod">
          <ac:chgData name="Jonathan Neo" userId="499c2d3d-ce76-4636-8e86-6622b1f40b7d" providerId="ADAL" clId="{4090A679-0458-4092-9C08-5AC6F4C8D6CC}" dt="2020-05-27T11:57:11.140" v="107" actId="1076"/>
          <ac:spMkLst>
            <pc:docMk/>
            <pc:sldMk cId="2809269607" sldId="963"/>
            <ac:spMk id="60" creationId="{98552F4F-2CC3-4FB8-88E3-DEABD6413850}"/>
          </ac:spMkLst>
        </pc:spChg>
        <pc:spChg chg="mod">
          <ac:chgData name="Jonathan Neo" userId="499c2d3d-ce76-4636-8e86-6622b1f40b7d" providerId="ADAL" clId="{4090A679-0458-4092-9C08-5AC6F4C8D6CC}" dt="2020-05-27T11:57:11.140" v="107" actId="1076"/>
          <ac:spMkLst>
            <pc:docMk/>
            <pc:sldMk cId="2809269607" sldId="963"/>
            <ac:spMk id="61" creationId="{595B6F34-5EFD-4CC5-8BD8-F1E8D001D810}"/>
          </ac:spMkLst>
        </pc:spChg>
        <pc:spChg chg="mod">
          <ac:chgData name="Jonathan Neo" userId="499c2d3d-ce76-4636-8e86-6622b1f40b7d" providerId="ADAL" clId="{4090A679-0458-4092-9C08-5AC6F4C8D6CC}" dt="2020-05-27T11:57:11.140" v="107" actId="1076"/>
          <ac:spMkLst>
            <pc:docMk/>
            <pc:sldMk cId="2809269607" sldId="963"/>
            <ac:spMk id="62" creationId="{E20A3B15-DEEF-42CC-BC60-E5B95F0CFA08}"/>
          </ac:spMkLst>
        </pc:spChg>
        <pc:spChg chg="mod">
          <ac:chgData name="Jonathan Neo" userId="499c2d3d-ce76-4636-8e86-6622b1f40b7d" providerId="ADAL" clId="{4090A679-0458-4092-9C08-5AC6F4C8D6CC}" dt="2020-05-27T11:57:11.140" v="107" actId="1076"/>
          <ac:spMkLst>
            <pc:docMk/>
            <pc:sldMk cId="2809269607" sldId="963"/>
            <ac:spMk id="63" creationId="{8FBFC6EA-B055-4437-8EBD-C2D8C1042650}"/>
          </ac:spMkLst>
        </pc:spChg>
        <pc:spChg chg="mod">
          <ac:chgData name="Jonathan Neo" userId="499c2d3d-ce76-4636-8e86-6622b1f40b7d" providerId="ADAL" clId="{4090A679-0458-4092-9C08-5AC6F4C8D6CC}" dt="2020-05-27T11:57:11.140" v="107" actId="1076"/>
          <ac:spMkLst>
            <pc:docMk/>
            <pc:sldMk cId="2809269607" sldId="963"/>
            <ac:spMk id="64" creationId="{957C95E4-96F1-4F7B-9BD9-289BEAB0463C}"/>
          </ac:spMkLst>
        </pc:spChg>
        <pc:spChg chg="mod">
          <ac:chgData name="Jonathan Neo" userId="499c2d3d-ce76-4636-8e86-6622b1f40b7d" providerId="ADAL" clId="{4090A679-0458-4092-9C08-5AC6F4C8D6CC}" dt="2020-05-27T11:57:11.140" v="107" actId="1076"/>
          <ac:spMkLst>
            <pc:docMk/>
            <pc:sldMk cId="2809269607" sldId="963"/>
            <ac:spMk id="65" creationId="{63F11998-3D42-472E-886A-50562D4E5421}"/>
          </ac:spMkLst>
        </pc:spChg>
        <pc:spChg chg="mod">
          <ac:chgData name="Jonathan Neo" userId="499c2d3d-ce76-4636-8e86-6622b1f40b7d" providerId="ADAL" clId="{4090A679-0458-4092-9C08-5AC6F4C8D6CC}" dt="2020-05-27T11:57:11.140" v="107" actId="1076"/>
          <ac:spMkLst>
            <pc:docMk/>
            <pc:sldMk cId="2809269607" sldId="963"/>
            <ac:spMk id="66" creationId="{EBDA58EF-1C47-4F6A-8D13-2C6B2D96D657}"/>
          </ac:spMkLst>
        </pc:spChg>
        <pc:spChg chg="mod">
          <ac:chgData name="Jonathan Neo" userId="499c2d3d-ce76-4636-8e86-6622b1f40b7d" providerId="ADAL" clId="{4090A679-0458-4092-9C08-5AC6F4C8D6CC}" dt="2020-05-27T11:57:11.140" v="107" actId="1076"/>
          <ac:spMkLst>
            <pc:docMk/>
            <pc:sldMk cId="2809269607" sldId="963"/>
            <ac:spMk id="67" creationId="{98618588-358F-4BD8-B7E2-358918023E39}"/>
          </ac:spMkLst>
        </pc:spChg>
        <pc:spChg chg="add mod">
          <ac:chgData name="Jonathan Neo" userId="499c2d3d-ce76-4636-8e86-6622b1f40b7d" providerId="ADAL" clId="{4090A679-0458-4092-9C08-5AC6F4C8D6CC}" dt="2020-05-27T11:57:11.140" v="107" actId="1076"/>
          <ac:spMkLst>
            <pc:docMk/>
            <pc:sldMk cId="2809269607" sldId="963"/>
            <ac:spMk id="68" creationId="{9971F988-4607-4472-B5EE-E54AF41D2688}"/>
          </ac:spMkLst>
        </pc:spChg>
        <pc:spChg chg="add mod">
          <ac:chgData name="Jonathan Neo" userId="499c2d3d-ce76-4636-8e86-6622b1f40b7d" providerId="ADAL" clId="{4090A679-0458-4092-9C08-5AC6F4C8D6CC}" dt="2020-05-27T11:57:11.140" v="107" actId="1076"/>
          <ac:spMkLst>
            <pc:docMk/>
            <pc:sldMk cId="2809269607" sldId="963"/>
            <ac:spMk id="69" creationId="{38928B11-30A7-4993-9072-E5499A381164}"/>
          </ac:spMkLst>
        </pc:spChg>
        <pc:spChg chg="mod">
          <ac:chgData name="Jonathan Neo" userId="499c2d3d-ce76-4636-8e86-6622b1f40b7d" providerId="ADAL" clId="{4090A679-0458-4092-9C08-5AC6F4C8D6CC}" dt="2020-05-27T11:57:11.140" v="107" actId="1076"/>
          <ac:spMkLst>
            <pc:docMk/>
            <pc:sldMk cId="2809269607" sldId="963"/>
            <ac:spMk id="71" creationId="{D2632E21-1F10-43D8-93F1-4E9408A2492B}"/>
          </ac:spMkLst>
        </pc:spChg>
        <pc:spChg chg="mod">
          <ac:chgData name="Jonathan Neo" userId="499c2d3d-ce76-4636-8e86-6622b1f40b7d" providerId="ADAL" clId="{4090A679-0458-4092-9C08-5AC6F4C8D6CC}" dt="2020-05-27T11:57:11.140" v="107" actId="1076"/>
          <ac:spMkLst>
            <pc:docMk/>
            <pc:sldMk cId="2809269607" sldId="963"/>
            <ac:spMk id="72" creationId="{D687BEFE-5D19-428D-BF42-430456E10845}"/>
          </ac:spMkLst>
        </pc:spChg>
        <pc:spChg chg="add del mod">
          <ac:chgData name="Jonathan Neo" userId="499c2d3d-ce76-4636-8e86-6622b1f40b7d" providerId="ADAL" clId="{4090A679-0458-4092-9C08-5AC6F4C8D6CC}" dt="2020-05-27T12:20:05.711" v="599" actId="478"/>
          <ac:spMkLst>
            <pc:docMk/>
            <pc:sldMk cId="2809269607" sldId="963"/>
            <ac:spMk id="73" creationId="{6EC3945F-C962-4CD5-9119-E0BF0BB97DB9}"/>
          </ac:spMkLst>
        </pc:spChg>
        <pc:spChg chg="add del mod">
          <ac:chgData name="Jonathan Neo" userId="499c2d3d-ce76-4636-8e86-6622b1f40b7d" providerId="ADAL" clId="{4090A679-0458-4092-9C08-5AC6F4C8D6CC}" dt="2020-05-27T12:20:08.273" v="601" actId="478"/>
          <ac:spMkLst>
            <pc:docMk/>
            <pc:sldMk cId="2809269607" sldId="963"/>
            <ac:spMk id="75" creationId="{7DA1D657-3614-4B25-A2AC-59F4F145E4BE}"/>
          </ac:spMkLst>
        </pc:spChg>
        <pc:spChg chg="del">
          <ac:chgData name="Jonathan Neo" userId="499c2d3d-ce76-4636-8e86-6622b1f40b7d" providerId="ADAL" clId="{4090A679-0458-4092-9C08-5AC6F4C8D6CC}" dt="2020-05-27T11:57:07.602" v="105" actId="478"/>
          <ac:spMkLst>
            <pc:docMk/>
            <pc:sldMk cId="2809269607" sldId="963"/>
            <ac:spMk id="76" creationId="{030F9242-36DF-4FD1-BBFD-CD4031E46308}"/>
          </ac:spMkLst>
        </pc:spChg>
        <pc:spChg chg="del">
          <ac:chgData name="Jonathan Neo" userId="499c2d3d-ce76-4636-8e86-6622b1f40b7d" providerId="ADAL" clId="{4090A679-0458-4092-9C08-5AC6F4C8D6CC}" dt="2020-05-27T11:57:07.602" v="105" actId="478"/>
          <ac:spMkLst>
            <pc:docMk/>
            <pc:sldMk cId="2809269607" sldId="963"/>
            <ac:spMk id="77" creationId="{3253A47F-11BB-472B-BD08-5BDF00FF016C}"/>
          </ac:spMkLst>
        </pc:spChg>
        <pc:spChg chg="del">
          <ac:chgData name="Jonathan Neo" userId="499c2d3d-ce76-4636-8e86-6622b1f40b7d" providerId="ADAL" clId="{4090A679-0458-4092-9C08-5AC6F4C8D6CC}" dt="2020-05-27T11:57:07.602" v="105" actId="478"/>
          <ac:spMkLst>
            <pc:docMk/>
            <pc:sldMk cId="2809269607" sldId="963"/>
            <ac:spMk id="78" creationId="{EC56393E-82D5-4B22-B3A2-22235DE3C471}"/>
          </ac:spMkLst>
        </pc:spChg>
        <pc:spChg chg="del">
          <ac:chgData name="Jonathan Neo" userId="499c2d3d-ce76-4636-8e86-6622b1f40b7d" providerId="ADAL" clId="{4090A679-0458-4092-9C08-5AC6F4C8D6CC}" dt="2020-05-27T11:57:07.602" v="105" actId="478"/>
          <ac:spMkLst>
            <pc:docMk/>
            <pc:sldMk cId="2809269607" sldId="963"/>
            <ac:spMk id="80" creationId="{D047B2BE-FE9C-4794-B238-3112616BA0B5}"/>
          </ac:spMkLst>
        </pc:spChg>
        <pc:spChg chg="add mod">
          <ac:chgData name="Jonathan Neo" userId="499c2d3d-ce76-4636-8e86-6622b1f40b7d" providerId="ADAL" clId="{4090A679-0458-4092-9C08-5AC6F4C8D6CC}" dt="2020-05-27T12:20:22.689" v="663" actId="14100"/>
          <ac:spMkLst>
            <pc:docMk/>
            <pc:sldMk cId="2809269607" sldId="963"/>
            <ac:spMk id="83" creationId="{C2494DAB-D872-4591-A9D9-25E5D4065641}"/>
          </ac:spMkLst>
        </pc:spChg>
        <pc:spChg chg="add mod">
          <ac:chgData name="Jonathan Neo" userId="499c2d3d-ce76-4636-8e86-6622b1f40b7d" providerId="ADAL" clId="{4090A679-0458-4092-9C08-5AC6F4C8D6CC}" dt="2020-05-27T12:20:18.553" v="661" actId="20577"/>
          <ac:spMkLst>
            <pc:docMk/>
            <pc:sldMk cId="2809269607" sldId="963"/>
            <ac:spMk id="84" creationId="{0A989269-1CB8-4B14-9138-31CDD11E6C20}"/>
          </ac:spMkLst>
        </pc:spChg>
        <pc:grpChg chg="add mod">
          <ac:chgData name="Jonathan Neo" userId="499c2d3d-ce76-4636-8e86-6622b1f40b7d" providerId="ADAL" clId="{4090A679-0458-4092-9C08-5AC6F4C8D6CC}" dt="2020-05-27T11:57:11.140" v="107" actId="1076"/>
          <ac:grpSpMkLst>
            <pc:docMk/>
            <pc:sldMk cId="2809269607" sldId="963"/>
            <ac:grpSpMk id="14" creationId="{F2122BE8-5613-4890-8C75-42D226F4EA86}"/>
          </ac:grpSpMkLst>
        </pc:grpChg>
        <pc:grpChg chg="add mod">
          <ac:chgData name="Jonathan Neo" userId="499c2d3d-ce76-4636-8e86-6622b1f40b7d" providerId="ADAL" clId="{4090A679-0458-4092-9C08-5AC6F4C8D6CC}" dt="2020-05-27T11:57:11.140" v="107" actId="1076"/>
          <ac:grpSpMkLst>
            <pc:docMk/>
            <pc:sldMk cId="2809269607" sldId="963"/>
            <ac:grpSpMk id="32" creationId="{9568BEAB-9893-4B9E-9CA8-A46950384D18}"/>
          </ac:grpSpMkLst>
        </pc:grpChg>
        <pc:grpChg chg="add mod">
          <ac:chgData name="Jonathan Neo" userId="499c2d3d-ce76-4636-8e86-6622b1f40b7d" providerId="ADAL" clId="{4090A679-0458-4092-9C08-5AC6F4C8D6CC}" dt="2020-05-27T11:57:11.140" v="107" actId="1076"/>
          <ac:grpSpMkLst>
            <pc:docMk/>
            <pc:sldMk cId="2809269607" sldId="963"/>
            <ac:grpSpMk id="35" creationId="{5C8EE01E-0415-42F2-ABC8-04F42554572E}"/>
          </ac:grpSpMkLst>
        </pc:grpChg>
        <pc:grpChg chg="mod">
          <ac:chgData name="Jonathan Neo" userId="499c2d3d-ce76-4636-8e86-6622b1f40b7d" providerId="ADAL" clId="{4090A679-0458-4092-9C08-5AC6F4C8D6CC}" dt="2020-05-27T11:57:11.140" v="107" actId="1076"/>
          <ac:grpSpMkLst>
            <pc:docMk/>
            <pc:sldMk cId="2809269607" sldId="963"/>
            <ac:grpSpMk id="37" creationId="{31940FD2-7E51-4CBE-B6E8-3A68D969B550}"/>
          </ac:grpSpMkLst>
        </pc:grpChg>
        <pc:grpChg chg="mod">
          <ac:chgData name="Jonathan Neo" userId="499c2d3d-ce76-4636-8e86-6622b1f40b7d" providerId="ADAL" clId="{4090A679-0458-4092-9C08-5AC6F4C8D6CC}" dt="2020-05-27T11:57:11.140" v="107" actId="1076"/>
          <ac:grpSpMkLst>
            <pc:docMk/>
            <pc:sldMk cId="2809269607" sldId="963"/>
            <ac:grpSpMk id="40" creationId="{5C97DEE2-0DFC-4401-87A5-BE3F7412CE52}"/>
          </ac:grpSpMkLst>
        </pc:grpChg>
        <pc:grpChg chg="add mod">
          <ac:chgData name="Jonathan Neo" userId="499c2d3d-ce76-4636-8e86-6622b1f40b7d" providerId="ADAL" clId="{4090A679-0458-4092-9C08-5AC6F4C8D6CC}" dt="2020-05-27T11:57:11.140" v="107" actId="1076"/>
          <ac:grpSpMkLst>
            <pc:docMk/>
            <pc:sldMk cId="2809269607" sldId="963"/>
            <ac:grpSpMk id="49" creationId="{3354FB0F-9D0D-46DA-B19B-8ADCF2AAA303}"/>
          </ac:grpSpMkLst>
        </pc:grpChg>
        <pc:grpChg chg="mod">
          <ac:chgData name="Jonathan Neo" userId="499c2d3d-ce76-4636-8e86-6622b1f40b7d" providerId="ADAL" clId="{4090A679-0458-4092-9C08-5AC6F4C8D6CC}" dt="2020-05-27T11:57:11.140" v="107" actId="1076"/>
          <ac:grpSpMkLst>
            <pc:docMk/>
            <pc:sldMk cId="2809269607" sldId="963"/>
            <ac:grpSpMk id="50" creationId="{6D6E2C50-6EED-4BF6-962F-5A762414F35D}"/>
          </ac:grpSpMkLst>
        </pc:grpChg>
        <pc:grpChg chg="add mod">
          <ac:chgData name="Jonathan Neo" userId="499c2d3d-ce76-4636-8e86-6622b1f40b7d" providerId="ADAL" clId="{4090A679-0458-4092-9C08-5AC6F4C8D6CC}" dt="2020-05-27T11:57:11.140" v="107" actId="1076"/>
          <ac:grpSpMkLst>
            <pc:docMk/>
            <pc:sldMk cId="2809269607" sldId="963"/>
            <ac:grpSpMk id="70" creationId="{E9DE2E96-7B0F-4B93-96E5-F9D4EDB62298}"/>
          </ac:grpSpMkLst>
        </pc:grpChg>
        <pc:picChg chg="add mod">
          <ac:chgData name="Jonathan Neo" userId="499c2d3d-ce76-4636-8e86-6622b1f40b7d" providerId="ADAL" clId="{4090A679-0458-4092-9C08-5AC6F4C8D6CC}" dt="2020-05-27T11:57:11.140" v="107" actId="1076"/>
          <ac:picMkLst>
            <pc:docMk/>
            <pc:sldMk cId="2809269607" sldId="963"/>
            <ac:picMk id="48" creationId="{1BB425AB-1B71-4CC9-A2B1-3691AC0325EC}"/>
          </ac:picMkLst>
        </pc:picChg>
        <pc:picChg chg="add del mod">
          <ac:chgData name="Jonathan Neo" userId="499c2d3d-ce76-4636-8e86-6622b1f40b7d" providerId="ADAL" clId="{4090A679-0458-4092-9C08-5AC6F4C8D6CC}" dt="2020-05-27T12:20:06.690" v="600" actId="478"/>
          <ac:picMkLst>
            <pc:docMk/>
            <pc:sldMk cId="2809269607" sldId="963"/>
            <ac:picMk id="74" creationId="{21422BB6-5F44-4C82-A8EB-19B7F0FE1441}"/>
          </ac:picMkLst>
        </pc:picChg>
        <pc:picChg chg="del">
          <ac:chgData name="Jonathan Neo" userId="499c2d3d-ce76-4636-8e86-6622b1f40b7d" providerId="ADAL" clId="{4090A679-0458-4092-9C08-5AC6F4C8D6CC}" dt="2020-05-27T11:57:07.602" v="105" actId="478"/>
          <ac:picMkLst>
            <pc:docMk/>
            <pc:sldMk cId="2809269607" sldId="963"/>
            <ac:picMk id="79" creationId="{D2B60D71-FAA8-4E4A-B05C-9736DF3C92A7}"/>
          </ac:picMkLst>
        </pc:picChg>
        <pc:picChg chg="del">
          <ac:chgData name="Jonathan Neo" userId="499c2d3d-ce76-4636-8e86-6622b1f40b7d" providerId="ADAL" clId="{4090A679-0458-4092-9C08-5AC6F4C8D6CC}" dt="2020-05-27T11:57:07.602" v="105" actId="478"/>
          <ac:picMkLst>
            <pc:docMk/>
            <pc:sldMk cId="2809269607" sldId="963"/>
            <ac:picMk id="81" creationId="{22D3104C-21E7-45E2-BF4E-16A33EEA8937}"/>
          </ac:picMkLst>
        </pc:picChg>
        <pc:picChg chg="del">
          <ac:chgData name="Jonathan Neo" userId="499c2d3d-ce76-4636-8e86-6622b1f40b7d" providerId="ADAL" clId="{4090A679-0458-4092-9C08-5AC6F4C8D6CC}" dt="2020-05-27T11:57:07.602" v="105" actId="478"/>
          <ac:picMkLst>
            <pc:docMk/>
            <pc:sldMk cId="2809269607" sldId="963"/>
            <ac:picMk id="82" creationId="{BA5A0BB2-D70B-43A5-A260-BD54204DB398}"/>
          </ac:picMkLst>
        </pc:picChg>
        <pc:picChg chg="add mod">
          <ac:chgData name="Jonathan Neo" userId="499c2d3d-ce76-4636-8e86-6622b1f40b7d" providerId="ADAL" clId="{4090A679-0458-4092-9C08-5AC6F4C8D6CC}" dt="2020-05-27T12:20:11.064" v="604" actId="1076"/>
          <ac:picMkLst>
            <pc:docMk/>
            <pc:sldMk cId="2809269607" sldId="963"/>
            <ac:picMk id="85" creationId="{977F236D-67B0-4C57-BCC2-BB7A7244963C}"/>
          </ac:picMkLst>
        </pc:picChg>
      </pc:sldChg>
      <pc:sldChg chg="addSp delSp modSp add mod modAnim">
        <pc:chgData name="Jonathan Neo" userId="499c2d3d-ce76-4636-8e86-6622b1f40b7d" providerId="ADAL" clId="{4090A679-0458-4092-9C08-5AC6F4C8D6CC}" dt="2020-05-27T15:39:37.857" v="4320" actId="20577"/>
        <pc:sldMkLst>
          <pc:docMk/>
          <pc:sldMk cId="3592345978" sldId="964"/>
        </pc:sldMkLst>
        <pc:spChg chg="mod">
          <ac:chgData name="Jonathan Neo" userId="499c2d3d-ce76-4636-8e86-6622b1f40b7d" providerId="ADAL" clId="{4090A679-0458-4092-9C08-5AC6F4C8D6CC}" dt="2020-05-27T11:58:25.300" v="154" actId="1076"/>
          <ac:spMkLst>
            <pc:docMk/>
            <pc:sldMk cId="3592345978" sldId="964"/>
            <ac:spMk id="2" creationId="{4CA54266-611C-486E-B2F8-7030C027DDEB}"/>
          </ac:spMkLst>
        </pc:spChg>
        <pc:spChg chg="add mod">
          <ac:chgData name="Jonathan Neo" userId="499c2d3d-ce76-4636-8e86-6622b1f40b7d" providerId="ADAL" clId="{4090A679-0458-4092-9C08-5AC6F4C8D6CC}" dt="2020-05-27T12:15:38.541" v="397" actId="1076"/>
          <ac:spMkLst>
            <pc:docMk/>
            <pc:sldMk cId="3592345978" sldId="964"/>
            <ac:spMk id="3" creationId="{57D082BC-B260-4F44-83FD-923B2BA27ED4}"/>
          </ac:spMkLst>
        </pc:spChg>
        <pc:spChg chg="add mod">
          <ac:chgData name="Jonathan Neo" userId="499c2d3d-ce76-4636-8e86-6622b1f40b7d" providerId="ADAL" clId="{4090A679-0458-4092-9C08-5AC6F4C8D6CC}" dt="2020-05-27T12:15:45.299" v="412" actId="20577"/>
          <ac:spMkLst>
            <pc:docMk/>
            <pc:sldMk cId="3592345978" sldId="964"/>
            <ac:spMk id="15" creationId="{C3740569-72D3-4CD5-B788-CF3306E0EBF1}"/>
          </ac:spMkLst>
        </pc:spChg>
        <pc:spChg chg="add mod">
          <ac:chgData name="Jonathan Neo" userId="499c2d3d-ce76-4636-8e86-6622b1f40b7d" providerId="ADAL" clId="{4090A679-0458-4092-9C08-5AC6F4C8D6CC}" dt="2020-05-27T12:16:51.628" v="572" actId="1076"/>
          <ac:spMkLst>
            <pc:docMk/>
            <pc:sldMk cId="3592345978" sldId="964"/>
            <ac:spMk id="16" creationId="{37F40130-DE50-44C5-89B2-97037C7FBE73}"/>
          </ac:spMkLst>
        </pc:spChg>
        <pc:spChg chg="add mod">
          <ac:chgData name="Jonathan Neo" userId="499c2d3d-ce76-4636-8e86-6622b1f40b7d" providerId="ADAL" clId="{4090A679-0458-4092-9C08-5AC6F4C8D6CC}" dt="2020-05-27T15:39:37.857" v="4320" actId="20577"/>
          <ac:spMkLst>
            <pc:docMk/>
            <pc:sldMk cId="3592345978" sldId="964"/>
            <ac:spMk id="19" creationId="{9A359435-A501-4EE9-B3DC-75AD620C427C}"/>
          </ac:spMkLst>
        </pc:spChg>
        <pc:spChg chg="del">
          <ac:chgData name="Jonathan Neo" userId="499c2d3d-ce76-4636-8e86-6622b1f40b7d" providerId="ADAL" clId="{4090A679-0458-4092-9C08-5AC6F4C8D6CC}" dt="2020-05-27T11:58:28.132" v="155" actId="478"/>
          <ac:spMkLst>
            <pc:docMk/>
            <pc:sldMk cId="3592345978" sldId="964"/>
            <ac:spMk id="76" creationId="{030F9242-36DF-4FD1-BBFD-CD4031E46308}"/>
          </ac:spMkLst>
        </pc:spChg>
        <pc:spChg chg="del">
          <ac:chgData name="Jonathan Neo" userId="499c2d3d-ce76-4636-8e86-6622b1f40b7d" providerId="ADAL" clId="{4090A679-0458-4092-9C08-5AC6F4C8D6CC}" dt="2020-05-27T11:58:28.132" v="155" actId="478"/>
          <ac:spMkLst>
            <pc:docMk/>
            <pc:sldMk cId="3592345978" sldId="964"/>
            <ac:spMk id="77" creationId="{3253A47F-11BB-472B-BD08-5BDF00FF016C}"/>
          </ac:spMkLst>
        </pc:spChg>
        <pc:spChg chg="del">
          <ac:chgData name="Jonathan Neo" userId="499c2d3d-ce76-4636-8e86-6622b1f40b7d" providerId="ADAL" clId="{4090A679-0458-4092-9C08-5AC6F4C8D6CC}" dt="2020-05-27T11:58:28.132" v="155" actId="478"/>
          <ac:spMkLst>
            <pc:docMk/>
            <pc:sldMk cId="3592345978" sldId="964"/>
            <ac:spMk id="78" creationId="{EC56393E-82D5-4B22-B3A2-22235DE3C471}"/>
          </ac:spMkLst>
        </pc:spChg>
        <pc:spChg chg="del">
          <ac:chgData name="Jonathan Neo" userId="499c2d3d-ce76-4636-8e86-6622b1f40b7d" providerId="ADAL" clId="{4090A679-0458-4092-9C08-5AC6F4C8D6CC}" dt="2020-05-27T11:58:28.132" v="155" actId="478"/>
          <ac:spMkLst>
            <pc:docMk/>
            <pc:sldMk cId="3592345978" sldId="964"/>
            <ac:spMk id="80" creationId="{D047B2BE-FE9C-4794-B238-3112616BA0B5}"/>
          </ac:spMkLst>
        </pc:spChg>
        <pc:picChg chg="add mod">
          <ac:chgData name="Jonathan Neo" userId="499c2d3d-ce76-4636-8e86-6622b1f40b7d" providerId="ADAL" clId="{4090A679-0458-4092-9C08-5AC6F4C8D6CC}" dt="2020-05-27T12:11:25.421" v="307" actId="1076"/>
          <ac:picMkLst>
            <pc:docMk/>
            <pc:sldMk cId="3592345978" sldId="964"/>
            <ac:picMk id="13" creationId="{E962955E-29BE-4081-B1BC-EA07539EA72E}"/>
          </ac:picMkLst>
        </pc:picChg>
        <pc:picChg chg="add mod">
          <ac:chgData name="Jonathan Neo" userId="499c2d3d-ce76-4636-8e86-6622b1f40b7d" providerId="ADAL" clId="{4090A679-0458-4092-9C08-5AC6F4C8D6CC}" dt="2020-05-27T12:16:51.628" v="572" actId="1076"/>
          <ac:picMkLst>
            <pc:docMk/>
            <pc:sldMk cId="3592345978" sldId="964"/>
            <ac:picMk id="17" creationId="{63B53BE3-55CD-4C4D-AB43-90D42FB19E73}"/>
          </ac:picMkLst>
        </pc:picChg>
        <pc:picChg chg="del">
          <ac:chgData name="Jonathan Neo" userId="499c2d3d-ce76-4636-8e86-6622b1f40b7d" providerId="ADAL" clId="{4090A679-0458-4092-9C08-5AC6F4C8D6CC}" dt="2020-05-27T11:58:28.132" v="155" actId="478"/>
          <ac:picMkLst>
            <pc:docMk/>
            <pc:sldMk cId="3592345978" sldId="964"/>
            <ac:picMk id="79" creationId="{D2B60D71-FAA8-4E4A-B05C-9736DF3C92A7}"/>
          </ac:picMkLst>
        </pc:picChg>
        <pc:picChg chg="del">
          <ac:chgData name="Jonathan Neo" userId="499c2d3d-ce76-4636-8e86-6622b1f40b7d" providerId="ADAL" clId="{4090A679-0458-4092-9C08-5AC6F4C8D6CC}" dt="2020-05-27T11:58:28.132" v="155" actId="478"/>
          <ac:picMkLst>
            <pc:docMk/>
            <pc:sldMk cId="3592345978" sldId="964"/>
            <ac:picMk id="81" creationId="{22D3104C-21E7-45E2-BF4E-16A33EEA8937}"/>
          </ac:picMkLst>
        </pc:picChg>
        <pc:picChg chg="del">
          <ac:chgData name="Jonathan Neo" userId="499c2d3d-ce76-4636-8e86-6622b1f40b7d" providerId="ADAL" clId="{4090A679-0458-4092-9C08-5AC6F4C8D6CC}" dt="2020-05-27T11:58:28.132" v="155" actId="478"/>
          <ac:picMkLst>
            <pc:docMk/>
            <pc:sldMk cId="3592345978" sldId="964"/>
            <ac:picMk id="82" creationId="{BA5A0BB2-D70B-43A5-A260-BD54204DB398}"/>
          </ac:picMkLst>
        </pc:picChg>
      </pc:sldChg>
      <pc:sldChg chg="add del">
        <pc:chgData name="Jonathan Neo" userId="499c2d3d-ce76-4636-8e86-6622b1f40b7d" providerId="ADAL" clId="{4090A679-0458-4092-9C08-5AC6F4C8D6CC}" dt="2020-05-27T12:19:40.598" v="577" actId="47"/>
        <pc:sldMkLst>
          <pc:docMk/>
          <pc:sldMk cId="1992254269" sldId="965"/>
        </pc:sldMkLst>
      </pc:sldChg>
      <pc:sldChg chg="addSp delSp modSp add mod delAnim modAnim">
        <pc:chgData name="Jonathan Neo" userId="499c2d3d-ce76-4636-8e86-6622b1f40b7d" providerId="ADAL" clId="{4090A679-0458-4092-9C08-5AC6F4C8D6CC}" dt="2020-05-27T15:39:56.338" v="4321"/>
        <pc:sldMkLst>
          <pc:docMk/>
          <pc:sldMk cId="4279810284" sldId="965"/>
        </pc:sldMkLst>
        <pc:spChg chg="mod">
          <ac:chgData name="Jonathan Neo" userId="499c2d3d-ce76-4636-8e86-6622b1f40b7d" providerId="ADAL" clId="{4090A679-0458-4092-9C08-5AC6F4C8D6CC}" dt="2020-05-27T12:26:25.076" v="761" actId="20577"/>
          <ac:spMkLst>
            <pc:docMk/>
            <pc:sldMk cId="4279810284" sldId="965"/>
            <ac:spMk id="2" creationId="{4CA54266-611C-486E-B2F8-7030C027DDEB}"/>
          </ac:spMkLst>
        </pc:spChg>
        <pc:spChg chg="del">
          <ac:chgData name="Jonathan Neo" userId="499c2d3d-ce76-4636-8e86-6622b1f40b7d" providerId="ADAL" clId="{4090A679-0458-4092-9C08-5AC6F4C8D6CC}" dt="2020-05-27T12:26:14.550" v="725" actId="478"/>
          <ac:spMkLst>
            <pc:docMk/>
            <pc:sldMk cId="4279810284" sldId="965"/>
            <ac:spMk id="13" creationId="{23F3FA8D-E164-4A3D-87F9-577518742E10}"/>
          </ac:spMkLst>
        </pc:spChg>
        <pc:spChg chg="del">
          <ac:chgData name="Jonathan Neo" userId="499c2d3d-ce76-4636-8e86-6622b1f40b7d" providerId="ADAL" clId="{4090A679-0458-4092-9C08-5AC6F4C8D6CC}" dt="2020-05-27T12:26:14.550" v="725" actId="478"/>
          <ac:spMkLst>
            <pc:docMk/>
            <pc:sldMk cId="4279810284" sldId="965"/>
            <ac:spMk id="43" creationId="{B0FFCA5A-749E-45A1-9139-DC1B0567E64E}"/>
          </ac:spMkLst>
        </pc:spChg>
        <pc:spChg chg="del">
          <ac:chgData name="Jonathan Neo" userId="499c2d3d-ce76-4636-8e86-6622b1f40b7d" providerId="ADAL" clId="{4090A679-0458-4092-9C08-5AC6F4C8D6CC}" dt="2020-05-27T12:26:14.550" v="725" actId="478"/>
          <ac:spMkLst>
            <pc:docMk/>
            <pc:sldMk cId="4279810284" sldId="965"/>
            <ac:spMk id="44" creationId="{B1457316-6B60-46F7-B055-1BE789B6CA68}"/>
          </ac:spMkLst>
        </pc:spChg>
        <pc:spChg chg="del">
          <ac:chgData name="Jonathan Neo" userId="499c2d3d-ce76-4636-8e86-6622b1f40b7d" providerId="ADAL" clId="{4090A679-0458-4092-9C08-5AC6F4C8D6CC}" dt="2020-05-27T12:26:14.550" v="725" actId="478"/>
          <ac:spMkLst>
            <pc:docMk/>
            <pc:sldMk cId="4279810284" sldId="965"/>
            <ac:spMk id="45" creationId="{970F916F-E06C-4415-9063-16E212270975}"/>
          </ac:spMkLst>
        </pc:spChg>
        <pc:spChg chg="del">
          <ac:chgData name="Jonathan Neo" userId="499c2d3d-ce76-4636-8e86-6622b1f40b7d" providerId="ADAL" clId="{4090A679-0458-4092-9C08-5AC6F4C8D6CC}" dt="2020-05-27T12:26:14.550" v="725" actId="478"/>
          <ac:spMkLst>
            <pc:docMk/>
            <pc:sldMk cId="4279810284" sldId="965"/>
            <ac:spMk id="46" creationId="{A2258A19-11E0-4BA3-A186-960F10DC75C9}"/>
          </ac:spMkLst>
        </pc:spChg>
        <pc:spChg chg="del">
          <ac:chgData name="Jonathan Neo" userId="499c2d3d-ce76-4636-8e86-6622b1f40b7d" providerId="ADAL" clId="{4090A679-0458-4092-9C08-5AC6F4C8D6CC}" dt="2020-05-27T12:26:14.550" v="725" actId="478"/>
          <ac:spMkLst>
            <pc:docMk/>
            <pc:sldMk cId="4279810284" sldId="965"/>
            <ac:spMk id="47" creationId="{E9F0E180-D1EE-4329-8F81-FFAADB23CEEB}"/>
          </ac:spMkLst>
        </pc:spChg>
        <pc:spChg chg="del">
          <ac:chgData name="Jonathan Neo" userId="499c2d3d-ce76-4636-8e86-6622b1f40b7d" providerId="ADAL" clId="{4090A679-0458-4092-9C08-5AC6F4C8D6CC}" dt="2020-05-27T12:26:14.550" v="725" actId="478"/>
          <ac:spMkLst>
            <pc:docMk/>
            <pc:sldMk cId="4279810284" sldId="965"/>
            <ac:spMk id="68" creationId="{9971F988-4607-4472-B5EE-E54AF41D2688}"/>
          </ac:spMkLst>
        </pc:spChg>
        <pc:spChg chg="del">
          <ac:chgData name="Jonathan Neo" userId="499c2d3d-ce76-4636-8e86-6622b1f40b7d" providerId="ADAL" clId="{4090A679-0458-4092-9C08-5AC6F4C8D6CC}" dt="2020-05-27T12:26:14.550" v="725" actId="478"/>
          <ac:spMkLst>
            <pc:docMk/>
            <pc:sldMk cId="4279810284" sldId="965"/>
            <ac:spMk id="69" creationId="{38928B11-30A7-4993-9072-E5499A381164}"/>
          </ac:spMkLst>
        </pc:spChg>
        <pc:spChg chg="add del">
          <ac:chgData name="Jonathan Neo" userId="499c2d3d-ce76-4636-8e86-6622b1f40b7d" providerId="ADAL" clId="{4090A679-0458-4092-9C08-5AC6F4C8D6CC}" dt="2020-05-27T12:37:37.672" v="767" actId="478"/>
          <ac:spMkLst>
            <pc:docMk/>
            <pc:sldMk cId="4279810284" sldId="965"/>
            <ac:spMk id="73" creationId="{E0396B23-B282-4E36-BED7-99234DF54929}"/>
          </ac:spMkLst>
        </pc:spChg>
        <pc:spChg chg="add mod">
          <ac:chgData name="Jonathan Neo" userId="499c2d3d-ce76-4636-8e86-6622b1f40b7d" providerId="ADAL" clId="{4090A679-0458-4092-9C08-5AC6F4C8D6CC}" dt="2020-05-27T12:41:07.585" v="813" actId="1035"/>
          <ac:spMkLst>
            <pc:docMk/>
            <pc:sldMk cId="4279810284" sldId="965"/>
            <ac:spMk id="74" creationId="{83710D9C-EF34-40E6-8AB4-47786F3CF7BB}"/>
          </ac:spMkLst>
        </pc:spChg>
        <pc:spChg chg="add mod">
          <ac:chgData name="Jonathan Neo" userId="499c2d3d-ce76-4636-8e86-6622b1f40b7d" providerId="ADAL" clId="{4090A679-0458-4092-9C08-5AC6F4C8D6CC}" dt="2020-05-27T12:41:07.585" v="813" actId="1035"/>
          <ac:spMkLst>
            <pc:docMk/>
            <pc:sldMk cId="4279810284" sldId="965"/>
            <ac:spMk id="76" creationId="{620EAD6B-0FB4-4F74-B784-E25D27E83F01}"/>
          </ac:spMkLst>
        </pc:spChg>
        <pc:spChg chg="del">
          <ac:chgData name="Jonathan Neo" userId="499c2d3d-ce76-4636-8e86-6622b1f40b7d" providerId="ADAL" clId="{4090A679-0458-4092-9C08-5AC6F4C8D6CC}" dt="2020-05-27T12:26:15.849" v="726" actId="478"/>
          <ac:spMkLst>
            <pc:docMk/>
            <pc:sldMk cId="4279810284" sldId="965"/>
            <ac:spMk id="83" creationId="{C2494DAB-D872-4591-A9D9-25E5D4065641}"/>
          </ac:spMkLst>
        </pc:spChg>
        <pc:spChg chg="del">
          <ac:chgData name="Jonathan Neo" userId="499c2d3d-ce76-4636-8e86-6622b1f40b7d" providerId="ADAL" clId="{4090A679-0458-4092-9C08-5AC6F4C8D6CC}" dt="2020-05-27T12:26:14.550" v="725" actId="478"/>
          <ac:spMkLst>
            <pc:docMk/>
            <pc:sldMk cId="4279810284" sldId="965"/>
            <ac:spMk id="84" creationId="{0A989269-1CB8-4B14-9138-31CDD11E6C20}"/>
          </ac:spMkLst>
        </pc:spChg>
        <pc:grpChg chg="del">
          <ac:chgData name="Jonathan Neo" userId="499c2d3d-ce76-4636-8e86-6622b1f40b7d" providerId="ADAL" clId="{4090A679-0458-4092-9C08-5AC6F4C8D6CC}" dt="2020-05-27T12:26:14.550" v="725" actId="478"/>
          <ac:grpSpMkLst>
            <pc:docMk/>
            <pc:sldMk cId="4279810284" sldId="965"/>
            <ac:grpSpMk id="14" creationId="{F2122BE8-5613-4890-8C75-42D226F4EA86}"/>
          </ac:grpSpMkLst>
        </pc:grpChg>
        <pc:grpChg chg="del">
          <ac:chgData name="Jonathan Neo" userId="499c2d3d-ce76-4636-8e86-6622b1f40b7d" providerId="ADAL" clId="{4090A679-0458-4092-9C08-5AC6F4C8D6CC}" dt="2020-05-27T12:26:14.550" v="725" actId="478"/>
          <ac:grpSpMkLst>
            <pc:docMk/>
            <pc:sldMk cId="4279810284" sldId="965"/>
            <ac:grpSpMk id="32" creationId="{9568BEAB-9893-4B9E-9CA8-A46950384D18}"/>
          </ac:grpSpMkLst>
        </pc:grpChg>
        <pc:grpChg chg="del">
          <ac:chgData name="Jonathan Neo" userId="499c2d3d-ce76-4636-8e86-6622b1f40b7d" providerId="ADAL" clId="{4090A679-0458-4092-9C08-5AC6F4C8D6CC}" dt="2020-05-27T12:26:14.550" v="725" actId="478"/>
          <ac:grpSpMkLst>
            <pc:docMk/>
            <pc:sldMk cId="4279810284" sldId="965"/>
            <ac:grpSpMk id="35" creationId="{5C8EE01E-0415-42F2-ABC8-04F42554572E}"/>
          </ac:grpSpMkLst>
        </pc:grpChg>
        <pc:grpChg chg="del">
          <ac:chgData name="Jonathan Neo" userId="499c2d3d-ce76-4636-8e86-6622b1f40b7d" providerId="ADAL" clId="{4090A679-0458-4092-9C08-5AC6F4C8D6CC}" dt="2020-05-27T12:26:14.550" v="725" actId="478"/>
          <ac:grpSpMkLst>
            <pc:docMk/>
            <pc:sldMk cId="4279810284" sldId="965"/>
            <ac:grpSpMk id="49" creationId="{3354FB0F-9D0D-46DA-B19B-8ADCF2AAA303}"/>
          </ac:grpSpMkLst>
        </pc:grpChg>
        <pc:grpChg chg="del">
          <ac:chgData name="Jonathan Neo" userId="499c2d3d-ce76-4636-8e86-6622b1f40b7d" providerId="ADAL" clId="{4090A679-0458-4092-9C08-5AC6F4C8D6CC}" dt="2020-05-27T12:26:14.550" v="725" actId="478"/>
          <ac:grpSpMkLst>
            <pc:docMk/>
            <pc:sldMk cId="4279810284" sldId="965"/>
            <ac:grpSpMk id="70" creationId="{E9DE2E96-7B0F-4B93-96E5-F9D4EDB62298}"/>
          </ac:grpSpMkLst>
        </pc:grpChg>
        <pc:picChg chg="del">
          <ac:chgData name="Jonathan Neo" userId="499c2d3d-ce76-4636-8e86-6622b1f40b7d" providerId="ADAL" clId="{4090A679-0458-4092-9C08-5AC6F4C8D6CC}" dt="2020-05-27T12:26:14.550" v="725" actId="478"/>
          <ac:picMkLst>
            <pc:docMk/>
            <pc:sldMk cId="4279810284" sldId="965"/>
            <ac:picMk id="48" creationId="{1BB425AB-1B71-4CC9-A2B1-3691AC0325EC}"/>
          </ac:picMkLst>
        </pc:picChg>
        <pc:picChg chg="add del mod">
          <ac:chgData name="Jonathan Neo" userId="499c2d3d-ce76-4636-8e86-6622b1f40b7d" providerId="ADAL" clId="{4090A679-0458-4092-9C08-5AC6F4C8D6CC}" dt="2020-05-27T12:40:36.429" v="791" actId="478"/>
          <ac:picMkLst>
            <pc:docMk/>
            <pc:sldMk cId="4279810284" sldId="965"/>
            <ac:picMk id="75" creationId="{1448D9B0-B759-4241-B43B-64C7CBAFAAF6}"/>
          </ac:picMkLst>
        </pc:picChg>
        <pc:picChg chg="add mod">
          <ac:chgData name="Jonathan Neo" userId="499c2d3d-ce76-4636-8e86-6622b1f40b7d" providerId="ADAL" clId="{4090A679-0458-4092-9C08-5AC6F4C8D6CC}" dt="2020-05-27T12:41:07.585" v="813" actId="1035"/>
          <ac:picMkLst>
            <pc:docMk/>
            <pc:sldMk cId="4279810284" sldId="965"/>
            <ac:picMk id="77" creationId="{C99D1A14-59F9-4B05-B8ED-2EA472B350B8}"/>
          </ac:picMkLst>
        </pc:picChg>
        <pc:picChg chg="del">
          <ac:chgData name="Jonathan Neo" userId="499c2d3d-ce76-4636-8e86-6622b1f40b7d" providerId="ADAL" clId="{4090A679-0458-4092-9C08-5AC6F4C8D6CC}" dt="2020-05-27T12:26:14.550" v="725" actId="478"/>
          <ac:picMkLst>
            <pc:docMk/>
            <pc:sldMk cId="4279810284" sldId="965"/>
            <ac:picMk id="85" creationId="{977F236D-67B0-4C57-BCC2-BB7A7244963C}"/>
          </ac:picMkLst>
        </pc:picChg>
        <pc:picChg chg="add mod">
          <ac:chgData name="Jonathan Neo" userId="499c2d3d-ce76-4636-8e86-6622b1f40b7d" providerId="ADAL" clId="{4090A679-0458-4092-9C08-5AC6F4C8D6CC}" dt="2020-05-27T12:41:03.831" v="798" actId="1076"/>
          <ac:picMkLst>
            <pc:docMk/>
            <pc:sldMk cId="4279810284" sldId="965"/>
            <ac:picMk id="1026" creationId="{B1143081-C4D2-44C5-B3E1-2AC71DDBD955}"/>
          </ac:picMkLst>
        </pc:picChg>
      </pc:sldChg>
      <pc:sldChg chg="addSp delSp modSp add mod delAnim">
        <pc:chgData name="Jonathan Neo" userId="499c2d3d-ce76-4636-8e86-6622b1f40b7d" providerId="ADAL" clId="{4090A679-0458-4092-9C08-5AC6F4C8D6CC}" dt="2020-05-27T12:51:14.820" v="997" actId="207"/>
        <pc:sldMkLst>
          <pc:docMk/>
          <pc:sldMk cId="1051580622" sldId="966"/>
        </pc:sldMkLst>
        <pc:spChg chg="mod">
          <ac:chgData name="Jonathan Neo" userId="499c2d3d-ce76-4636-8e86-6622b1f40b7d" providerId="ADAL" clId="{4090A679-0458-4092-9C08-5AC6F4C8D6CC}" dt="2020-05-27T12:41:40.089" v="822" actId="20577"/>
          <ac:spMkLst>
            <pc:docMk/>
            <pc:sldMk cId="1051580622" sldId="966"/>
            <ac:spMk id="2" creationId="{4CA54266-611C-486E-B2F8-7030C027DDEB}"/>
          </ac:spMkLst>
        </pc:spChg>
        <pc:spChg chg="add mod">
          <ac:chgData name="Jonathan Neo" userId="499c2d3d-ce76-4636-8e86-6622b1f40b7d" providerId="ADAL" clId="{4090A679-0458-4092-9C08-5AC6F4C8D6CC}" dt="2020-05-27T12:49:50.477" v="959" actId="1076"/>
          <ac:spMkLst>
            <pc:docMk/>
            <pc:sldMk cId="1051580622" sldId="966"/>
            <ac:spMk id="17" creationId="{F91067DE-9350-4C0B-A804-F4D5CE099193}"/>
          </ac:spMkLst>
        </pc:spChg>
        <pc:spChg chg="add mod">
          <ac:chgData name="Jonathan Neo" userId="499c2d3d-ce76-4636-8e86-6622b1f40b7d" providerId="ADAL" clId="{4090A679-0458-4092-9C08-5AC6F4C8D6CC}" dt="2020-05-27T12:51:14.820" v="997" actId="207"/>
          <ac:spMkLst>
            <pc:docMk/>
            <pc:sldMk cId="1051580622" sldId="966"/>
            <ac:spMk id="19" creationId="{93939129-F7CC-4A44-A5E8-A28EDB547242}"/>
          </ac:spMkLst>
        </pc:spChg>
        <pc:spChg chg="add mod">
          <ac:chgData name="Jonathan Neo" userId="499c2d3d-ce76-4636-8e86-6622b1f40b7d" providerId="ADAL" clId="{4090A679-0458-4092-9C08-5AC6F4C8D6CC}" dt="2020-05-27T12:49:50.477" v="959" actId="1076"/>
          <ac:spMkLst>
            <pc:docMk/>
            <pc:sldMk cId="1051580622" sldId="966"/>
            <ac:spMk id="23" creationId="{8E3D41BE-6657-474B-B708-2DBC9A0DF218}"/>
          </ac:spMkLst>
        </pc:spChg>
        <pc:spChg chg="add mod">
          <ac:chgData name="Jonathan Neo" userId="499c2d3d-ce76-4636-8e86-6622b1f40b7d" providerId="ADAL" clId="{4090A679-0458-4092-9C08-5AC6F4C8D6CC}" dt="2020-05-27T12:49:50.477" v="959" actId="1076"/>
          <ac:spMkLst>
            <pc:docMk/>
            <pc:sldMk cId="1051580622" sldId="966"/>
            <ac:spMk id="24" creationId="{2021AC3D-487D-4CA3-B20C-F535538824EE}"/>
          </ac:spMkLst>
        </pc:spChg>
        <pc:spChg chg="add mod">
          <ac:chgData name="Jonathan Neo" userId="499c2d3d-ce76-4636-8e86-6622b1f40b7d" providerId="ADAL" clId="{4090A679-0458-4092-9C08-5AC6F4C8D6CC}" dt="2020-05-27T12:49:50.477" v="959" actId="1076"/>
          <ac:spMkLst>
            <pc:docMk/>
            <pc:sldMk cId="1051580622" sldId="966"/>
            <ac:spMk id="25" creationId="{D08C1058-AE81-49F8-B6BC-2DFD69F80558}"/>
          </ac:spMkLst>
        </pc:spChg>
        <pc:spChg chg="add mod">
          <ac:chgData name="Jonathan Neo" userId="499c2d3d-ce76-4636-8e86-6622b1f40b7d" providerId="ADAL" clId="{4090A679-0458-4092-9C08-5AC6F4C8D6CC}" dt="2020-05-27T12:49:50.477" v="959" actId="1076"/>
          <ac:spMkLst>
            <pc:docMk/>
            <pc:sldMk cId="1051580622" sldId="966"/>
            <ac:spMk id="26" creationId="{6A59A118-1F82-44F0-974F-599F26F0A34F}"/>
          </ac:spMkLst>
        </pc:spChg>
        <pc:spChg chg="add mod">
          <ac:chgData name="Jonathan Neo" userId="499c2d3d-ce76-4636-8e86-6622b1f40b7d" providerId="ADAL" clId="{4090A679-0458-4092-9C08-5AC6F4C8D6CC}" dt="2020-05-27T12:51:14.820" v="997" actId="207"/>
          <ac:spMkLst>
            <pc:docMk/>
            <pc:sldMk cId="1051580622" sldId="966"/>
            <ac:spMk id="28" creationId="{405A6224-7EA1-491E-A019-477C1FBFC738}"/>
          </ac:spMkLst>
        </pc:spChg>
        <pc:spChg chg="del">
          <ac:chgData name="Jonathan Neo" userId="499c2d3d-ce76-4636-8e86-6622b1f40b7d" providerId="ADAL" clId="{4090A679-0458-4092-9C08-5AC6F4C8D6CC}" dt="2020-05-27T12:41:42.355" v="823" actId="478"/>
          <ac:spMkLst>
            <pc:docMk/>
            <pc:sldMk cId="1051580622" sldId="966"/>
            <ac:spMk id="74" creationId="{83710D9C-EF34-40E6-8AB4-47786F3CF7BB}"/>
          </ac:spMkLst>
        </pc:spChg>
        <pc:spChg chg="del">
          <ac:chgData name="Jonathan Neo" userId="499c2d3d-ce76-4636-8e86-6622b1f40b7d" providerId="ADAL" clId="{4090A679-0458-4092-9C08-5AC6F4C8D6CC}" dt="2020-05-27T12:41:42.355" v="823" actId="478"/>
          <ac:spMkLst>
            <pc:docMk/>
            <pc:sldMk cId="1051580622" sldId="966"/>
            <ac:spMk id="76" creationId="{620EAD6B-0FB4-4F74-B784-E25D27E83F01}"/>
          </ac:spMkLst>
        </pc:spChg>
        <pc:picChg chg="add mod">
          <ac:chgData name="Jonathan Neo" userId="499c2d3d-ce76-4636-8e86-6622b1f40b7d" providerId="ADAL" clId="{4090A679-0458-4092-9C08-5AC6F4C8D6CC}" dt="2020-05-27T12:49:50.477" v="959" actId="1076"/>
          <ac:picMkLst>
            <pc:docMk/>
            <pc:sldMk cId="1051580622" sldId="966"/>
            <ac:picMk id="4" creationId="{B8A88C4D-CA37-49EA-A13C-D91896EA3FC8}"/>
          </ac:picMkLst>
        </pc:picChg>
        <pc:picChg chg="add mod">
          <ac:chgData name="Jonathan Neo" userId="499c2d3d-ce76-4636-8e86-6622b1f40b7d" providerId="ADAL" clId="{4090A679-0458-4092-9C08-5AC6F4C8D6CC}" dt="2020-05-27T12:49:50.477" v="959" actId="1076"/>
          <ac:picMkLst>
            <pc:docMk/>
            <pc:sldMk cId="1051580622" sldId="966"/>
            <ac:picMk id="8" creationId="{D42BFCEA-B436-4E7E-B624-D34F4786602B}"/>
          </ac:picMkLst>
        </pc:picChg>
        <pc:picChg chg="add mod">
          <ac:chgData name="Jonathan Neo" userId="499c2d3d-ce76-4636-8e86-6622b1f40b7d" providerId="ADAL" clId="{4090A679-0458-4092-9C08-5AC6F4C8D6CC}" dt="2020-05-27T12:49:50.477" v="959" actId="1076"/>
          <ac:picMkLst>
            <pc:docMk/>
            <pc:sldMk cId="1051580622" sldId="966"/>
            <ac:picMk id="10" creationId="{E7B732F2-3CA1-4E84-AF06-55039AB7686B}"/>
          </ac:picMkLst>
        </pc:picChg>
        <pc:picChg chg="add mod">
          <ac:chgData name="Jonathan Neo" userId="499c2d3d-ce76-4636-8e86-6622b1f40b7d" providerId="ADAL" clId="{4090A679-0458-4092-9C08-5AC6F4C8D6CC}" dt="2020-05-27T12:49:50.477" v="959" actId="1076"/>
          <ac:picMkLst>
            <pc:docMk/>
            <pc:sldMk cId="1051580622" sldId="966"/>
            <ac:picMk id="12" creationId="{9BB7EF06-167A-4C55-9291-887658AE147F}"/>
          </ac:picMkLst>
        </pc:picChg>
        <pc:picChg chg="add mod">
          <ac:chgData name="Jonathan Neo" userId="499c2d3d-ce76-4636-8e86-6622b1f40b7d" providerId="ADAL" clId="{4090A679-0458-4092-9C08-5AC6F4C8D6CC}" dt="2020-05-27T12:49:50.477" v="959" actId="1076"/>
          <ac:picMkLst>
            <pc:docMk/>
            <pc:sldMk cId="1051580622" sldId="966"/>
            <ac:picMk id="14" creationId="{4B64CBB5-A2D5-4BC3-8196-5E916A080CF9}"/>
          </ac:picMkLst>
        </pc:picChg>
        <pc:picChg chg="add mod">
          <ac:chgData name="Jonathan Neo" userId="499c2d3d-ce76-4636-8e86-6622b1f40b7d" providerId="ADAL" clId="{4090A679-0458-4092-9C08-5AC6F4C8D6CC}" dt="2020-05-27T12:49:50.477" v="959" actId="1076"/>
          <ac:picMkLst>
            <pc:docMk/>
            <pc:sldMk cId="1051580622" sldId="966"/>
            <ac:picMk id="16" creationId="{F0E324C7-4357-4E7C-8787-B48B01E1F747}"/>
          </ac:picMkLst>
        </pc:picChg>
        <pc:picChg chg="del">
          <ac:chgData name="Jonathan Neo" userId="499c2d3d-ce76-4636-8e86-6622b1f40b7d" providerId="ADAL" clId="{4090A679-0458-4092-9C08-5AC6F4C8D6CC}" dt="2020-05-27T12:41:42.355" v="823" actId="478"/>
          <ac:picMkLst>
            <pc:docMk/>
            <pc:sldMk cId="1051580622" sldId="966"/>
            <ac:picMk id="77" creationId="{C99D1A14-59F9-4B05-B8ED-2EA472B350B8}"/>
          </ac:picMkLst>
        </pc:picChg>
        <pc:picChg chg="del">
          <ac:chgData name="Jonathan Neo" userId="499c2d3d-ce76-4636-8e86-6622b1f40b7d" providerId="ADAL" clId="{4090A679-0458-4092-9C08-5AC6F4C8D6CC}" dt="2020-05-27T12:41:42.925" v="824" actId="478"/>
          <ac:picMkLst>
            <pc:docMk/>
            <pc:sldMk cId="1051580622" sldId="966"/>
            <ac:picMk id="1026" creationId="{B1143081-C4D2-44C5-B3E1-2AC71DDBD955}"/>
          </ac:picMkLst>
        </pc:picChg>
      </pc:sldChg>
      <pc:sldChg chg="delSp add mod">
        <pc:chgData name="Jonathan Neo" userId="499c2d3d-ce76-4636-8e86-6622b1f40b7d" providerId="ADAL" clId="{4090A679-0458-4092-9C08-5AC6F4C8D6CC}" dt="2020-05-27T12:51:22.229" v="1000" actId="478"/>
        <pc:sldMkLst>
          <pc:docMk/>
          <pc:sldMk cId="3587004585" sldId="967"/>
        </pc:sldMkLst>
        <pc:spChg chg="del">
          <ac:chgData name="Jonathan Neo" userId="499c2d3d-ce76-4636-8e86-6622b1f40b7d" providerId="ADAL" clId="{4090A679-0458-4092-9C08-5AC6F4C8D6CC}" dt="2020-05-27T12:51:22.229" v="1000" actId="478"/>
          <ac:spMkLst>
            <pc:docMk/>
            <pc:sldMk cId="3587004585" sldId="967"/>
            <ac:spMk id="19" creationId="{93939129-F7CC-4A44-A5E8-A28EDB547242}"/>
          </ac:spMkLst>
        </pc:spChg>
        <pc:spChg chg="del">
          <ac:chgData name="Jonathan Neo" userId="499c2d3d-ce76-4636-8e86-6622b1f40b7d" providerId="ADAL" clId="{4090A679-0458-4092-9C08-5AC6F4C8D6CC}" dt="2020-05-27T12:51:21.809" v="999" actId="478"/>
          <ac:spMkLst>
            <pc:docMk/>
            <pc:sldMk cId="3587004585" sldId="967"/>
            <ac:spMk id="28" creationId="{405A6224-7EA1-491E-A019-477C1FBFC738}"/>
          </ac:spMkLst>
        </pc:spChg>
      </pc:sldChg>
      <pc:sldChg chg="delSp modSp add del mod">
        <pc:chgData name="Jonathan Neo" userId="499c2d3d-ce76-4636-8e86-6622b1f40b7d" providerId="ADAL" clId="{4090A679-0458-4092-9C08-5AC6F4C8D6CC}" dt="2020-05-27T12:50:38.719" v="978" actId="47"/>
        <pc:sldMkLst>
          <pc:docMk/>
          <pc:sldMk cId="4265253964" sldId="967"/>
        </pc:sldMkLst>
        <pc:spChg chg="mod">
          <ac:chgData name="Jonathan Neo" userId="499c2d3d-ce76-4636-8e86-6622b1f40b7d" providerId="ADAL" clId="{4090A679-0458-4092-9C08-5AC6F4C8D6CC}" dt="2020-05-27T12:50:33.413" v="977" actId="20577"/>
          <ac:spMkLst>
            <pc:docMk/>
            <pc:sldMk cId="4265253964" sldId="967"/>
            <ac:spMk id="2" creationId="{4CA54266-611C-486E-B2F8-7030C027DDEB}"/>
          </ac:spMkLst>
        </pc:spChg>
        <pc:spChg chg="del">
          <ac:chgData name="Jonathan Neo" userId="499c2d3d-ce76-4636-8e86-6622b1f40b7d" providerId="ADAL" clId="{4090A679-0458-4092-9C08-5AC6F4C8D6CC}" dt="2020-05-27T12:50:12.744" v="961" actId="478"/>
          <ac:spMkLst>
            <pc:docMk/>
            <pc:sldMk cId="4265253964" sldId="967"/>
            <ac:spMk id="17" creationId="{F91067DE-9350-4C0B-A804-F4D5CE099193}"/>
          </ac:spMkLst>
        </pc:spChg>
        <pc:spChg chg="del">
          <ac:chgData name="Jonathan Neo" userId="499c2d3d-ce76-4636-8e86-6622b1f40b7d" providerId="ADAL" clId="{4090A679-0458-4092-9C08-5AC6F4C8D6CC}" dt="2020-05-27T12:50:12.744" v="961" actId="478"/>
          <ac:spMkLst>
            <pc:docMk/>
            <pc:sldMk cId="4265253964" sldId="967"/>
            <ac:spMk id="23" creationId="{8E3D41BE-6657-474B-B708-2DBC9A0DF218}"/>
          </ac:spMkLst>
        </pc:spChg>
        <pc:spChg chg="del">
          <ac:chgData name="Jonathan Neo" userId="499c2d3d-ce76-4636-8e86-6622b1f40b7d" providerId="ADAL" clId="{4090A679-0458-4092-9C08-5AC6F4C8D6CC}" dt="2020-05-27T12:50:12.744" v="961" actId="478"/>
          <ac:spMkLst>
            <pc:docMk/>
            <pc:sldMk cId="4265253964" sldId="967"/>
            <ac:spMk id="24" creationId="{2021AC3D-487D-4CA3-B20C-F535538824EE}"/>
          </ac:spMkLst>
        </pc:spChg>
        <pc:spChg chg="del">
          <ac:chgData name="Jonathan Neo" userId="499c2d3d-ce76-4636-8e86-6622b1f40b7d" providerId="ADAL" clId="{4090A679-0458-4092-9C08-5AC6F4C8D6CC}" dt="2020-05-27T12:50:12.744" v="961" actId="478"/>
          <ac:spMkLst>
            <pc:docMk/>
            <pc:sldMk cId="4265253964" sldId="967"/>
            <ac:spMk id="25" creationId="{D08C1058-AE81-49F8-B6BC-2DFD69F80558}"/>
          </ac:spMkLst>
        </pc:spChg>
        <pc:spChg chg="del">
          <ac:chgData name="Jonathan Neo" userId="499c2d3d-ce76-4636-8e86-6622b1f40b7d" providerId="ADAL" clId="{4090A679-0458-4092-9C08-5AC6F4C8D6CC}" dt="2020-05-27T12:50:12.744" v="961" actId="478"/>
          <ac:spMkLst>
            <pc:docMk/>
            <pc:sldMk cId="4265253964" sldId="967"/>
            <ac:spMk id="26" creationId="{6A59A118-1F82-44F0-974F-599F26F0A34F}"/>
          </ac:spMkLst>
        </pc:spChg>
        <pc:picChg chg="del">
          <ac:chgData name="Jonathan Neo" userId="499c2d3d-ce76-4636-8e86-6622b1f40b7d" providerId="ADAL" clId="{4090A679-0458-4092-9C08-5AC6F4C8D6CC}" dt="2020-05-27T12:50:12.744" v="961" actId="478"/>
          <ac:picMkLst>
            <pc:docMk/>
            <pc:sldMk cId="4265253964" sldId="967"/>
            <ac:picMk id="4" creationId="{B8A88C4D-CA37-49EA-A13C-D91896EA3FC8}"/>
          </ac:picMkLst>
        </pc:picChg>
        <pc:picChg chg="del">
          <ac:chgData name="Jonathan Neo" userId="499c2d3d-ce76-4636-8e86-6622b1f40b7d" providerId="ADAL" clId="{4090A679-0458-4092-9C08-5AC6F4C8D6CC}" dt="2020-05-27T12:50:12.744" v="961" actId="478"/>
          <ac:picMkLst>
            <pc:docMk/>
            <pc:sldMk cId="4265253964" sldId="967"/>
            <ac:picMk id="8" creationId="{D42BFCEA-B436-4E7E-B624-D34F4786602B}"/>
          </ac:picMkLst>
        </pc:picChg>
        <pc:picChg chg="del">
          <ac:chgData name="Jonathan Neo" userId="499c2d3d-ce76-4636-8e86-6622b1f40b7d" providerId="ADAL" clId="{4090A679-0458-4092-9C08-5AC6F4C8D6CC}" dt="2020-05-27T12:50:12.744" v="961" actId="478"/>
          <ac:picMkLst>
            <pc:docMk/>
            <pc:sldMk cId="4265253964" sldId="967"/>
            <ac:picMk id="10" creationId="{E7B732F2-3CA1-4E84-AF06-55039AB7686B}"/>
          </ac:picMkLst>
        </pc:picChg>
        <pc:picChg chg="del">
          <ac:chgData name="Jonathan Neo" userId="499c2d3d-ce76-4636-8e86-6622b1f40b7d" providerId="ADAL" clId="{4090A679-0458-4092-9C08-5AC6F4C8D6CC}" dt="2020-05-27T12:50:12.744" v="961" actId="478"/>
          <ac:picMkLst>
            <pc:docMk/>
            <pc:sldMk cId="4265253964" sldId="967"/>
            <ac:picMk id="12" creationId="{9BB7EF06-167A-4C55-9291-887658AE147F}"/>
          </ac:picMkLst>
        </pc:picChg>
        <pc:picChg chg="del">
          <ac:chgData name="Jonathan Neo" userId="499c2d3d-ce76-4636-8e86-6622b1f40b7d" providerId="ADAL" clId="{4090A679-0458-4092-9C08-5AC6F4C8D6CC}" dt="2020-05-27T12:50:12.744" v="961" actId="478"/>
          <ac:picMkLst>
            <pc:docMk/>
            <pc:sldMk cId="4265253964" sldId="967"/>
            <ac:picMk id="14" creationId="{4B64CBB5-A2D5-4BC3-8196-5E916A080CF9}"/>
          </ac:picMkLst>
        </pc:picChg>
        <pc:picChg chg="del">
          <ac:chgData name="Jonathan Neo" userId="499c2d3d-ce76-4636-8e86-6622b1f40b7d" providerId="ADAL" clId="{4090A679-0458-4092-9C08-5AC6F4C8D6CC}" dt="2020-05-27T12:50:12.744" v="961" actId="478"/>
          <ac:picMkLst>
            <pc:docMk/>
            <pc:sldMk cId="4265253964" sldId="967"/>
            <ac:picMk id="16" creationId="{F0E324C7-4357-4E7C-8787-B48B01E1F747}"/>
          </ac:picMkLst>
        </pc:picChg>
      </pc:sldChg>
      <pc:sldChg chg="addSp delSp modSp add mod">
        <pc:chgData name="Jonathan Neo" userId="499c2d3d-ce76-4636-8e86-6622b1f40b7d" providerId="ADAL" clId="{4090A679-0458-4092-9C08-5AC6F4C8D6CC}" dt="2020-05-28T00:24:33.291" v="11888" actId="1036"/>
        <pc:sldMkLst>
          <pc:docMk/>
          <pc:sldMk cId="1211199250" sldId="968"/>
        </pc:sldMkLst>
        <pc:spChg chg="mod">
          <ac:chgData name="Jonathan Neo" userId="499c2d3d-ce76-4636-8e86-6622b1f40b7d" providerId="ADAL" clId="{4090A679-0458-4092-9C08-5AC6F4C8D6CC}" dt="2020-05-27T13:15:07.846" v="1151"/>
          <ac:spMkLst>
            <pc:docMk/>
            <pc:sldMk cId="1211199250" sldId="968"/>
            <ac:spMk id="2" creationId="{4CA54266-611C-486E-B2F8-7030C027DDEB}"/>
          </ac:spMkLst>
        </pc:spChg>
        <pc:spChg chg="add mod">
          <ac:chgData name="Jonathan Neo" userId="499c2d3d-ce76-4636-8e86-6622b1f40b7d" providerId="ADAL" clId="{4090A679-0458-4092-9C08-5AC6F4C8D6CC}" dt="2020-05-28T00:24:17.528" v="11881" actId="20577"/>
          <ac:spMkLst>
            <pc:docMk/>
            <pc:sldMk cId="1211199250" sldId="968"/>
            <ac:spMk id="10" creationId="{D072C456-AB8E-4C5F-9DC8-09D02D7BBF9B}"/>
          </ac:spMkLst>
        </pc:spChg>
        <pc:spChg chg="add mod">
          <ac:chgData name="Jonathan Neo" userId="499c2d3d-ce76-4636-8e86-6622b1f40b7d" providerId="ADAL" clId="{4090A679-0458-4092-9C08-5AC6F4C8D6CC}" dt="2020-05-28T00:24:33.291" v="11888" actId="1036"/>
          <ac:spMkLst>
            <pc:docMk/>
            <pc:sldMk cId="1211199250" sldId="968"/>
            <ac:spMk id="11" creationId="{084752FB-F13C-4F16-84C8-1FE4FF536CA5}"/>
          </ac:spMkLst>
        </pc:spChg>
        <pc:spChg chg="del">
          <ac:chgData name="Jonathan Neo" userId="499c2d3d-ce76-4636-8e86-6622b1f40b7d" providerId="ADAL" clId="{4090A679-0458-4092-9C08-5AC6F4C8D6CC}" dt="2020-05-27T13:08:04.556" v="1002" actId="478"/>
          <ac:spMkLst>
            <pc:docMk/>
            <pc:sldMk cId="1211199250" sldId="968"/>
            <ac:spMk id="17" creationId="{F91067DE-9350-4C0B-A804-F4D5CE099193}"/>
          </ac:spMkLst>
        </pc:spChg>
        <pc:spChg chg="del">
          <ac:chgData name="Jonathan Neo" userId="499c2d3d-ce76-4636-8e86-6622b1f40b7d" providerId="ADAL" clId="{4090A679-0458-4092-9C08-5AC6F4C8D6CC}" dt="2020-05-27T13:08:04.556" v="1002" actId="478"/>
          <ac:spMkLst>
            <pc:docMk/>
            <pc:sldMk cId="1211199250" sldId="968"/>
            <ac:spMk id="19" creationId="{93939129-F7CC-4A44-A5E8-A28EDB547242}"/>
          </ac:spMkLst>
        </pc:spChg>
        <pc:spChg chg="del">
          <ac:chgData name="Jonathan Neo" userId="499c2d3d-ce76-4636-8e86-6622b1f40b7d" providerId="ADAL" clId="{4090A679-0458-4092-9C08-5AC6F4C8D6CC}" dt="2020-05-27T13:08:04.556" v="1002" actId="478"/>
          <ac:spMkLst>
            <pc:docMk/>
            <pc:sldMk cId="1211199250" sldId="968"/>
            <ac:spMk id="23" creationId="{8E3D41BE-6657-474B-B708-2DBC9A0DF218}"/>
          </ac:spMkLst>
        </pc:spChg>
        <pc:spChg chg="del">
          <ac:chgData name="Jonathan Neo" userId="499c2d3d-ce76-4636-8e86-6622b1f40b7d" providerId="ADAL" clId="{4090A679-0458-4092-9C08-5AC6F4C8D6CC}" dt="2020-05-27T13:08:04.556" v="1002" actId="478"/>
          <ac:spMkLst>
            <pc:docMk/>
            <pc:sldMk cId="1211199250" sldId="968"/>
            <ac:spMk id="24" creationId="{2021AC3D-487D-4CA3-B20C-F535538824EE}"/>
          </ac:spMkLst>
        </pc:spChg>
        <pc:spChg chg="del">
          <ac:chgData name="Jonathan Neo" userId="499c2d3d-ce76-4636-8e86-6622b1f40b7d" providerId="ADAL" clId="{4090A679-0458-4092-9C08-5AC6F4C8D6CC}" dt="2020-05-27T13:08:04.556" v="1002" actId="478"/>
          <ac:spMkLst>
            <pc:docMk/>
            <pc:sldMk cId="1211199250" sldId="968"/>
            <ac:spMk id="25" creationId="{D08C1058-AE81-49F8-B6BC-2DFD69F80558}"/>
          </ac:spMkLst>
        </pc:spChg>
        <pc:spChg chg="del">
          <ac:chgData name="Jonathan Neo" userId="499c2d3d-ce76-4636-8e86-6622b1f40b7d" providerId="ADAL" clId="{4090A679-0458-4092-9C08-5AC6F4C8D6CC}" dt="2020-05-27T13:08:04.556" v="1002" actId="478"/>
          <ac:spMkLst>
            <pc:docMk/>
            <pc:sldMk cId="1211199250" sldId="968"/>
            <ac:spMk id="26" creationId="{6A59A118-1F82-44F0-974F-599F26F0A34F}"/>
          </ac:spMkLst>
        </pc:spChg>
        <pc:spChg chg="del">
          <ac:chgData name="Jonathan Neo" userId="499c2d3d-ce76-4636-8e86-6622b1f40b7d" providerId="ADAL" clId="{4090A679-0458-4092-9C08-5AC6F4C8D6CC}" dt="2020-05-27T13:08:04.556" v="1002" actId="478"/>
          <ac:spMkLst>
            <pc:docMk/>
            <pc:sldMk cId="1211199250" sldId="968"/>
            <ac:spMk id="28" creationId="{405A6224-7EA1-491E-A019-477C1FBFC738}"/>
          </ac:spMkLst>
        </pc:spChg>
        <pc:picChg chg="add mod">
          <ac:chgData name="Jonathan Neo" userId="499c2d3d-ce76-4636-8e86-6622b1f40b7d" providerId="ADAL" clId="{4090A679-0458-4092-9C08-5AC6F4C8D6CC}" dt="2020-05-28T00:23:37.355" v="11769" actId="1076"/>
          <ac:picMkLst>
            <pc:docMk/>
            <pc:sldMk cId="1211199250" sldId="968"/>
            <ac:picMk id="4" creationId="{20F7F1B4-89B1-4D9D-B405-4FA0DE441CA5}"/>
          </ac:picMkLst>
        </pc:picChg>
        <pc:picChg chg="del">
          <ac:chgData name="Jonathan Neo" userId="499c2d3d-ce76-4636-8e86-6622b1f40b7d" providerId="ADAL" clId="{4090A679-0458-4092-9C08-5AC6F4C8D6CC}" dt="2020-05-27T13:08:04.556" v="1002" actId="478"/>
          <ac:picMkLst>
            <pc:docMk/>
            <pc:sldMk cId="1211199250" sldId="968"/>
            <ac:picMk id="4" creationId="{B8A88C4D-CA37-49EA-A13C-D91896EA3FC8}"/>
          </ac:picMkLst>
        </pc:picChg>
        <pc:picChg chg="del">
          <ac:chgData name="Jonathan Neo" userId="499c2d3d-ce76-4636-8e86-6622b1f40b7d" providerId="ADAL" clId="{4090A679-0458-4092-9C08-5AC6F4C8D6CC}" dt="2020-05-27T13:08:04.556" v="1002" actId="478"/>
          <ac:picMkLst>
            <pc:docMk/>
            <pc:sldMk cId="1211199250" sldId="968"/>
            <ac:picMk id="8" creationId="{D42BFCEA-B436-4E7E-B624-D34F4786602B}"/>
          </ac:picMkLst>
        </pc:picChg>
        <pc:picChg chg="del">
          <ac:chgData name="Jonathan Neo" userId="499c2d3d-ce76-4636-8e86-6622b1f40b7d" providerId="ADAL" clId="{4090A679-0458-4092-9C08-5AC6F4C8D6CC}" dt="2020-05-27T13:08:04.556" v="1002" actId="478"/>
          <ac:picMkLst>
            <pc:docMk/>
            <pc:sldMk cId="1211199250" sldId="968"/>
            <ac:picMk id="10" creationId="{E7B732F2-3CA1-4E84-AF06-55039AB7686B}"/>
          </ac:picMkLst>
        </pc:picChg>
        <pc:picChg chg="del">
          <ac:chgData name="Jonathan Neo" userId="499c2d3d-ce76-4636-8e86-6622b1f40b7d" providerId="ADAL" clId="{4090A679-0458-4092-9C08-5AC6F4C8D6CC}" dt="2020-05-27T13:08:04.556" v="1002" actId="478"/>
          <ac:picMkLst>
            <pc:docMk/>
            <pc:sldMk cId="1211199250" sldId="968"/>
            <ac:picMk id="12" creationId="{9BB7EF06-167A-4C55-9291-887658AE147F}"/>
          </ac:picMkLst>
        </pc:picChg>
        <pc:picChg chg="del">
          <ac:chgData name="Jonathan Neo" userId="499c2d3d-ce76-4636-8e86-6622b1f40b7d" providerId="ADAL" clId="{4090A679-0458-4092-9C08-5AC6F4C8D6CC}" dt="2020-05-27T13:08:04.556" v="1002" actId="478"/>
          <ac:picMkLst>
            <pc:docMk/>
            <pc:sldMk cId="1211199250" sldId="968"/>
            <ac:picMk id="14" creationId="{4B64CBB5-A2D5-4BC3-8196-5E916A080CF9}"/>
          </ac:picMkLst>
        </pc:picChg>
        <pc:picChg chg="del">
          <ac:chgData name="Jonathan Neo" userId="499c2d3d-ce76-4636-8e86-6622b1f40b7d" providerId="ADAL" clId="{4090A679-0458-4092-9C08-5AC6F4C8D6CC}" dt="2020-05-27T13:08:04.556" v="1002" actId="478"/>
          <ac:picMkLst>
            <pc:docMk/>
            <pc:sldMk cId="1211199250" sldId="968"/>
            <ac:picMk id="16" creationId="{F0E324C7-4357-4E7C-8787-B48B01E1F747}"/>
          </ac:picMkLst>
        </pc:picChg>
        <pc:picChg chg="add del mod">
          <ac:chgData name="Jonathan Neo" userId="499c2d3d-ce76-4636-8e86-6622b1f40b7d" providerId="ADAL" clId="{4090A679-0458-4092-9C08-5AC6F4C8D6CC}" dt="2020-05-28T00:22:40.399" v="11763" actId="478"/>
          <ac:picMkLst>
            <pc:docMk/>
            <pc:sldMk cId="1211199250" sldId="968"/>
            <ac:picMk id="2050" creationId="{EB1EDA55-F026-4C2E-B46F-9BCCB1B9F721}"/>
          </ac:picMkLst>
        </pc:picChg>
        <pc:picChg chg="add del mod">
          <ac:chgData name="Jonathan Neo" userId="499c2d3d-ce76-4636-8e86-6622b1f40b7d" providerId="ADAL" clId="{4090A679-0458-4092-9C08-5AC6F4C8D6CC}" dt="2020-05-28T00:22:41.672" v="11764" actId="478"/>
          <ac:picMkLst>
            <pc:docMk/>
            <pc:sldMk cId="1211199250" sldId="968"/>
            <ac:picMk id="2052" creationId="{C01EACB7-0A31-4FA7-8732-5223B24E9221}"/>
          </ac:picMkLst>
        </pc:picChg>
      </pc:sldChg>
      <pc:sldChg chg="addSp delSp modSp add del mod">
        <pc:chgData name="Jonathan Neo" userId="499c2d3d-ce76-4636-8e86-6622b1f40b7d" providerId="ADAL" clId="{4090A679-0458-4092-9C08-5AC6F4C8D6CC}" dt="2020-05-27T13:15:09.913" v="1152" actId="47"/>
        <pc:sldMkLst>
          <pc:docMk/>
          <pc:sldMk cId="2639514841" sldId="969"/>
        </pc:sldMkLst>
        <pc:spChg chg="mod">
          <ac:chgData name="Jonathan Neo" userId="499c2d3d-ce76-4636-8e86-6622b1f40b7d" providerId="ADAL" clId="{4090A679-0458-4092-9C08-5AC6F4C8D6CC}" dt="2020-05-27T13:14:45.558" v="1141" actId="20577"/>
          <ac:spMkLst>
            <pc:docMk/>
            <pc:sldMk cId="2639514841" sldId="969"/>
            <ac:spMk id="2" creationId="{4CA54266-611C-486E-B2F8-7030C027DDEB}"/>
          </ac:spMkLst>
        </pc:spChg>
        <pc:picChg chg="del">
          <ac:chgData name="Jonathan Neo" userId="499c2d3d-ce76-4636-8e86-6622b1f40b7d" providerId="ADAL" clId="{4090A679-0458-4092-9C08-5AC6F4C8D6CC}" dt="2020-05-27T13:09:50.430" v="1065" actId="478"/>
          <ac:picMkLst>
            <pc:docMk/>
            <pc:sldMk cId="2639514841" sldId="969"/>
            <ac:picMk id="2050" creationId="{EB1EDA55-F026-4C2E-B46F-9BCCB1B9F721}"/>
          </ac:picMkLst>
        </pc:picChg>
        <pc:picChg chg="del">
          <ac:chgData name="Jonathan Neo" userId="499c2d3d-ce76-4636-8e86-6622b1f40b7d" providerId="ADAL" clId="{4090A679-0458-4092-9C08-5AC6F4C8D6CC}" dt="2020-05-27T13:09:50.693" v="1066" actId="478"/>
          <ac:picMkLst>
            <pc:docMk/>
            <pc:sldMk cId="2639514841" sldId="969"/>
            <ac:picMk id="2052" creationId="{C01EACB7-0A31-4FA7-8732-5223B24E9221}"/>
          </ac:picMkLst>
        </pc:picChg>
        <pc:picChg chg="add mod">
          <ac:chgData name="Jonathan Neo" userId="499c2d3d-ce76-4636-8e86-6622b1f40b7d" providerId="ADAL" clId="{4090A679-0458-4092-9C08-5AC6F4C8D6CC}" dt="2020-05-27T13:11:07.218" v="1096" actId="1076"/>
          <ac:picMkLst>
            <pc:docMk/>
            <pc:sldMk cId="2639514841" sldId="969"/>
            <ac:picMk id="3074" creationId="{CEA4131A-42F0-42E0-A34A-87F5381067F9}"/>
          </ac:picMkLst>
        </pc:picChg>
        <pc:picChg chg="add mod">
          <ac:chgData name="Jonathan Neo" userId="499c2d3d-ce76-4636-8e86-6622b1f40b7d" providerId="ADAL" clId="{4090A679-0458-4092-9C08-5AC6F4C8D6CC}" dt="2020-05-27T13:10:40.212" v="1085" actId="1076"/>
          <ac:picMkLst>
            <pc:docMk/>
            <pc:sldMk cId="2639514841" sldId="969"/>
            <ac:picMk id="3076" creationId="{EC67F0BA-EDE8-47B0-AECE-85CA4053ED84}"/>
          </ac:picMkLst>
        </pc:picChg>
        <pc:picChg chg="add del mod">
          <ac:chgData name="Jonathan Neo" userId="499c2d3d-ce76-4636-8e86-6622b1f40b7d" providerId="ADAL" clId="{4090A679-0458-4092-9C08-5AC6F4C8D6CC}" dt="2020-05-27T13:10:27.644" v="1076" actId="478"/>
          <ac:picMkLst>
            <pc:docMk/>
            <pc:sldMk cId="2639514841" sldId="969"/>
            <ac:picMk id="3078" creationId="{50662489-AEBF-4017-B25E-D3B15A58B1DD}"/>
          </ac:picMkLst>
        </pc:picChg>
        <pc:picChg chg="add del mod">
          <ac:chgData name="Jonathan Neo" userId="499c2d3d-ce76-4636-8e86-6622b1f40b7d" providerId="ADAL" clId="{4090A679-0458-4092-9C08-5AC6F4C8D6CC}" dt="2020-05-27T13:10:38.906" v="1084" actId="478"/>
          <ac:picMkLst>
            <pc:docMk/>
            <pc:sldMk cId="2639514841" sldId="969"/>
            <ac:picMk id="3080" creationId="{27E2FFCC-38A4-48F4-98E3-6D483756EA0A}"/>
          </ac:picMkLst>
        </pc:picChg>
      </pc:sldChg>
      <pc:sldChg chg="addSp delSp modSp add del mod">
        <pc:chgData name="Jonathan Neo" userId="499c2d3d-ce76-4636-8e86-6622b1f40b7d" providerId="ADAL" clId="{4090A679-0458-4092-9C08-5AC6F4C8D6CC}" dt="2020-05-28T00:26:58.945" v="12226" actId="47"/>
        <pc:sldMkLst>
          <pc:docMk/>
          <pc:sldMk cId="3769900230" sldId="970"/>
        </pc:sldMkLst>
        <pc:spChg chg="mod">
          <ac:chgData name="Jonathan Neo" userId="499c2d3d-ce76-4636-8e86-6622b1f40b7d" providerId="ADAL" clId="{4090A679-0458-4092-9C08-5AC6F4C8D6CC}" dt="2020-05-27T13:14:57.876" v="1149" actId="20577"/>
          <ac:spMkLst>
            <pc:docMk/>
            <pc:sldMk cId="3769900230" sldId="970"/>
            <ac:spMk id="2" creationId="{4CA54266-611C-486E-B2F8-7030C027DDEB}"/>
          </ac:spMkLst>
        </pc:spChg>
        <pc:spChg chg="add mod">
          <ac:chgData name="Jonathan Neo" userId="499c2d3d-ce76-4636-8e86-6622b1f40b7d" providerId="ADAL" clId="{4090A679-0458-4092-9C08-5AC6F4C8D6CC}" dt="2020-05-27T17:56:35.125" v="9406" actId="14100"/>
          <ac:spMkLst>
            <pc:docMk/>
            <pc:sldMk cId="3769900230" sldId="970"/>
            <ac:spMk id="10" creationId="{7E68329A-BE42-4212-8E11-4C47F8748B5E}"/>
          </ac:spMkLst>
        </pc:spChg>
        <pc:spChg chg="add mod">
          <ac:chgData name="Jonathan Neo" userId="499c2d3d-ce76-4636-8e86-6622b1f40b7d" providerId="ADAL" clId="{4090A679-0458-4092-9C08-5AC6F4C8D6CC}" dt="2020-05-27T17:56:40.272" v="9409" actId="1076"/>
          <ac:spMkLst>
            <pc:docMk/>
            <pc:sldMk cId="3769900230" sldId="970"/>
            <ac:spMk id="11" creationId="{FDBA4D40-9189-4C71-8DB9-FADAC1E9FBC2}"/>
          </ac:spMkLst>
        </pc:spChg>
        <pc:picChg chg="del">
          <ac:chgData name="Jonathan Neo" userId="499c2d3d-ce76-4636-8e86-6622b1f40b7d" providerId="ADAL" clId="{4090A679-0458-4092-9C08-5AC6F4C8D6CC}" dt="2020-05-27T13:10:45.789" v="1089" actId="478"/>
          <ac:picMkLst>
            <pc:docMk/>
            <pc:sldMk cId="3769900230" sldId="970"/>
            <ac:picMk id="3074" creationId="{CEA4131A-42F0-42E0-A34A-87F5381067F9}"/>
          </ac:picMkLst>
        </pc:picChg>
        <pc:picChg chg="del">
          <ac:chgData name="Jonathan Neo" userId="499c2d3d-ce76-4636-8e86-6622b1f40b7d" providerId="ADAL" clId="{4090A679-0458-4092-9C08-5AC6F4C8D6CC}" dt="2020-05-27T13:10:45.500" v="1088" actId="478"/>
          <ac:picMkLst>
            <pc:docMk/>
            <pc:sldMk cId="3769900230" sldId="970"/>
            <ac:picMk id="3076" creationId="{EC67F0BA-EDE8-47B0-AECE-85CA4053ED84}"/>
          </ac:picMkLst>
        </pc:picChg>
        <pc:picChg chg="add mod">
          <ac:chgData name="Jonathan Neo" userId="499c2d3d-ce76-4636-8e86-6622b1f40b7d" providerId="ADAL" clId="{4090A679-0458-4092-9C08-5AC6F4C8D6CC}" dt="2020-05-27T13:11:00.206" v="1095" actId="1076"/>
          <ac:picMkLst>
            <pc:docMk/>
            <pc:sldMk cId="3769900230" sldId="970"/>
            <ac:picMk id="4098" creationId="{DEC87972-D441-4684-A076-BE364B777953}"/>
          </ac:picMkLst>
        </pc:picChg>
        <pc:picChg chg="add mod">
          <ac:chgData name="Jonathan Neo" userId="499c2d3d-ce76-4636-8e86-6622b1f40b7d" providerId="ADAL" clId="{4090A679-0458-4092-9C08-5AC6F4C8D6CC}" dt="2020-05-27T13:10:59.142" v="1094" actId="1076"/>
          <ac:picMkLst>
            <pc:docMk/>
            <pc:sldMk cId="3769900230" sldId="970"/>
            <ac:picMk id="4100" creationId="{CB996644-14F4-47F3-BDD9-35A4000A4966}"/>
          </ac:picMkLst>
        </pc:picChg>
      </pc:sldChg>
      <pc:sldChg chg="addSp delSp modSp add del mod">
        <pc:chgData name="Jonathan Neo" userId="499c2d3d-ce76-4636-8e86-6622b1f40b7d" providerId="ADAL" clId="{4090A679-0458-4092-9C08-5AC6F4C8D6CC}" dt="2020-05-27T13:31:39.088" v="1449" actId="47"/>
        <pc:sldMkLst>
          <pc:docMk/>
          <pc:sldMk cId="4291348966" sldId="971"/>
        </pc:sldMkLst>
        <pc:spChg chg="mod">
          <ac:chgData name="Jonathan Neo" userId="499c2d3d-ce76-4636-8e86-6622b1f40b7d" providerId="ADAL" clId="{4090A679-0458-4092-9C08-5AC6F4C8D6CC}" dt="2020-05-27T13:11:40.687" v="1112" actId="20577"/>
          <ac:spMkLst>
            <pc:docMk/>
            <pc:sldMk cId="4291348966" sldId="971"/>
            <ac:spMk id="2" creationId="{4CA54266-611C-486E-B2F8-7030C027DDEB}"/>
          </ac:spMkLst>
        </pc:spChg>
        <pc:spChg chg="add del mod">
          <ac:chgData name="Jonathan Neo" userId="499c2d3d-ce76-4636-8e86-6622b1f40b7d" providerId="ADAL" clId="{4090A679-0458-4092-9C08-5AC6F4C8D6CC}" dt="2020-05-27T13:12:50.186" v="1114" actId="478"/>
          <ac:spMkLst>
            <pc:docMk/>
            <pc:sldMk cId="4291348966" sldId="971"/>
            <ac:spMk id="3" creationId="{0EF9D2D9-7875-4D72-A77F-B1ED6805889D}"/>
          </ac:spMkLst>
        </pc:spChg>
        <pc:spChg chg="add del mod">
          <ac:chgData name="Jonathan Neo" userId="499c2d3d-ce76-4636-8e86-6622b1f40b7d" providerId="ADAL" clId="{4090A679-0458-4092-9C08-5AC6F4C8D6CC}" dt="2020-05-27T13:12:52.639" v="1116" actId="478"/>
          <ac:spMkLst>
            <pc:docMk/>
            <pc:sldMk cId="4291348966" sldId="971"/>
            <ac:spMk id="4" creationId="{E0F372F2-88AE-4A27-9A52-C7804AC08FDF}"/>
          </ac:spMkLst>
        </pc:spChg>
        <pc:spChg chg="add mod">
          <ac:chgData name="Jonathan Neo" userId="499c2d3d-ce76-4636-8e86-6622b1f40b7d" providerId="ADAL" clId="{4090A679-0458-4092-9C08-5AC6F4C8D6CC}" dt="2020-05-27T13:29:16.193" v="1396" actId="555"/>
          <ac:spMkLst>
            <pc:docMk/>
            <pc:sldMk cId="4291348966" sldId="971"/>
            <ac:spMk id="31" creationId="{D61BE878-52EF-4AD1-9A16-AF3039936D93}"/>
          </ac:spMkLst>
        </pc:spChg>
        <pc:spChg chg="add mod">
          <ac:chgData name="Jonathan Neo" userId="499c2d3d-ce76-4636-8e86-6622b1f40b7d" providerId="ADAL" clId="{4090A679-0458-4092-9C08-5AC6F4C8D6CC}" dt="2020-05-27T13:29:16.193" v="1396" actId="555"/>
          <ac:spMkLst>
            <pc:docMk/>
            <pc:sldMk cId="4291348966" sldId="971"/>
            <ac:spMk id="34" creationId="{EE7C3C35-0FB5-418E-A887-1631AC011A35}"/>
          </ac:spMkLst>
        </pc:spChg>
        <pc:spChg chg="add mod">
          <ac:chgData name="Jonathan Neo" userId="499c2d3d-ce76-4636-8e86-6622b1f40b7d" providerId="ADAL" clId="{4090A679-0458-4092-9C08-5AC6F4C8D6CC}" dt="2020-05-27T13:29:16.193" v="1396" actId="555"/>
          <ac:spMkLst>
            <pc:docMk/>
            <pc:sldMk cId="4291348966" sldId="971"/>
            <ac:spMk id="35" creationId="{1C6C1533-A941-487E-8069-0B0B841FAD68}"/>
          </ac:spMkLst>
        </pc:spChg>
        <pc:spChg chg="add mod">
          <ac:chgData name="Jonathan Neo" userId="499c2d3d-ce76-4636-8e86-6622b1f40b7d" providerId="ADAL" clId="{4090A679-0458-4092-9C08-5AC6F4C8D6CC}" dt="2020-05-27T13:29:16.193" v="1396" actId="555"/>
          <ac:spMkLst>
            <pc:docMk/>
            <pc:sldMk cId="4291348966" sldId="971"/>
            <ac:spMk id="36" creationId="{99BE38E3-4135-45A8-A917-EEBE3985DEA2}"/>
          </ac:spMkLst>
        </pc:spChg>
        <pc:spChg chg="add mod">
          <ac:chgData name="Jonathan Neo" userId="499c2d3d-ce76-4636-8e86-6622b1f40b7d" providerId="ADAL" clId="{4090A679-0458-4092-9C08-5AC6F4C8D6CC}" dt="2020-05-27T13:29:08.360" v="1395" actId="555"/>
          <ac:spMkLst>
            <pc:docMk/>
            <pc:sldMk cId="4291348966" sldId="971"/>
            <ac:spMk id="37" creationId="{4F6DE74C-A812-4E67-AA13-AAAB16D78B6D}"/>
          </ac:spMkLst>
        </pc:spChg>
        <pc:spChg chg="add mod">
          <ac:chgData name="Jonathan Neo" userId="499c2d3d-ce76-4636-8e86-6622b1f40b7d" providerId="ADAL" clId="{4090A679-0458-4092-9C08-5AC6F4C8D6CC}" dt="2020-05-27T13:29:08.360" v="1395" actId="555"/>
          <ac:spMkLst>
            <pc:docMk/>
            <pc:sldMk cId="4291348966" sldId="971"/>
            <ac:spMk id="38" creationId="{0917247B-8579-4DB5-8A02-1A741375C8A2}"/>
          </ac:spMkLst>
        </pc:spChg>
        <pc:spChg chg="add mod">
          <ac:chgData name="Jonathan Neo" userId="499c2d3d-ce76-4636-8e86-6622b1f40b7d" providerId="ADAL" clId="{4090A679-0458-4092-9C08-5AC6F4C8D6CC}" dt="2020-05-27T13:29:08.360" v="1395" actId="555"/>
          <ac:spMkLst>
            <pc:docMk/>
            <pc:sldMk cId="4291348966" sldId="971"/>
            <ac:spMk id="39" creationId="{58B08613-26A7-4176-9644-856129EF8D5E}"/>
          </ac:spMkLst>
        </pc:spChg>
        <pc:spChg chg="add mod">
          <ac:chgData name="Jonathan Neo" userId="499c2d3d-ce76-4636-8e86-6622b1f40b7d" providerId="ADAL" clId="{4090A679-0458-4092-9C08-5AC6F4C8D6CC}" dt="2020-05-27T13:29:08.360" v="1395" actId="555"/>
          <ac:spMkLst>
            <pc:docMk/>
            <pc:sldMk cId="4291348966" sldId="971"/>
            <ac:spMk id="40" creationId="{EA082AD0-F96A-4A88-9966-0309F5ACDE9C}"/>
          </ac:spMkLst>
        </pc:spChg>
        <pc:spChg chg="add mod ord">
          <ac:chgData name="Jonathan Neo" userId="499c2d3d-ce76-4636-8e86-6622b1f40b7d" providerId="ADAL" clId="{4090A679-0458-4092-9C08-5AC6F4C8D6CC}" dt="2020-05-27T13:30:21.978" v="1419" actId="1076"/>
          <ac:spMkLst>
            <pc:docMk/>
            <pc:sldMk cId="4291348966" sldId="971"/>
            <ac:spMk id="44" creationId="{9197226E-F977-4631-A87D-F048679FC723}"/>
          </ac:spMkLst>
        </pc:spChg>
        <pc:picChg chg="add del mod">
          <ac:chgData name="Jonathan Neo" userId="499c2d3d-ce76-4636-8e86-6622b1f40b7d" providerId="ADAL" clId="{4090A679-0458-4092-9C08-5AC6F4C8D6CC}" dt="2020-05-27T13:15:52.676" v="1153" actId="478"/>
          <ac:picMkLst>
            <pc:docMk/>
            <pc:sldMk cId="4291348966" sldId="971"/>
            <ac:picMk id="8" creationId="{5940F91D-47C3-4E20-8452-E4EF5B99459C}"/>
          </ac:picMkLst>
        </pc:picChg>
        <pc:picChg chg="add mod">
          <ac:chgData name="Jonathan Neo" userId="499c2d3d-ce76-4636-8e86-6622b1f40b7d" providerId="ADAL" clId="{4090A679-0458-4092-9C08-5AC6F4C8D6CC}" dt="2020-05-27T13:26:17.937" v="1203" actId="1076"/>
          <ac:picMkLst>
            <pc:docMk/>
            <pc:sldMk cId="4291348966" sldId="971"/>
            <ac:picMk id="10" creationId="{ACFCEE90-8AA9-49A6-BF77-92209F8208D9}"/>
          </ac:picMkLst>
        </pc:picChg>
        <pc:picChg chg="add mod">
          <ac:chgData name="Jonathan Neo" userId="499c2d3d-ce76-4636-8e86-6622b1f40b7d" providerId="ADAL" clId="{4090A679-0458-4092-9C08-5AC6F4C8D6CC}" dt="2020-05-27T13:26:17.937" v="1203" actId="1076"/>
          <ac:picMkLst>
            <pc:docMk/>
            <pc:sldMk cId="4291348966" sldId="971"/>
            <ac:picMk id="12" creationId="{A4F41C17-C906-4822-97BD-3F8378DC3605}"/>
          </ac:picMkLst>
        </pc:picChg>
        <pc:picChg chg="add mod">
          <ac:chgData name="Jonathan Neo" userId="499c2d3d-ce76-4636-8e86-6622b1f40b7d" providerId="ADAL" clId="{4090A679-0458-4092-9C08-5AC6F4C8D6CC}" dt="2020-05-27T13:28:03.770" v="1256" actId="1076"/>
          <ac:picMkLst>
            <pc:docMk/>
            <pc:sldMk cId="4291348966" sldId="971"/>
            <ac:picMk id="14" creationId="{C5FA7562-0CE5-4E75-A7FF-D9D50A3EDC7A}"/>
          </ac:picMkLst>
        </pc:picChg>
        <pc:picChg chg="add mod">
          <ac:chgData name="Jonathan Neo" userId="499c2d3d-ce76-4636-8e86-6622b1f40b7d" providerId="ADAL" clId="{4090A679-0458-4092-9C08-5AC6F4C8D6CC}" dt="2020-05-27T13:30:38.923" v="1426" actId="14100"/>
          <ac:picMkLst>
            <pc:docMk/>
            <pc:sldMk cId="4291348966" sldId="971"/>
            <ac:picMk id="16" creationId="{7460DE7A-59CD-4EFF-ACE5-7CCD80A96242}"/>
          </ac:picMkLst>
        </pc:picChg>
        <pc:picChg chg="add mod">
          <ac:chgData name="Jonathan Neo" userId="499c2d3d-ce76-4636-8e86-6622b1f40b7d" providerId="ADAL" clId="{4090A679-0458-4092-9C08-5AC6F4C8D6CC}" dt="2020-05-27T13:26:14.884" v="1202" actId="1076"/>
          <ac:picMkLst>
            <pc:docMk/>
            <pc:sldMk cId="4291348966" sldId="971"/>
            <ac:picMk id="19" creationId="{CE44709A-5C0D-4ACD-AD66-01D11A598956}"/>
          </ac:picMkLst>
        </pc:picChg>
        <pc:picChg chg="add mod">
          <ac:chgData name="Jonathan Neo" userId="499c2d3d-ce76-4636-8e86-6622b1f40b7d" providerId="ADAL" clId="{4090A679-0458-4092-9C08-5AC6F4C8D6CC}" dt="2020-05-27T13:26:14.884" v="1202" actId="1076"/>
          <ac:picMkLst>
            <pc:docMk/>
            <pc:sldMk cId="4291348966" sldId="971"/>
            <ac:picMk id="21" creationId="{34DAE388-3CA3-422F-9FE1-45938938D41C}"/>
          </ac:picMkLst>
        </pc:picChg>
        <pc:picChg chg="add mod">
          <ac:chgData name="Jonathan Neo" userId="499c2d3d-ce76-4636-8e86-6622b1f40b7d" providerId="ADAL" clId="{4090A679-0458-4092-9C08-5AC6F4C8D6CC}" dt="2020-05-27T13:26:28.983" v="1208" actId="1076"/>
          <ac:picMkLst>
            <pc:docMk/>
            <pc:sldMk cId="4291348966" sldId="971"/>
            <ac:picMk id="23" creationId="{B579DD02-C413-4551-B77B-747F9D0E5CC2}"/>
          </ac:picMkLst>
        </pc:picChg>
        <pc:picChg chg="add mod">
          <ac:chgData name="Jonathan Neo" userId="499c2d3d-ce76-4636-8e86-6622b1f40b7d" providerId="ADAL" clId="{4090A679-0458-4092-9C08-5AC6F4C8D6CC}" dt="2020-05-27T13:26:14.884" v="1202" actId="1076"/>
          <ac:picMkLst>
            <pc:docMk/>
            <pc:sldMk cId="4291348966" sldId="971"/>
            <ac:picMk id="24" creationId="{4400C6F1-E53F-45F9-B743-9728BD3D8DAF}"/>
          </ac:picMkLst>
        </pc:picChg>
        <pc:picChg chg="add mod">
          <ac:chgData name="Jonathan Neo" userId="499c2d3d-ce76-4636-8e86-6622b1f40b7d" providerId="ADAL" clId="{4090A679-0458-4092-9C08-5AC6F4C8D6CC}" dt="2020-05-27T13:27:12.779" v="1216" actId="1076"/>
          <ac:picMkLst>
            <pc:docMk/>
            <pc:sldMk cId="4291348966" sldId="971"/>
            <ac:picMk id="26" creationId="{DAA99933-6446-4181-A09D-2CC89283C567}"/>
          </ac:picMkLst>
        </pc:picChg>
        <pc:picChg chg="add mod">
          <ac:chgData name="Jonathan Neo" userId="499c2d3d-ce76-4636-8e86-6622b1f40b7d" providerId="ADAL" clId="{4090A679-0458-4092-9C08-5AC6F4C8D6CC}" dt="2020-05-27T13:27:14.393" v="1217" actId="1076"/>
          <ac:picMkLst>
            <pc:docMk/>
            <pc:sldMk cId="4291348966" sldId="971"/>
            <ac:picMk id="29" creationId="{768B03CF-4DE5-4C51-821B-02E3A181E20B}"/>
          </ac:picMkLst>
        </pc:picChg>
        <pc:picChg chg="del">
          <ac:chgData name="Jonathan Neo" userId="499c2d3d-ce76-4636-8e86-6622b1f40b7d" providerId="ADAL" clId="{4090A679-0458-4092-9C08-5AC6F4C8D6CC}" dt="2020-05-27T13:11:35.976" v="1106" actId="478"/>
          <ac:picMkLst>
            <pc:docMk/>
            <pc:sldMk cId="4291348966" sldId="971"/>
            <ac:picMk id="2050" creationId="{EB1EDA55-F026-4C2E-B46F-9BCCB1B9F721}"/>
          </ac:picMkLst>
        </pc:picChg>
        <pc:picChg chg="del">
          <ac:chgData name="Jonathan Neo" userId="499c2d3d-ce76-4636-8e86-6622b1f40b7d" providerId="ADAL" clId="{4090A679-0458-4092-9C08-5AC6F4C8D6CC}" dt="2020-05-27T13:11:35.976" v="1106" actId="478"/>
          <ac:picMkLst>
            <pc:docMk/>
            <pc:sldMk cId="4291348966" sldId="971"/>
            <ac:picMk id="2052" creationId="{C01EACB7-0A31-4FA7-8732-5223B24E9221}"/>
          </ac:picMkLst>
        </pc:picChg>
        <pc:cxnChg chg="add mod">
          <ac:chgData name="Jonathan Neo" userId="499c2d3d-ce76-4636-8e86-6622b1f40b7d" providerId="ADAL" clId="{4090A679-0458-4092-9C08-5AC6F4C8D6CC}" dt="2020-05-27T13:29:18.800" v="1397" actId="14100"/>
          <ac:cxnSpMkLst>
            <pc:docMk/>
            <pc:sldMk cId="4291348966" sldId="971"/>
            <ac:cxnSpMk id="28" creationId="{CF215993-2A15-4579-A425-79C7B9CFECDF}"/>
          </ac:cxnSpMkLst>
        </pc:cxnChg>
        <pc:cxnChg chg="add mod">
          <ac:chgData name="Jonathan Neo" userId="499c2d3d-ce76-4636-8e86-6622b1f40b7d" providerId="ADAL" clId="{4090A679-0458-4092-9C08-5AC6F4C8D6CC}" dt="2020-05-27T13:29:31.596" v="1401" actId="14100"/>
          <ac:cxnSpMkLst>
            <pc:docMk/>
            <pc:sldMk cId="4291348966" sldId="971"/>
            <ac:cxnSpMk id="42" creationId="{61D7B81C-E122-4B8B-BE3D-06FAE023A265}"/>
          </ac:cxnSpMkLst>
        </pc:cxnChg>
        <pc:cxnChg chg="add mod">
          <ac:chgData name="Jonathan Neo" userId="499c2d3d-ce76-4636-8e86-6622b1f40b7d" providerId="ADAL" clId="{4090A679-0458-4092-9C08-5AC6F4C8D6CC}" dt="2020-05-27T13:29:37.164" v="1403" actId="1076"/>
          <ac:cxnSpMkLst>
            <pc:docMk/>
            <pc:sldMk cId="4291348966" sldId="971"/>
            <ac:cxnSpMk id="46" creationId="{1A61926D-2685-4A7A-93A0-213029FA12F6}"/>
          </ac:cxnSpMkLst>
        </pc:cxnChg>
        <pc:cxnChg chg="add mod">
          <ac:chgData name="Jonathan Neo" userId="499c2d3d-ce76-4636-8e86-6622b1f40b7d" providerId="ADAL" clId="{4090A679-0458-4092-9C08-5AC6F4C8D6CC}" dt="2020-05-27T13:29:41.140" v="1405" actId="1076"/>
          <ac:cxnSpMkLst>
            <pc:docMk/>
            <pc:sldMk cId="4291348966" sldId="971"/>
            <ac:cxnSpMk id="47" creationId="{AEDFC346-C086-4D9A-B8CC-557E1223315C}"/>
          </ac:cxnSpMkLst>
        </pc:cxnChg>
        <pc:cxnChg chg="add mod">
          <ac:chgData name="Jonathan Neo" userId="499c2d3d-ce76-4636-8e86-6622b1f40b7d" providerId="ADAL" clId="{4090A679-0458-4092-9C08-5AC6F4C8D6CC}" dt="2020-05-27T13:30:14.540" v="1414" actId="1076"/>
          <ac:cxnSpMkLst>
            <pc:docMk/>
            <pc:sldMk cId="4291348966" sldId="971"/>
            <ac:cxnSpMk id="49" creationId="{B5F85DA4-1645-40D0-B887-5FB7465E0687}"/>
          </ac:cxnSpMkLst>
        </pc:cxnChg>
        <pc:cxnChg chg="add mod">
          <ac:chgData name="Jonathan Neo" userId="499c2d3d-ce76-4636-8e86-6622b1f40b7d" providerId="ADAL" clId="{4090A679-0458-4092-9C08-5AC6F4C8D6CC}" dt="2020-05-27T13:30:20.178" v="1418" actId="1076"/>
          <ac:cxnSpMkLst>
            <pc:docMk/>
            <pc:sldMk cId="4291348966" sldId="971"/>
            <ac:cxnSpMk id="52" creationId="{1E3D269E-CDFA-42B0-B7C4-0AFB4005116A}"/>
          </ac:cxnSpMkLst>
        </pc:cxnChg>
        <pc:cxnChg chg="add mod">
          <ac:chgData name="Jonathan Neo" userId="499c2d3d-ce76-4636-8e86-6622b1f40b7d" providerId="ADAL" clId="{4090A679-0458-4092-9C08-5AC6F4C8D6CC}" dt="2020-05-27T13:30:27.326" v="1423" actId="1076"/>
          <ac:cxnSpMkLst>
            <pc:docMk/>
            <pc:sldMk cId="4291348966" sldId="971"/>
            <ac:cxnSpMk id="54" creationId="{A5F2C261-1348-4CA5-A3F0-DEF21A979634}"/>
          </ac:cxnSpMkLst>
        </pc:cxnChg>
        <pc:cxnChg chg="add mod">
          <ac:chgData name="Jonathan Neo" userId="499c2d3d-ce76-4636-8e86-6622b1f40b7d" providerId="ADAL" clId="{4090A679-0458-4092-9C08-5AC6F4C8D6CC}" dt="2020-05-27T13:30:31.598" v="1425" actId="1076"/>
          <ac:cxnSpMkLst>
            <pc:docMk/>
            <pc:sldMk cId="4291348966" sldId="971"/>
            <ac:cxnSpMk id="56" creationId="{5D9D5E2D-2C18-43ED-8C37-7E8677E0C9B8}"/>
          </ac:cxnSpMkLst>
        </pc:cxnChg>
      </pc:sldChg>
      <pc:sldChg chg="addSp delSp modSp add mod">
        <pc:chgData name="Jonathan Neo" userId="499c2d3d-ce76-4636-8e86-6622b1f40b7d" providerId="ADAL" clId="{4090A679-0458-4092-9C08-5AC6F4C8D6CC}" dt="2020-05-28T00:28:59.936" v="12278" actId="20577"/>
        <pc:sldMkLst>
          <pc:docMk/>
          <pc:sldMk cId="1653706526" sldId="972"/>
        </pc:sldMkLst>
        <pc:spChg chg="mod">
          <ac:chgData name="Jonathan Neo" userId="499c2d3d-ce76-4636-8e86-6622b1f40b7d" providerId="ADAL" clId="{4090A679-0458-4092-9C08-5AC6F4C8D6CC}" dt="2020-05-27T13:15:04.255" v="1150"/>
          <ac:spMkLst>
            <pc:docMk/>
            <pc:sldMk cId="1653706526" sldId="972"/>
            <ac:spMk id="2" creationId="{4CA54266-611C-486E-B2F8-7030C027DDEB}"/>
          </ac:spMkLst>
        </pc:spChg>
        <pc:spChg chg="add mod">
          <ac:chgData name="Jonathan Neo" userId="499c2d3d-ce76-4636-8e86-6622b1f40b7d" providerId="ADAL" clId="{4090A679-0458-4092-9C08-5AC6F4C8D6CC}" dt="2020-05-28T00:28:59.936" v="12278" actId="20577"/>
          <ac:spMkLst>
            <pc:docMk/>
            <pc:sldMk cId="1653706526" sldId="972"/>
            <ac:spMk id="8" creationId="{4F6895B2-413E-4E5B-8A18-8E24D7939473}"/>
          </ac:spMkLst>
        </pc:spChg>
        <pc:spChg chg="add del mod">
          <ac:chgData name="Jonathan Neo" userId="499c2d3d-ce76-4636-8e86-6622b1f40b7d" providerId="ADAL" clId="{4090A679-0458-4092-9C08-5AC6F4C8D6CC}" dt="2020-05-28T00:25:57.603" v="11986" actId="478"/>
          <ac:spMkLst>
            <pc:docMk/>
            <pc:sldMk cId="1653706526" sldId="972"/>
            <ac:spMk id="10" creationId="{A4D065F2-9012-4C8F-AF54-253F1E20806B}"/>
          </ac:spMkLst>
        </pc:spChg>
        <pc:spChg chg="add mod">
          <ac:chgData name="Jonathan Neo" userId="499c2d3d-ce76-4636-8e86-6622b1f40b7d" providerId="ADAL" clId="{4090A679-0458-4092-9C08-5AC6F4C8D6CC}" dt="2020-05-28T00:28:56.515" v="12276" actId="14100"/>
          <ac:spMkLst>
            <pc:docMk/>
            <pc:sldMk cId="1653706526" sldId="972"/>
            <ac:spMk id="11" creationId="{1C879881-0CAB-45B1-AB79-08C5EF81BE95}"/>
          </ac:spMkLst>
        </pc:spChg>
        <pc:spChg chg="add mod">
          <ac:chgData name="Jonathan Neo" userId="499c2d3d-ce76-4636-8e86-6622b1f40b7d" providerId="ADAL" clId="{4090A679-0458-4092-9C08-5AC6F4C8D6CC}" dt="2020-05-28T00:26:53.821" v="12225" actId="20577"/>
          <ac:spMkLst>
            <pc:docMk/>
            <pc:sldMk cId="1653706526" sldId="972"/>
            <ac:spMk id="12" creationId="{4E6CFE0A-E73B-4F72-A22A-9B01FBFD856F}"/>
          </ac:spMkLst>
        </pc:spChg>
        <pc:picChg chg="add del mod ord">
          <ac:chgData name="Jonathan Neo" userId="499c2d3d-ce76-4636-8e86-6622b1f40b7d" providerId="ADAL" clId="{4090A679-0458-4092-9C08-5AC6F4C8D6CC}" dt="2020-05-28T00:28:45.034" v="12271" actId="478"/>
          <ac:picMkLst>
            <pc:docMk/>
            <pc:sldMk cId="1653706526" sldId="972"/>
            <ac:picMk id="3" creationId="{BCEB7FF7-863F-43AA-94C8-3BB5503F01D9}"/>
          </ac:picMkLst>
        </pc:picChg>
        <pc:picChg chg="add mod ord">
          <ac:chgData name="Jonathan Neo" userId="499c2d3d-ce76-4636-8e86-6622b1f40b7d" providerId="ADAL" clId="{4090A679-0458-4092-9C08-5AC6F4C8D6CC}" dt="2020-05-28T00:28:53.297" v="12275" actId="1076"/>
          <ac:picMkLst>
            <pc:docMk/>
            <pc:sldMk cId="1653706526" sldId="972"/>
            <ac:picMk id="4" creationId="{AC6DBEF7-2F3F-4B15-9B35-AD7655568AF9}"/>
          </ac:picMkLst>
        </pc:picChg>
        <pc:picChg chg="del">
          <ac:chgData name="Jonathan Neo" userId="499c2d3d-ce76-4636-8e86-6622b1f40b7d" providerId="ADAL" clId="{4090A679-0458-4092-9C08-5AC6F4C8D6CC}" dt="2020-05-28T00:24:49.670" v="11889" actId="478"/>
          <ac:picMkLst>
            <pc:docMk/>
            <pc:sldMk cId="1653706526" sldId="972"/>
            <ac:picMk id="3074" creationId="{CEA4131A-42F0-42E0-A34A-87F5381067F9}"/>
          </ac:picMkLst>
        </pc:picChg>
        <pc:picChg chg="del">
          <ac:chgData name="Jonathan Neo" userId="499c2d3d-ce76-4636-8e86-6622b1f40b7d" providerId="ADAL" clId="{4090A679-0458-4092-9C08-5AC6F4C8D6CC}" dt="2020-05-28T00:24:51.804" v="11891" actId="478"/>
          <ac:picMkLst>
            <pc:docMk/>
            <pc:sldMk cId="1653706526" sldId="972"/>
            <ac:picMk id="3076" creationId="{EC67F0BA-EDE8-47B0-AECE-85CA4053ED84}"/>
          </ac:picMkLst>
        </pc:picChg>
      </pc:sldChg>
      <pc:sldChg chg="addSp delSp modSp add mod addAnim delAnim modAnim">
        <pc:chgData name="Jonathan Neo" userId="499c2d3d-ce76-4636-8e86-6622b1f40b7d" providerId="ADAL" clId="{4090A679-0458-4092-9C08-5AC6F4C8D6CC}" dt="2020-05-27T17:38:17.384" v="8374" actId="20577"/>
        <pc:sldMkLst>
          <pc:docMk/>
          <pc:sldMk cId="343933786" sldId="973"/>
        </pc:sldMkLst>
        <pc:spChg chg="mod">
          <ac:chgData name="Jonathan Neo" userId="499c2d3d-ce76-4636-8e86-6622b1f40b7d" providerId="ADAL" clId="{4090A679-0458-4092-9C08-5AC6F4C8D6CC}" dt="2020-05-27T17:38:17.384" v="8374" actId="20577"/>
          <ac:spMkLst>
            <pc:docMk/>
            <pc:sldMk cId="343933786" sldId="973"/>
            <ac:spMk id="2" creationId="{4CA54266-611C-486E-B2F8-7030C027DDEB}"/>
          </ac:spMkLst>
        </pc:spChg>
        <pc:spChg chg="add mod">
          <ac:chgData name="Jonathan Neo" userId="499c2d3d-ce76-4636-8e86-6622b1f40b7d" providerId="ADAL" clId="{4090A679-0458-4092-9C08-5AC6F4C8D6CC}" dt="2020-05-27T13:33:27.620" v="1484" actId="1076"/>
          <ac:spMkLst>
            <pc:docMk/>
            <pc:sldMk cId="343933786" sldId="973"/>
            <ac:spMk id="4" creationId="{00DC4B70-A1AA-46B9-A94B-4FB8B1A2FD16}"/>
          </ac:spMkLst>
        </pc:spChg>
        <pc:spChg chg="add mod">
          <ac:chgData name="Jonathan Neo" userId="499c2d3d-ce76-4636-8e86-6622b1f40b7d" providerId="ADAL" clId="{4090A679-0458-4092-9C08-5AC6F4C8D6CC}" dt="2020-05-27T13:36:39.209" v="1511" actId="1076"/>
          <ac:spMkLst>
            <pc:docMk/>
            <pc:sldMk cId="343933786" sldId="973"/>
            <ac:spMk id="7" creationId="{5F8EACFC-FE03-4E9A-90A4-6CE36D83A5A0}"/>
          </ac:spMkLst>
        </pc:spChg>
        <pc:spChg chg="add del mod">
          <ac:chgData name="Jonathan Neo" userId="499c2d3d-ce76-4636-8e86-6622b1f40b7d" providerId="ADAL" clId="{4090A679-0458-4092-9C08-5AC6F4C8D6CC}" dt="2020-05-27T13:31:38.210" v="1448" actId="478"/>
          <ac:spMkLst>
            <pc:docMk/>
            <pc:sldMk cId="343933786" sldId="973"/>
            <ac:spMk id="33" creationId="{F56DD13E-C769-4D4E-8D20-8566D726F589}"/>
          </ac:spMkLst>
        </pc:spChg>
        <pc:spChg chg="mod">
          <ac:chgData name="Jonathan Neo" userId="499c2d3d-ce76-4636-8e86-6622b1f40b7d" providerId="ADAL" clId="{4090A679-0458-4092-9C08-5AC6F4C8D6CC}" dt="2020-05-27T13:34:12.471" v="1491" actId="20577"/>
          <ac:spMkLst>
            <pc:docMk/>
            <pc:sldMk cId="343933786" sldId="973"/>
            <ac:spMk id="37" creationId="{4F6DE74C-A812-4E67-AA13-AAAB16D78B6D}"/>
          </ac:spMkLst>
        </pc:spChg>
        <pc:spChg chg="add del mod">
          <ac:chgData name="Jonathan Neo" userId="499c2d3d-ce76-4636-8e86-6622b1f40b7d" providerId="ADAL" clId="{4090A679-0458-4092-9C08-5AC6F4C8D6CC}" dt="2020-05-27T13:33:28.840" v="1486"/>
          <ac:spMkLst>
            <pc:docMk/>
            <pc:sldMk cId="343933786" sldId="973"/>
            <ac:spMk id="41" creationId="{D743A9ED-F7C5-4BF2-867A-F61871CFB1F5}"/>
          </ac:spMkLst>
        </pc:spChg>
        <pc:spChg chg="add mod">
          <ac:chgData name="Jonathan Neo" userId="499c2d3d-ce76-4636-8e86-6622b1f40b7d" providerId="ADAL" clId="{4090A679-0458-4092-9C08-5AC6F4C8D6CC}" dt="2020-05-27T13:36:56.494" v="1545" actId="1076"/>
          <ac:spMkLst>
            <pc:docMk/>
            <pc:sldMk cId="343933786" sldId="973"/>
            <ac:spMk id="43" creationId="{073E3EA2-FDF7-4D0C-AA86-B58A7FCEAEA0}"/>
          </ac:spMkLst>
        </pc:spChg>
        <pc:spChg chg="add mod">
          <ac:chgData name="Jonathan Neo" userId="499c2d3d-ce76-4636-8e86-6622b1f40b7d" providerId="ADAL" clId="{4090A679-0458-4092-9C08-5AC6F4C8D6CC}" dt="2020-05-27T13:37:46.651" v="1610" actId="20577"/>
          <ac:spMkLst>
            <pc:docMk/>
            <pc:sldMk cId="343933786" sldId="973"/>
            <ac:spMk id="45" creationId="{AC352A89-A2F4-4BB6-B4E3-CD4A0E43A784}"/>
          </ac:spMkLst>
        </pc:spChg>
        <pc:spChg chg="add mod">
          <ac:chgData name="Jonathan Neo" userId="499c2d3d-ce76-4636-8e86-6622b1f40b7d" providerId="ADAL" clId="{4090A679-0458-4092-9C08-5AC6F4C8D6CC}" dt="2020-05-27T13:38:00.528" v="1624" actId="1076"/>
          <ac:spMkLst>
            <pc:docMk/>
            <pc:sldMk cId="343933786" sldId="973"/>
            <ac:spMk id="48" creationId="{EABDA53F-4629-449A-876A-3D188E7DF818}"/>
          </ac:spMkLst>
        </pc:spChg>
        <pc:spChg chg="add del mod">
          <ac:chgData name="Jonathan Neo" userId="499c2d3d-ce76-4636-8e86-6622b1f40b7d" providerId="ADAL" clId="{4090A679-0458-4092-9C08-5AC6F4C8D6CC}" dt="2020-05-27T17:32:51.894" v="8068" actId="20577"/>
          <ac:spMkLst>
            <pc:docMk/>
            <pc:sldMk cId="343933786" sldId="973"/>
            <ac:spMk id="50" creationId="{1819387F-8A87-44C9-93EC-454F681865B5}"/>
          </ac:spMkLst>
        </pc:spChg>
        <pc:spChg chg="add mod">
          <ac:chgData name="Jonathan Neo" userId="499c2d3d-ce76-4636-8e86-6622b1f40b7d" providerId="ADAL" clId="{4090A679-0458-4092-9C08-5AC6F4C8D6CC}" dt="2020-05-27T13:37:42.460" v="1597" actId="1076"/>
          <ac:spMkLst>
            <pc:docMk/>
            <pc:sldMk cId="343933786" sldId="973"/>
            <ac:spMk id="51" creationId="{D4C9D65F-A17D-4CEA-A90C-0AAC751C33DB}"/>
          </ac:spMkLst>
        </pc:spChg>
        <pc:spChg chg="add mod">
          <ac:chgData name="Jonathan Neo" userId="499c2d3d-ce76-4636-8e86-6622b1f40b7d" providerId="ADAL" clId="{4090A679-0458-4092-9C08-5AC6F4C8D6CC}" dt="2020-05-27T13:38:26.554" v="1633" actId="20577"/>
          <ac:spMkLst>
            <pc:docMk/>
            <pc:sldMk cId="343933786" sldId="973"/>
            <ac:spMk id="53" creationId="{8FAF5102-DDDE-400B-B7AD-CEC4B616435F}"/>
          </ac:spMkLst>
        </pc:spChg>
        <pc:spChg chg="add mod">
          <ac:chgData name="Jonathan Neo" userId="499c2d3d-ce76-4636-8e86-6622b1f40b7d" providerId="ADAL" clId="{4090A679-0458-4092-9C08-5AC6F4C8D6CC}" dt="2020-05-27T13:38:43.493" v="1645" actId="1038"/>
          <ac:spMkLst>
            <pc:docMk/>
            <pc:sldMk cId="343933786" sldId="973"/>
            <ac:spMk id="55" creationId="{97E8285B-65A5-42C0-8182-F9B9877AF34C}"/>
          </ac:spMkLst>
        </pc:spChg>
        <pc:spChg chg="add del mod">
          <ac:chgData name="Jonathan Neo" userId="499c2d3d-ce76-4636-8e86-6622b1f40b7d" providerId="ADAL" clId="{4090A679-0458-4092-9C08-5AC6F4C8D6CC}" dt="2020-05-27T17:32:47.210" v="8064"/>
          <ac:spMkLst>
            <pc:docMk/>
            <pc:sldMk cId="343933786" sldId="973"/>
            <ac:spMk id="57" creationId="{4B80A4B6-FEE4-4636-881F-CFBE86A2FBEF}"/>
          </ac:spMkLst>
        </pc:spChg>
        <pc:cxnChg chg="mod">
          <ac:chgData name="Jonathan Neo" userId="499c2d3d-ce76-4636-8e86-6622b1f40b7d" providerId="ADAL" clId="{4090A679-0458-4092-9C08-5AC6F4C8D6CC}" dt="2020-05-27T13:31:35.366" v="1447" actId="14100"/>
          <ac:cxnSpMkLst>
            <pc:docMk/>
            <pc:sldMk cId="343933786" sldId="973"/>
            <ac:cxnSpMk id="42" creationId="{61D7B81C-E122-4B8B-BE3D-06FAE023A265}"/>
          </ac:cxnSpMkLst>
        </pc:cxnChg>
      </pc:sldChg>
      <pc:sldChg chg="new del">
        <pc:chgData name="Jonathan Neo" userId="499c2d3d-ce76-4636-8e86-6622b1f40b7d" providerId="ADAL" clId="{4090A679-0458-4092-9C08-5AC6F4C8D6CC}" dt="2020-05-27T13:21:54.280" v="1155" actId="47"/>
        <pc:sldMkLst>
          <pc:docMk/>
          <pc:sldMk cId="2774504323" sldId="973"/>
        </pc:sldMkLst>
      </pc:sldChg>
      <pc:sldChg chg="addSp modSp add mod">
        <pc:chgData name="Jonathan Neo" userId="499c2d3d-ce76-4636-8e86-6622b1f40b7d" providerId="ADAL" clId="{4090A679-0458-4092-9C08-5AC6F4C8D6CC}" dt="2020-05-27T13:53:05.321" v="2105" actId="20577"/>
        <pc:sldMkLst>
          <pc:docMk/>
          <pc:sldMk cId="600557798" sldId="974"/>
        </pc:sldMkLst>
        <pc:spChg chg="mod">
          <ac:chgData name="Jonathan Neo" userId="499c2d3d-ce76-4636-8e86-6622b1f40b7d" providerId="ADAL" clId="{4090A679-0458-4092-9C08-5AC6F4C8D6CC}" dt="2020-05-27T13:53:05.321" v="2105" actId="20577"/>
          <ac:spMkLst>
            <pc:docMk/>
            <pc:sldMk cId="600557798" sldId="974"/>
            <ac:spMk id="2" creationId="{4CA54266-611C-486E-B2F8-7030C027DDEB}"/>
          </ac:spMkLst>
        </pc:spChg>
        <pc:spChg chg="add mod">
          <ac:chgData name="Jonathan Neo" userId="499c2d3d-ce76-4636-8e86-6622b1f40b7d" providerId="ADAL" clId="{4090A679-0458-4092-9C08-5AC6F4C8D6CC}" dt="2020-05-27T13:32:25.371" v="1453" actId="14100"/>
          <ac:spMkLst>
            <pc:docMk/>
            <pc:sldMk cId="600557798" sldId="974"/>
            <ac:spMk id="33" creationId="{1A5C6C52-AACA-44EE-9BFD-E2B0F9A3EDD2}"/>
          </ac:spMkLst>
        </pc:spChg>
        <pc:spChg chg="mod">
          <ac:chgData name="Jonathan Neo" userId="499c2d3d-ce76-4636-8e86-6622b1f40b7d" providerId="ADAL" clId="{4090A679-0458-4092-9C08-5AC6F4C8D6CC}" dt="2020-05-27T13:34:17.947" v="1495" actId="20577"/>
          <ac:spMkLst>
            <pc:docMk/>
            <pc:sldMk cId="600557798" sldId="974"/>
            <ac:spMk id="37" creationId="{4F6DE74C-A812-4E67-AA13-AAAB16D78B6D}"/>
          </ac:spMkLst>
        </pc:spChg>
        <pc:spChg chg="add mod ord">
          <ac:chgData name="Jonathan Neo" userId="499c2d3d-ce76-4636-8e86-6622b1f40b7d" providerId="ADAL" clId="{4090A679-0458-4092-9C08-5AC6F4C8D6CC}" dt="2020-05-27T13:34:21.564" v="1496" actId="166"/>
          <ac:spMkLst>
            <pc:docMk/>
            <pc:sldMk cId="600557798" sldId="974"/>
            <ac:spMk id="41" creationId="{55A6D593-4F13-4D88-959E-61D5E1C171C9}"/>
          </ac:spMkLst>
        </pc:spChg>
        <pc:spChg chg="add mod">
          <ac:chgData name="Jonathan Neo" userId="499c2d3d-ce76-4636-8e86-6622b1f40b7d" providerId="ADAL" clId="{4090A679-0458-4092-9C08-5AC6F4C8D6CC}" dt="2020-05-27T13:34:30.844" v="1497" actId="14100"/>
          <ac:spMkLst>
            <pc:docMk/>
            <pc:sldMk cId="600557798" sldId="974"/>
            <ac:spMk id="43" creationId="{417ADE56-4632-49CF-9896-EDF9EDD0D067}"/>
          </ac:spMkLst>
        </pc:spChg>
        <pc:spChg chg="add mod">
          <ac:chgData name="Jonathan Neo" userId="499c2d3d-ce76-4636-8e86-6622b1f40b7d" providerId="ADAL" clId="{4090A679-0458-4092-9C08-5AC6F4C8D6CC}" dt="2020-05-27T13:32:53.057" v="1465" actId="14100"/>
          <ac:spMkLst>
            <pc:docMk/>
            <pc:sldMk cId="600557798" sldId="974"/>
            <ac:spMk id="45" creationId="{A9FB52EC-8F21-45FA-A1A9-9B59DE5C93F3}"/>
          </ac:spMkLst>
        </pc:spChg>
        <pc:spChg chg="add mod">
          <ac:chgData name="Jonathan Neo" userId="499c2d3d-ce76-4636-8e86-6622b1f40b7d" providerId="ADAL" clId="{4090A679-0458-4092-9C08-5AC6F4C8D6CC}" dt="2020-05-27T13:33:29.826" v="1487"/>
          <ac:spMkLst>
            <pc:docMk/>
            <pc:sldMk cId="600557798" sldId="974"/>
            <ac:spMk id="48" creationId="{3E9984B3-5E63-4CD2-829A-6DA44667A823}"/>
          </ac:spMkLst>
        </pc:spChg>
      </pc:sldChg>
      <pc:sldChg chg="addSp delSp modSp add mod modAnim">
        <pc:chgData name="Jonathan Neo" userId="499c2d3d-ce76-4636-8e86-6622b1f40b7d" providerId="ADAL" clId="{4090A679-0458-4092-9C08-5AC6F4C8D6CC}" dt="2020-05-27T15:34:21.256" v="4312"/>
        <pc:sldMkLst>
          <pc:docMk/>
          <pc:sldMk cId="4231332991" sldId="975"/>
        </pc:sldMkLst>
        <pc:spChg chg="mod">
          <ac:chgData name="Jonathan Neo" userId="499c2d3d-ce76-4636-8e86-6622b1f40b7d" providerId="ADAL" clId="{4090A679-0458-4092-9C08-5AC6F4C8D6CC}" dt="2020-05-27T13:40:14.551" v="1655" actId="20577"/>
          <ac:spMkLst>
            <pc:docMk/>
            <pc:sldMk cId="4231332991" sldId="975"/>
            <ac:spMk id="2" creationId="{4CA54266-611C-486E-B2F8-7030C027DDEB}"/>
          </ac:spMkLst>
        </pc:spChg>
        <pc:spChg chg="add mod">
          <ac:chgData name="Jonathan Neo" userId="499c2d3d-ce76-4636-8e86-6622b1f40b7d" providerId="ADAL" clId="{4090A679-0458-4092-9C08-5AC6F4C8D6CC}" dt="2020-05-27T14:40:12.221" v="2798" actId="1076"/>
          <ac:spMkLst>
            <pc:docMk/>
            <pc:sldMk cId="4231332991" sldId="975"/>
            <ac:spMk id="9" creationId="{74A12176-9042-48B6-BFFE-58F2A61A7560}"/>
          </ac:spMkLst>
        </pc:spChg>
        <pc:spChg chg="add mod">
          <ac:chgData name="Jonathan Neo" userId="499c2d3d-ce76-4636-8e86-6622b1f40b7d" providerId="ADAL" clId="{4090A679-0458-4092-9C08-5AC6F4C8D6CC}" dt="2020-05-27T14:40:12.221" v="2798" actId="1076"/>
          <ac:spMkLst>
            <pc:docMk/>
            <pc:sldMk cId="4231332991" sldId="975"/>
            <ac:spMk id="10" creationId="{BC5FA2B3-CF58-460B-9183-167BFA5AC1DD}"/>
          </ac:spMkLst>
        </pc:spChg>
        <pc:spChg chg="add mod">
          <ac:chgData name="Jonathan Neo" userId="499c2d3d-ce76-4636-8e86-6622b1f40b7d" providerId="ADAL" clId="{4090A679-0458-4092-9C08-5AC6F4C8D6CC}" dt="2020-05-27T14:41:03.540" v="2877" actId="14100"/>
          <ac:spMkLst>
            <pc:docMk/>
            <pc:sldMk cId="4231332991" sldId="975"/>
            <ac:spMk id="12" creationId="{2359E9D3-418B-45E1-B0F5-0C7F30F66297}"/>
          </ac:spMkLst>
        </pc:spChg>
        <pc:spChg chg="add mod">
          <ac:chgData name="Jonathan Neo" userId="499c2d3d-ce76-4636-8e86-6622b1f40b7d" providerId="ADAL" clId="{4090A679-0458-4092-9C08-5AC6F4C8D6CC}" dt="2020-05-27T14:40:59.253" v="2875" actId="14100"/>
          <ac:spMkLst>
            <pc:docMk/>
            <pc:sldMk cId="4231332991" sldId="975"/>
            <ac:spMk id="13" creationId="{79B6C951-8C52-4232-B2E6-16AD067AF408}"/>
          </ac:spMkLst>
        </pc:spChg>
        <pc:picChg chg="add mod">
          <ac:chgData name="Jonathan Neo" userId="499c2d3d-ce76-4636-8e86-6622b1f40b7d" providerId="ADAL" clId="{4090A679-0458-4092-9C08-5AC6F4C8D6CC}" dt="2020-05-27T13:42:00.714" v="1664" actId="1076"/>
          <ac:picMkLst>
            <pc:docMk/>
            <pc:sldMk cId="4231332991" sldId="975"/>
            <ac:picMk id="3" creationId="{FB070D83-96A4-4D40-ABDF-14F1FF2B532B}"/>
          </ac:picMkLst>
        </pc:picChg>
        <pc:picChg chg="add mod">
          <ac:chgData name="Jonathan Neo" userId="499c2d3d-ce76-4636-8e86-6622b1f40b7d" providerId="ADAL" clId="{4090A679-0458-4092-9C08-5AC6F4C8D6CC}" dt="2020-05-27T14:40:12.221" v="2798" actId="1076"/>
          <ac:picMkLst>
            <pc:docMk/>
            <pc:sldMk cId="4231332991" sldId="975"/>
            <ac:picMk id="11" creationId="{51DB696A-E5D2-451E-9648-C423E58DE41F}"/>
          </ac:picMkLst>
        </pc:picChg>
        <pc:picChg chg="add mod">
          <ac:chgData name="Jonathan Neo" userId="499c2d3d-ce76-4636-8e86-6622b1f40b7d" providerId="ADAL" clId="{4090A679-0458-4092-9C08-5AC6F4C8D6CC}" dt="2020-05-27T14:40:08.730" v="2797" actId="1076"/>
          <ac:picMkLst>
            <pc:docMk/>
            <pc:sldMk cId="4231332991" sldId="975"/>
            <ac:picMk id="14" creationId="{D5A8F751-0018-4297-BA1C-F63F097CF9DC}"/>
          </ac:picMkLst>
        </pc:picChg>
        <pc:picChg chg="del">
          <ac:chgData name="Jonathan Neo" userId="499c2d3d-ce76-4636-8e86-6622b1f40b7d" providerId="ADAL" clId="{4090A679-0458-4092-9C08-5AC6F4C8D6CC}" dt="2020-05-27T13:40:16.704" v="1656" actId="478"/>
          <ac:picMkLst>
            <pc:docMk/>
            <pc:sldMk cId="4231332991" sldId="975"/>
            <ac:picMk id="2050" creationId="{EB1EDA55-F026-4C2E-B46F-9BCCB1B9F721}"/>
          </ac:picMkLst>
        </pc:picChg>
        <pc:picChg chg="del">
          <ac:chgData name="Jonathan Neo" userId="499c2d3d-ce76-4636-8e86-6622b1f40b7d" providerId="ADAL" clId="{4090A679-0458-4092-9C08-5AC6F4C8D6CC}" dt="2020-05-27T13:40:16.704" v="1656" actId="478"/>
          <ac:picMkLst>
            <pc:docMk/>
            <pc:sldMk cId="4231332991" sldId="975"/>
            <ac:picMk id="2052" creationId="{C01EACB7-0A31-4FA7-8732-5223B24E9221}"/>
          </ac:picMkLst>
        </pc:picChg>
      </pc:sldChg>
      <pc:sldChg chg="addSp delSp modSp add mod ord modAnim">
        <pc:chgData name="Jonathan Neo" userId="499c2d3d-ce76-4636-8e86-6622b1f40b7d" providerId="ADAL" clId="{4090A679-0458-4092-9C08-5AC6F4C8D6CC}" dt="2020-05-27T14:13:48.719" v="2182"/>
        <pc:sldMkLst>
          <pc:docMk/>
          <pc:sldMk cId="1044097510" sldId="976"/>
        </pc:sldMkLst>
        <pc:spChg chg="mod">
          <ac:chgData name="Jonathan Neo" userId="499c2d3d-ce76-4636-8e86-6622b1f40b7d" providerId="ADAL" clId="{4090A679-0458-4092-9C08-5AC6F4C8D6CC}" dt="2020-05-27T13:43:31.125" v="1691" actId="20577"/>
          <ac:spMkLst>
            <pc:docMk/>
            <pc:sldMk cId="1044097510" sldId="976"/>
            <ac:spMk id="2" creationId="{4CA54266-611C-486E-B2F8-7030C027DDEB}"/>
          </ac:spMkLst>
        </pc:spChg>
        <pc:spChg chg="add mod">
          <ac:chgData name="Jonathan Neo" userId="499c2d3d-ce76-4636-8e86-6622b1f40b7d" providerId="ADAL" clId="{4090A679-0458-4092-9C08-5AC6F4C8D6CC}" dt="2020-05-27T13:48:23.811" v="1795" actId="1076"/>
          <ac:spMkLst>
            <pc:docMk/>
            <pc:sldMk cId="1044097510" sldId="976"/>
            <ac:spMk id="8" creationId="{658EE876-0331-45C5-9D31-0E02E304407F}"/>
          </ac:spMkLst>
        </pc:spChg>
        <pc:spChg chg="mod">
          <ac:chgData name="Jonathan Neo" userId="499c2d3d-ce76-4636-8e86-6622b1f40b7d" providerId="ADAL" clId="{4090A679-0458-4092-9C08-5AC6F4C8D6CC}" dt="2020-05-27T13:45:36.116" v="1697"/>
          <ac:spMkLst>
            <pc:docMk/>
            <pc:sldMk cId="1044097510" sldId="976"/>
            <ac:spMk id="10" creationId="{82CD3FB2-E97E-49BB-9902-CD62EA8C85AD}"/>
          </ac:spMkLst>
        </pc:spChg>
        <pc:spChg chg="add mod">
          <ac:chgData name="Jonathan Neo" userId="499c2d3d-ce76-4636-8e86-6622b1f40b7d" providerId="ADAL" clId="{4090A679-0458-4092-9C08-5AC6F4C8D6CC}" dt="2020-05-27T13:48:23.811" v="1795" actId="1076"/>
          <ac:spMkLst>
            <pc:docMk/>
            <pc:sldMk cId="1044097510" sldId="976"/>
            <ac:spMk id="12" creationId="{651EE85B-5A14-44C2-928C-B90C2E169A37}"/>
          </ac:spMkLst>
        </pc:spChg>
        <pc:spChg chg="add mod">
          <ac:chgData name="Jonathan Neo" userId="499c2d3d-ce76-4636-8e86-6622b1f40b7d" providerId="ADAL" clId="{4090A679-0458-4092-9C08-5AC6F4C8D6CC}" dt="2020-05-27T13:48:23.811" v="1795" actId="1076"/>
          <ac:spMkLst>
            <pc:docMk/>
            <pc:sldMk cId="1044097510" sldId="976"/>
            <ac:spMk id="13" creationId="{34C3D534-15B5-4F4D-BFDC-A5681163378B}"/>
          </ac:spMkLst>
        </pc:spChg>
        <pc:spChg chg="add mod">
          <ac:chgData name="Jonathan Neo" userId="499c2d3d-ce76-4636-8e86-6622b1f40b7d" providerId="ADAL" clId="{4090A679-0458-4092-9C08-5AC6F4C8D6CC}" dt="2020-05-27T13:48:23.811" v="1795" actId="1076"/>
          <ac:spMkLst>
            <pc:docMk/>
            <pc:sldMk cId="1044097510" sldId="976"/>
            <ac:spMk id="14" creationId="{35EFCA76-031D-4E28-864B-0CF6094D4268}"/>
          </ac:spMkLst>
        </pc:spChg>
        <pc:spChg chg="add mod">
          <ac:chgData name="Jonathan Neo" userId="499c2d3d-ce76-4636-8e86-6622b1f40b7d" providerId="ADAL" clId="{4090A679-0458-4092-9C08-5AC6F4C8D6CC}" dt="2020-05-27T13:48:23.811" v="1795" actId="1076"/>
          <ac:spMkLst>
            <pc:docMk/>
            <pc:sldMk cId="1044097510" sldId="976"/>
            <ac:spMk id="15" creationId="{221E932B-4995-43BA-A411-2D0833CAB48E}"/>
          </ac:spMkLst>
        </pc:spChg>
        <pc:spChg chg="mod">
          <ac:chgData name="Jonathan Neo" userId="499c2d3d-ce76-4636-8e86-6622b1f40b7d" providerId="ADAL" clId="{4090A679-0458-4092-9C08-5AC6F4C8D6CC}" dt="2020-05-27T13:48:01.936" v="1789" actId="20577"/>
          <ac:spMkLst>
            <pc:docMk/>
            <pc:sldMk cId="1044097510" sldId="976"/>
            <ac:spMk id="17" creationId="{9F1FAD48-8AD4-4081-A09D-40FB437802B4}"/>
          </ac:spMkLst>
        </pc:spChg>
        <pc:spChg chg="add mod">
          <ac:chgData name="Jonathan Neo" userId="499c2d3d-ce76-4636-8e86-6622b1f40b7d" providerId="ADAL" clId="{4090A679-0458-4092-9C08-5AC6F4C8D6CC}" dt="2020-05-27T13:48:23.811" v="1795" actId="1076"/>
          <ac:spMkLst>
            <pc:docMk/>
            <pc:sldMk cId="1044097510" sldId="976"/>
            <ac:spMk id="35" creationId="{3B13F2F9-D224-4CED-BF55-87D88275AE8A}"/>
          </ac:spMkLst>
        </pc:spChg>
        <pc:spChg chg="add mod">
          <ac:chgData name="Jonathan Neo" userId="499c2d3d-ce76-4636-8e86-6622b1f40b7d" providerId="ADAL" clId="{4090A679-0458-4092-9C08-5AC6F4C8D6CC}" dt="2020-05-27T13:48:23.811" v="1795" actId="1076"/>
          <ac:spMkLst>
            <pc:docMk/>
            <pc:sldMk cId="1044097510" sldId="976"/>
            <ac:spMk id="36" creationId="{7234EC1E-7580-4F9A-B0E7-1DE5355D261C}"/>
          </ac:spMkLst>
        </pc:spChg>
        <pc:spChg chg="add mod">
          <ac:chgData name="Jonathan Neo" userId="499c2d3d-ce76-4636-8e86-6622b1f40b7d" providerId="ADAL" clId="{4090A679-0458-4092-9C08-5AC6F4C8D6CC}" dt="2020-05-27T14:13:16.512" v="2179" actId="20577"/>
          <ac:spMkLst>
            <pc:docMk/>
            <pc:sldMk cId="1044097510" sldId="976"/>
            <ac:spMk id="44" creationId="{E1586FE2-5DC1-4EB1-9634-EB28F53621DF}"/>
          </ac:spMkLst>
        </pc:spChg>
        <pc:spChg chg="mod">
          <ac:chgData name="Jonathan Neo" userId="499c2d3d-ce76-4636-8e86-6622b1f40b7d" providerId="ADAL" clId="{4090A679-0458-4092-9C08-5AC6F4C8D6CC}" dt="2020-05-27T13:48:06.031" v="1791" actId="20577"/>
          <ac:spMkLst>
            <pc:docMk/>
            <pc:sldMk cId="1044097510" sldId="976"/>
            <ac:spMk id="47" creationId="{13974C85-9071-4CAC-B422-4AE5F249EDB3}"/>
          </ac:spMkLst>
        </pc:spChg>
        <pc:spChg chg="add del mod">
          <ac:chgData name="Jonathan Neo" userId="499c2d3d-ce76-4636-8e86-6622b1f40b7d" providerId="ADAL" clId="{4090A679-0458-4092-9C08-5AC6F4C8D6CC}" dt="2020-05-27T13:49:34.960" v="1818"/>
          <ac:spMkLst>
            <pc:docMk/>
            <pc:sldMk cId="1044097510" sldId="976"/>
            <ac:spMk id="50" creationId="{0FF2CB17-8880-4231-90D9-F32F287B27EC}"/>
          </ac:spMkLst>
        </pc:spChg>
        <pc:spChg chg="add mod">
          <ac:chgData name="Jonathan Neo" userId="499c2d3d-ce76-4636-8e86-6622b1f40b7d" providerId="ADAL" clId="{4090A679-0458-4092-9C08-5AC6F4C8D6CC}" dt="2020-05-27T13:50:12.114" v="1884" actId="1076"/>
          <ac:spMkLst>
            <pc:docMk/>
            <pc:sldMk cId="1044097510" sldId="976"/>
            <ac:spMk id="51" creationId="{CC7A7E1E-6129-42A5-A91B-350012F6E3D9}"/>
          </ac:spMkLst>
        </pc:spChg>
        <pc:spChg chg="add mod">
          <ac:chgData name="Jonathan Neo" userId="499c2d3d-ce76-4636-8e86-6622b1f40b7d" providerId="ADAL" clId="{4090A679-0458-4092-9C08-5AC6F4C8D6CC}" dt="2020-05-27T13:50:12.114" v="1884" actId="1076"/>
          <ac:spMkLst>
            <pc:docMk/>
            <pc:sldMk cId="1044097510" sldId="976"/>
            <ac:spMk id="52" creationId="{CBD4F819-B9F8-41CB-8A51-2FF353D1D8E6}"/>
          </ac:spMkLst>
        </pc:spChg>
        <pc:spChg chg="add mod">
          <ac:chgData name="Jonathan Neo" userId="499c2d3d-ce76-4636-8e86-6622b1f40b7d" providerId="ADAL" clId="{4090A679-0458-4092-9C08-5AC6F4C8D6CC}" dt="2020-05-27T13:51:12.773" v="2095" actId="1076"/>
          <ac:spMkLst>
            <pc:docMk/>
            <pc:sldMk cId="1044097510" sldId="976"/>
            <ac:spMk id="54" creationId="{11405E74-2ED1-4666-86CD-406F34071B1D}"/>
          </ac:spMkLst>
        </pc:spChg>
        <pc:spChg chg="add mod">
          <ac:chgData name="Jonathan Neo" userId="499c2d3d-ce76-4636-8e86-6622b1f40b7d" providerId="ADAL" clId="{4090A679-0458-4092-9C08-5AC6F4C8D6CC}" dt="2020-05-27T13:51:12.773" v="2095" actId="1076"/>
          <ac:spMkLst>
            <pc:docMk/>
            <pc:sldMk cId="1044097510" sldId="976"/>
            <ac:spMk id="55" creationId="{20CDF371-E252-4658-B581-724EB8979FC5}"/>
          </ac:spMkLst>
        </pc:spChg>
        <pc:spChg chg="add mod">
          <ac:chgData name="Jonathan Neo" userId="499c2d3d-ce76-4636-8e86-6622b1f40b7d" providerId="ADAL" clId="{4090A679-0458-4092-9C08-5AC6F4C8D6CC}" dt="2020-05-27T14:13:34.503" v="2180" actId="1076"/>
          <ac:spMkLst>
            <pc:docMk/>
            <pc:sldMk cId="1044097510" sldId="976"/>
            <ac:spMk id="57" creationId="{4BFD26E1-DC2E-4EC9-A2DF-37E92FAE3076}"/>
          </ac:spMkLst>
        </pc:spChg>
        <pc:spChg chg="add mod">
          <ac:chgData name="Jonathan Neo" userId="499c2d3d-ce76-4636-8e86-6622b1f40b7d" providerId="ADAL" clId="{4090A679-0458-4092-9C08-5AC6F4C8D6CC}" dt="2020-05-27T14:13:34.503" v="2180" actId="1076"/>
          <ac:spMkLst>
            <pc:docMk/>
            <pc:sldMk cId="1044097510" sldId="976"/>
            <ac:spMk id="59" creationId="{6CB1D163-4DE4-4714-A75A-DB524218CE12}"/>
          </ac:spMkLst>
        </pc:spChg>
        <pc:grpChg chg="add mod">
          <ac:chgData name="Jonathan Neo" userId="499c2d3d-ce76-4636-8e86-6622b1f40b7d" providerId="ADAL" clId="{4090A679-0458-4092-9C08-5AC6F4C8D6CC}" dt="2020-05-27T13:48:23.811" v="1795" actId="1076"/>
          <ac:grpSpMkLst>
            <pc:docMk/>
            <pc:sldMk cId="1044097510" sldId="976"/>
            <ac:grpSpMk id="9" creationId="{A0638F6E-AE72-4DAF-963D-D44733778097}"/>
          </ac:grpSpMkLst>
        </pc:grpChg>
        <pc:grpChg chg="add mod">
          <ac:chgData name="Jonathan Neo" userId="499c2d3d-ce76-4636-8e86-6622b1f40b7d" providerId="ADAL" clId="{4090A679-0458-4092-9C08-5AC6F4C8D6CC}" dt="2020-05-27T13:48:23.811" v="1795" actId="1076"/>
          <ac:grpSpMkLst>
            <pc:docMk/>
            <pc:sldMk cId="1044097510" sldId="976"/>
            <ac:grpSpMk id="16" creationId="{C3B5BDD6-55F4-403A-AC78-36C7249893D7}"/>
          </ac:grpSpMkLst>
        </pc:grpChg>
        <pc:grpChg chg="add mod">
          <ac:chgData name="Jonathan Neo" userId="499c2d3d-ce76-4636-8e86-6622b1f40b7d" providerId="ADAL" clId="{4090A679-0458-4092-9C08-5AC6F4C8D6CC}" dt="2020-05-27T13:48:23.811" v="1795" actId="1076"/>
          <ac:grpSpMkLst>
            <pc:docMk/>
            <pc:sldMk cId="1044097510" sldId="976"/>
            <ac:grpSpMk id="46" creationId="{FAFCE8B3-87D7-4CE3-A0F2-ADCD4BE55604}"/>
          </ac:grpSpMkLst>
        </pc:grpChg>
        <pc:picChg chg="mod">
          <ac:chgData name="Jonathan Neo" userId="499c2d3d-ce76-4636-8e86-6622b1f40b7d" providerId="ADAL" clId="{4090A679-0458-4092-9C08-5AC6F4C8D6CC}" dt="2020-05-27T13:45:36.116" v="1697"/>
          <ac:picMkLst>
            <pc:docMk/>
            <pc:sldMk cId="1044097510" sldId="976"/>
            <ac:picMk id="11" creationId="{D5201DDD-DC7F-45C0-9DB8-A1D22AE252AC}"/>
          </ac:picMkLst>
        </pc:picChg>
        <pc:picChg chg="mod">
          <ac:chgData name="Jonathan Neo" userId="499c2d3d-ce76-4636-8e86-6622b1f40b7d" providerId="ADAL" clId="{4090A679-0458-4092-9C08-5AC6F4C8D6CC}" dt="2020-05-27T13:46:19.915" v="1714"/>
          <ac:picMkLst>
            <pc:docMk/>
            <pc:sldMk cId="1044097510" sldId="976"/>
            <ac:picMk id="19" creationId="{5FCF63A6-F44E-48B0-812D-D21289EB4B76}"/>
          </ac:picMkLst>
        </pc:picChg>
        <pc:picChg chg="mod">
          <ac:chgData name="Jonathan Neo" userId="499c2d3d-ce76-4636-8e86-6622b1f40b7d" providerId="ADAL" clId="{4090A679-0458-4092-9C08-5AC6F4C8D6CC}" dt="2020-05-27T13:47:40.587" v="1772"/>
          <ac:picMkLst>
            <pc:docMk/>
            <pc:sldMk cId="1044097510" sldId="976"/>
            <ac:picMk id="48" creationId="{F6A78C55-A7D0-4E87-9533-ED1E9F5D9D48}"/>
          </ac:picMkLst>
        </pc:picChg>
        <pc:picChg chg="add mod">
          <ac:chgData name="Jonathan Neo" userId="499c2d3d-ce76-4636-8e86-6622b1f40b7d" providerId="ADAL" clId="{4090A679-0458-4092-9C08-5AC6F4C8D6CC}" dt="2020-05-27T13:50:12.114" v="1884" actId="1076"/>
          <ac:picMkLst>
            <pc:docMk/>
            <pc:sldMk cId="1044097510" sldId="976"/>
            <ac:picMk id="53" creationId="{DA016B11-0C11-4591-9BD7-997726DDF071}"/>
          </ac:picMkLst>
        </pc:picChg>
        <pc:picChg chg="add mod">
          <ac:chgData name="Jonathan Neo" userId="499c2d3d-ce76-4636-8e86-6622b1f40b7d" providerId="ADAL" clId="{4090A679-0458-4092-9C08-5AC6F4C8D6CC}" dt="2020-05-27T13:51:12.773" v="2095" actId="1076"/>
          <ac:picMkLst>
            <pc:docMk/>
            <pc:sldMk cId="1044097510" sldId="976"/>
            <ac:picMk id="56" creationId="{DAC20196-9CC4-4EE7-B18C-15CD8FE89682}"/>
          </ac:picMkLst>
        </pc:picChg>
        <pc:picChg chg="add mod">
          <ac:chgData name="Jonathan Neo" userId="499c2d3d-ce76-4636-8e86-6622b1f40b7d" providerId="ADAL" clId="{4090A679-0458-4092-9C08-5AC6F4C8D6CC}" dt="2020-05-27T14:13:34.503" v="2180" actId="1076"/>
          <ac:picMkLst>
            <pc:docMk/>
            <pc:sldMk cId="1044097510" sldId="976"/>
            <ac:picMk id="58" creationId="{596EAF33-6E7F-48EA-8736-4D4FE706A203}"/>
          </ac:picMkLst>
        </pc:picChg>
        <pc:picChg chg="del">
          <ac:chgData name="Jonathan Neo" userId="499c2d3d-ce76-4636-8e86-6622b1f40b7d" providerId="ADAL" clId="{4090A679-0458-4092-9C08-5AC6F4C8D6CC}" dt="2020-05-27T13:43:32.844" v="1692" actId="478"/>
          <ac:picMkLst>
            <pc:docMk/>
            <pc:sldMk cId="1044097510" sldId="976"/>
            <ac:picMk id="4098" creationId="{DEC87972-D441-4684-A076-BE364B777953}"/>
          </ac:picMkLst>
        </pc:picChg>
        <pc:picChg chg="del">
          <ac:chgData name="Jonathan Neo" userId="499c2d3d-ce76-4636-8e86-6622b1f40b7d" providerId="ADAL" clId="{4090A679-0458-4092-9C08-5AC6F4C8D6CC}" dt="2020-05-27T13:43:32.844" v="1692" actId="478"/>
          <ac:picMkLst>
            <pc:docMk/>
            <pc:sldMk cId="1044097510" sldId="976"/>
            <ac:picMk id="4100" creationId="{CB996644-14F4-47F3-BDD9-35A4000A4966}"/>
          </ac:picMkLst>
        </pc:picChg>
        <pc:cxnChg chg="add mod">
          <ac:chgData name="Jonathan Neo" userId="499c2d3d-ce76-4636-8e86-6622b1f40b7d" providerId="ADAL" clId="{4090A679-0458-4092-9C08-5AC6F4C8D6CC}" dt="2020-05-27T13:48:23.811" v="1795" actId="1076"/>
          <ac:cxnSpMkLst>
            <pc:docMk/>
            <pc:sldMk cId="1044097510" sldId="976"/>
            <ac:cxnSpMk id="20" creationId="{A9132BA6-272E-41D4-9E55-E07DADC5B4B1}"/>
          </ac:cxnSpMkLst>
        </pc:cxnChg>
        <pc:cxnChg chg="add mod">
          <ac:chgData name="Jonathan Neo" userId="499c2d3d-ce76-4636-8e86-6622b1f40b7d" providerId="ADAL" clId="{4090A679-0458-4092-9C08-5AC6F4C8D6CC}" dt="2020-05-27T13:48:23.811" v="1795" actId="1076"/>
          <ac:cxnSpMkLst>
            <pc:docMk/>
            <pc:sldMk cId="1044097510" sldId="976"/>
            <ac:cxnSpMk id="22" creationId="{873CD3E9-54AB-47ED-A016-B43C3F1F8D98}"/>
          </ac:cxnSpMkLst>
        </pc:cxnChg>
        <pc:cxnChg chg="add mod">
          <ac:chgData name="Jonathan Neo" userId="499c2d3d-ce76-4636-8e86-6622b1f40b7d" providerId="ADAL" clId="{4090A679-0458-4092-9C08-5AC6F4C8D6CC}" dt="2020-05-27T13:48:23.811" v="1795" actId="1076"/>
          <ac:cxnSpMkLst>
            <pc:docMk/>
            <pc:sldMk cId="1044097510" sldId="976"/>
            <ac:cxnSpMk id="25" creationId="{90C6CF12-8F1A-4D2B-AAF9-94F95B3E5ACA}"/>
          </ac:cxnSpMkLst>
        </pc:cxnChg>
        <pc:cxnChg chg="add mod">
          <ac:chgData name="Jonathan Neo" userId="499c2d3d-ce76-4636-8e86-6622b1f40b7d" providerId="ADAL" clId="{4090A679-0458-4092-9C08-5AC6F4C8D6CC}" dt="2020-05-27T13:48:23.811" v="1795" actId="1076"/>
          <ac:cxnSpMkLst>
            <pc:docMk/>
            <pc:sldMk cId="1044097510" sldId="976"/>
            <ac:cxnSpMk id="29" creationId="{5C621522-F6E9-4D89-B429-15944CA11E02}"/>
          </ac:cxnSpMkLst>
        </pc:cxnChg>
        <pc:cxnChg chg="add mod">
          <ac:chgData name="Jonathan Neo" userId="499c2d3d-ce76-4636-8e86-6622b1f40b7d" providerId="ADAL" clId="{4090A679-0458-4092-9C08-5AC6F4C8D6CC}" dt="2020-05-27T13:48:23.811" v="1795" actId="1076"/>
          <ac:cxnSpMkLst>
            <pc:docMk/>
            <pc:sldMk cId="1044097510" sldId="976"/>
            <ac:cxnSpMk id="32" creationId="{D097F36A-46A3-45A4-B421-7CDE5DB9592B}"/>
          </ac:cxnSpMkLst>
        </pc:cxnChg>
        <pc:cxnChg chg="add mod">
          <ac:chgData name="Jonathan Neo" userId="499c2d3d-ce76-4636-8e86-6622b1f40b7d" providerId="ADAL" clId="{4090A679-0458-4092-9C08-5AC6F4C8D6CC}" dt="2020-05-27T13:48:23.811" v="1795" actId="1076"/>
          <ac:cxnSpMkLst>
            <pc:docMk/>
            <pc:sldMk cId="1044097510" sldId="976"/>
            <ac:cxnSpMk id="37" creationId="{BCCFAE7D-7527-45A5-850B-0ED83BA253D2}"/>
          </ac:cxnSpMkLst>
        </pc:cxnChg>
        <pc:cxnChg chg="add mod">
          <ac:chgData name="Jonathan Neo" userId="499c2d3d-ce76-4636-8e86-6622b1f40b7d" providerId="ADAL" clId="{4090A679-0458-4092-9C08-5AC6F4C8D6CC}" dt="2020-05-27T13:48:23.811" v="1795" actId="1076"/>
          <ac:cxnSpMkLst>
            <pc:docMk/>
            <pc:sldMk cId="1044097510" sldId="976"/>
            <ac:cxnSpMk id="40" creationId="{7BFBC6A5-E500-4237-8502-C7DD0F53B6E6}"/>
          </ac:cxnSpMkLst>
        </pc:cxnChg>
        <pc:cxnChg chg="add mod">
          <ac:chgData name="Jonathan Neo" userId="499c2d3d-ce76-4636-8e86-6622b1f40b7d" providerId="ADAL" clId="{4090A679-0458-4092-9C08-5AC6F4C8D6CC}" dt="2020-05-27T13:48:23.811" v="1795" actId="1076"/>
          <ac:cxnSpMkLst>
            <pc:docMk/>
            <pc:sldMk cId="1044097510" sldId="976"/>
            <ac:cxnSpMk id="43" creationId="{3D12889D-EC64-4FF8-BE8A-280AD48416A5}"/>
          </ac:cxnSpMkLst>
        </pc:cxnChg>
      </pc:sldChg>
      <pc:sldChg chg="modSp add mod">
        <pc:chgData name="Jonathan Neo" userId="499c2d3d-ce76-4636-8e86-6622b1f40b7d" providerId="ADAL" clId="{4090A679-0458-4092-9C08-5AC6F4C8D6CC}" dt="2020-05-28T00:27:07.055" v="12227" actId="14100"/>
        <pc:sldMkLst>
          <pc:docMk/>
          <pc:sldMk cId="1340669921" sldId="977"/>
        </pc:sldMkLst>
        <pc:spChg chg="mod">
          <ac:chgData name="Jonathan Neo" userId="499c2d3d-ce76-4636-8e86-6622b1f40b7d" providerId="ADAL" clId="{4090A679-0458-4092-9C08-5AC6F4C8D6CC}" dt="2020-05-27T13:53:11.158" v="2120" actId="20577"/>
          <ac:spMkLst>
            <pc:docMk/>
            <pc:sldMk cId="1340669921" sldId="977"/>
            <ac:spMk id="2" creationId="{4CA54266-611C-486E-B2F8-7030C027DDEB}"/>
          </ac:spMkLst>
        </pc:spChg>
        <pc:spChg chg="mod">
          <ac:chgData name="Jonathan Neo" userId="499c2d3d-ce76-4636-8e86-6622b1f40b7d" providerId="ADAL" clId="{4090A679-0458-4092-9C08-5AC6F4C8D6CC}" dt="2020-05-28T00:27:07.055" v="12227" actId="14100"/>
          <ac:spMkLst>
            <pc:docMk/>
            <pc:sldMk cId="1340669921" sldId="977"/>
            <ac:spMk id="33" creationId="{1A5C6C52-AACA-44EE-9BFD-E2B0F9A3EDD2}"/>
          </ac:spMkLst>
        </pc:spChg>
        <pc:spChg chg="mod">
          <ac:chgData name="Jonathan Neo" userId="499c2d3d-ce76-4636-8e86-6622b1f40b7d" providerId="ADAL" clId="{4090A679-0458-4092-9C08-5AC6F4C8D6CC}" dt="2020-05-27T13:52:53.342" v="2100" actId="14100"/>
          <ac:spMkLst>
            <pc:docMk/>
            <pc:sldMk cId="1340669921" sldId="977"/>
            <ac:spMk id="43" creationId="{417ADE56-4632-49CF-9896-EDF9EDD0D067}"/>
          </ac:spMkLst>
        </pc:spChg>
      </pc:sldChg>
      <pc:sldChg chg="addSp delSp modSp add mod">
        <pc:chgData name="Jonathan Neo" userId="499c2d3d-ce76-4636-8e86-6622b1f40b7d" providerId="ADAL" clId="{4090A679-0458-4092-9C08-5AC6F4C8D6CC}" dt="2020-05-27T14:20:06.195" v="2231" actId="20577"/>
        <pc:sldMkLst>
          <pc:docMk/>
          <pc:sldMk cId="2101935226" sldId="978"/>
        </pc:sldMkLst>
        <pc:spChg chg="mod">
          <ac:chgData name="Jonathan Neo" userId="499c2d3d-ce76-4636-8e86-6622b1f40b7d" providerId="ADAL" clId="{4090A679-0458-4092-9C08-5AC6F4C8D6CC}" dt="2020-05-27T14:15:09.613" v="2184"/>
          <ac:spMkLst>
            <pc:docMk/>
            <pc:sldMk cId="2101935226" sldId="978"/>
            <ac:spMk id="2" creationId="{4CA54266-611C-486E-B2F8-7030C027DDEB}"/>
          </ac:spMkLst>
        </pc:spChg>
        <pc:spChg chg="add mod">
          <ac:chgData name="Jonathan Neo" userId="499c2d3d-ce76-4636-8e86-6622b1f40b7d" providerId="ADAL" clId="{4090A679-0458-4092-9C08-5AC6F4C8D6CC}" dt="2020-05-27T14:18:33.102" v="2210" actId="164"/>
          <ac:spMkLst>
            <pc:docMk/>
            <pc:sldMk cId="2101935226" sldId="978"/>
            <ac:spMk id="7" creationId="{2C945721-6105-4134-9405-10A5108DC82D}"/>
          </ac:spMkLst>
        </pc:spChg>
        <pc:spChg chg="add mod">
          <ac:chgData name="Jonathan Neo" userId="499c2d3d-ce76-4636-8e86-6622b1f40b7d" providerId="ADAL" clId="{4090A679-0458-4092-9C08-5AC6F4C8D6CC}" dt="2020-05-27T14:18:29.930" v="2209" actId="164"/>
          <ac:spMkLst>
            <pc:docMk/>
            <pc:sldMk cId="2101935226" sldId="978"/>
            <ac:spMk id="11" creationId="{36E0D54D-7C67-4705-AE00-A471F3A4C352}"/>
          </ac:spMkLst>
        </pc:spChg>
        <pc:spChg chg="add mod">
          <ac:chgData name="Jonathan Neo" userId="499c2d3d-ce76-4636-8e86-6622b1f40b7d" providerId="ADAL" clId="{4090A679-0458-4092-9C08-5AC6F4C8D6CC}" dt="2020-05-27T14:19:22.665" v="2223" actId="14100"/>
          <ac:spMkLst>
            <pc:docMk/>
            <pc:sldMk cId="2101935226" sldId="978"/>
            <ac:spMk id="12" creationId="{C4807F39-2BDF-4F55-8962-EDB3030A9AC2}"/>
          </ac:spMkLst>
        </pc:spChg>
        <pc:spChg chg="add mod">
          <ac:chgData name="Jonathan Neo" userId="499c2d3d-ce76-4636-8e86-6622b1f40b7d" providerId="ADAL" clId="{4090A679-0458-4092-9C08-5AC6F4C8D6CC}" dt="2020-05-27T14:20:06.195" v="2231" actId="20577"/>
          <ac:spMkLst>
            <pc:docMk/>
            <pc:sldMk cId="2101935226" sldId="978"/>
            <ac:spMk id="15" creationId="{B476D106-706C-43E0-B2A3-1C43C5DF85AE}"/>
          </ac:spMkLst>
        </pc:spChg>
        <pc:grpChg chg="add mod">
          <ac:chgData name="Jonathan Neo" userId="499c2d3d-ce76-4636-8e86-6622b1f40b7d" providerId="ADAL" clId="{4090A679-0458-4092-9C08-5AC6F4C8D6CC}" dt="2020-05-27T14:18:35.114" v="2212" actId="1076"/>
          <ac:grpSpMkLst>
            <pc:docMk/>
            <pc:sldMk cId="2101935226" sldId="978"/>
            <ac:grpSpMk id="9" creationId="{6B35F324-4EFD-492A-83C4-E31F287674A2}"/>
          </ac:grpSpMkLst>
        </pc:grpChg>
        <pc:grpChg chg="add mod">
          <ac:chgData name="Jonathan Neo" userId="499c2d3d-ce76-4636-8e86-6622b1f40b7d" providerId="ADAL" clId="{4090A679-0458-4092-9C08-5AC6F4C8D6CC}" dt="2020-05-27T14:18:34.129" v="2211" actId="1076"/>
          <ac:grpSpMkLst>
            <pc:docMk/>
            <pc:sldMk cId="2101935226" sldId="978"/>
            <ac:grpSpMk id="10" creationId="{0E339CDD-829B-4161-B70C-398BB6C3ED01}"/>
          </ac:grpSpMkLst>
        </pc:grpChg>
        <pc:picChg chg="add mod">
          <ac:chgData name="Jonathan Neo" userId="499c2d3d-ce76-4636-8e86-6622b1f40b7d" providerId="ADAL" clId="{4090A679-0458-4092-9C08-5AC6F4C8D6CC}" dt="2020-05-27T14:18:33.102" v="2210" actId="164"/>
          <ac:picMkLst>
            <pc:docMk/>
            <pc:sldMk cId="2101935226" sldId="978"/>
            <ac:picMk id="3" creationId="{3B0AB643-1A61-4DA8-A1B9-000223E98DCD}"/>
          </ac:picMkLst>
        </pc:picChg>
        <pc:picChg chg="add mod">
          <ac:chgData name="Jonathan Neo" userId="499c2d3d-ce76-4636-8e86-6622b1f40b7d" providerId="ADAL" clId="{4090A679-0458-4092-9C08-5AC6F4C8D6CC}" dt="2020-05-27T14:18:29.930" v="2209" actId="164"/>
          <ac:picMkLst>
            <pc:docMk/>
            <pc:sldMk cId="2101935226" sldId="978"/>
            <ac:picMk id="4" creationId="{DC70293F-3C13-416C-A80A-0780AB25A412}"/>
          </ac:picMkLst>
        </pc:picChg>
        <pc:picChg chg="add mod">
          <ac:chgData name="Jonathan Neo" userId="499c2d3d-ce76-4636-8e86-6622b1f40b7d" providerId="ADAL" clId="{4090A679-0458-4092-9C08-5AC6F4C8D6CC}" dt="2020-05-27T14:18:50.595" v="2215" actId="208"/>
          <ac:picMkLst>
            <pc:docMk/>
            <pc:sldMk cId="2101935226" sldId="978"/>
            <ac:picMk id="8" creationId="{25B61362-C6E9-4F0E-AC4C-A31EE7C52ADB}"/>
          </ac:picMkLst>
        </pc:picChg>
        <pc:picChg chg="del">
          <ac:chgData name="Jonathan Neo" userId="499c2d3d-ce76-4636-8e86-6622b1f40b7d" providerId="ADAL" clId="{4090A679-0458-4092-9C08-5AC6F4C8D6CC}" dt="2020-05-27T14:15:10.686" v="2185" actId="478"/>
          <ac:picMkLst>
            <pc:docMk/>
            <pc:sldMk cId="2101935226" sldId="978"/>
            <ac:picMk id="4098" creationId="{DEC87972-D441-4684-A076-BE364B777953}"/>
          </ac:picMkLst>
        </pc:picChg>
        <pc:picChg chg="del">
          <ac:chgData name="Jonathan Neo" userId="499c2d3d-ce76-4636-8e86-6622b1f40b7d" providerId="ADAL" clId="{4090A679-0458-4092-9C08-5AC6F4C8D6CC}" dt="2020-05-27T14:15:11.038" v="2186" actId="478"/>
          <ac:picMkLst>
            <pc:docMk/>
            <pc:sldMk cId="2101935226" sldId="978"/>
            <ac:picMk id="4100" creationId="{CB996644-14F4-47F3-BDD9-35A4000A4966}"/>
          </ac:picMkLst>
        </pc:picChg>
      </pc:sldChg>
      <pc:sldChg chg="addSp delSp modSp add mod">
        <pc:chgData name="Jonathan Neo" userId="499c2d3d-ce76-4636-8e86-6622b1f40b7d" providerId="ADAL" clId="{4090A679-0458-4092-9C08-5AC6F4C8D6CC}" dt="2020-05-28T00:30:13.768" v="12285" actId="14100"/>
        <pc:sldMkLst>
          <pc:docMk/>
          <pc:sldMk cId="4268024180" sldId="979"/>
        </pc:sldMkLst>
        <pc:spChg chg="add mod">
          <ac:chgData name="Jonathan Neo" userId="499c2d3d-ce76-4636-8e86-6622b1f40b7d" providerId="ADAL" clId="{4090A679-0458-4092-9C08-5AC6F4C8D6CC}" dt="2020-05-28T00:30:13.768" v="12285" actId="14100"/>
          <ac:spMkLst>
            <pc:docMk/>
            <pc:sldMk cId="4268024180" sldId="979"/>
            <ac:spMk id="8" creationId="{6B433A87-B95D-4F41-B098-6309B4B974D2}"/>
          </ac:spMkLst>
        </pc:spChg>
        <pc:spChg chg="del mod">
          <ac:chgData name="Jonathan Neo" userId="499c2d3d-ce76-4636-8e86-6622b1f40b7d" providerId="ADAL" clId="{4090A679-0458-4092-9C08-5AC6F4C8D6CC}" dt="2020-05-27T14:19:51.534" v="2226" actId="478"/>
          <ac:spMkLst>
            <pc:docMk/>
            <pc:sldMk cId="4268024180" sldId="979"/>
            <ac:spMk id="12" creationId="{C4807F39-2BDF-4F55-8962-EDB3030A9AC2}"/>
          </ac:spMkLst>
        </pc:spChg>
        <pc:spChg chg="del mod">
          <ac:chgData name="Jonathan Neo" userId="499c2d3d-ce76-4636-8e86-6622b1f40b7d" providerId="ADAL" clId="{4090A679-0458-4092-9C08-5AC6F4C8D6CC}" dt="2020-05-27T14:19:51.534" v="2226" actId="478"/>
          <ac:spMkLst>
            <pc:docMk/>
            <pc:sldMk cId="4268024180" sldId="979"/>
            <ac:spMk id="15" creationId="{B476D106-706C-43E0-B2A3-1C43C5DF85AE}"/>
          </ac:spMkLst>
        </pc:spChg>
        <pc:spChg chg="add mod">
          <ac:chgData name="Jonathan Neo" userId="499c2d3d-ce76-4636-8e86-6622b1f40b7d" providerId="ADAL" clId="{4090A679-0458-4092-9C08-5AC6F4C8D6CC}" dt="2020-05-28T00:30:07.023" v="12281" actId="1076"/>
          <ac:spMkLst>
            <pc:docMk/>
            <pc:sldMk cId="4268024180" sldId="979"/>
            <ac:spMk id="16" creationId="{570A6024-7289-412C-8152-ADCFDD1EA6D5}"/>
          </ac:spMkLst>
        </pc:spChg>
        <pc:grpChg chg="del mod">
          <ac:chgData name="Jonathan Neo" userId="499c2d3d-ce76-4636-8e86-6622b1f40b7d" providerId="ADAL" clId="{4090A679-0458-4092-9C08-5AC6F4C8D6CC}" dt="2020-05-27T14:19:51.534" v="2226" actId="478"/>
          <ac:grpSpMkLst>
            <pc:docMk/>
            <pc:sldMk cId="4268024180" sldId="979"/>
            <ac:grpSpMk id="9" creationId="{6B35F324-4EFD-492A-83C4-E31F287674A2}"/>
          </ac:grpSpMkLst>
        </pc:grpChg>
        <pc:grpChg chg="del mod">
          <ac:chgData name="Jonathan Neo" userId="499c2d3d-ce76-4636-8e86-6622b1f40b7d" providerId="ADAL" clId="{4090A679-0458-4092-9C08-5AC6F4C8D6CC}" dt="2020-05-27T14:19:51.534" v="2226" actId="478"/>
          <ac:grpSpMkLst>
            <pc:docMk/>
            <pc:sldMk cId="4268024180" sldId="979"/>
            <ac:grpSpMk id="10" creationId="{0E339CDD-829B-4161-B70C-398BB6C3ED01}"/>
          </ac:grpSpMkLst>
        </pc:grpChg>
        <pc:picChg chg="add ord">
          <ac:chgData name="Jonathan Neo" userId="499c2d3d-ce76-4636-8e86-6622b1f40b7d" providerId="ADAL" clId="{4090A679-0458-4092-9C08-5AC6F4C8D6CC}" dt="2020-05-28T00:30:08.422" v="12282" actId="167"/>
          <ac:picMkLst>
            <pc:docMk/>
            <pc:sldMk cId="4268024180" sldId="979"/>
            <ac:picMk id="3" creationId="{9B57CDE6-7576-44EF-88B2-988C164E8D23}"/>
          </ac:picMkLst>
        </pc:picChg>
        <pc:picChg chg="del mod">
          <ac:chgData name="Jonathan Neo" userId="499c2d3d-ce76-4636-8e86-6622b1f40b7d" providerId="ADAL" clId="{4090A679-0458-4092-9C08-5AC6F4C8D6CC}" dt="2020-05-27T14:19:51.534" v="2226" actId="478"/>
          <ac:picMkLst>
            <pc:docMk/>
            <pc:sldMk cId="4268024180" sldId="979"/>
            <ac:picMk id="8" creationId="{25B61362-C6E9-4F0E-AC4C-A31EE7C52ADB}"/>
          </ac:picMkLst>
        </pc:picChg>
        <pc:picChg chg="add del mod">
          <ac:chgData name="Jonathan Neo" userId="499c2d3d-ce76-4636-8e86-6622b1f40b7d" providerId="ADAL" clId="{4090A679-0458-4092-9C08-5AC6F4C8D6CC}" dt="2020-05-28T00:30:03.491" v="12279" actId="478"/>
          <ac:picMkLst>
            <pc:docMk/>
            <pc:sldMk cId="4268024180" sldId="979"/>
            <ac:picMk id="13" creationId="{9BAE8C48-8872-471D-8443-8D99AB68E980}"/>
          </ac:picMkLst>
        </pc:picChg>
      </pc:sldChg>
      <pc:sldChg chg="delSp add del mod">
        <pc:chgData name="Jonathan Neo" userId="499c2d3d-ce76-4636-8e86-6622b1f40b7d" providerId="ADAL" clId="{4090A679-0458-4092-9C08-5AC6F4C8D6CC}" dt="2020-05-27T14:24:28.299" v="2307" actId="47"/>
        <pc:sldMkLst>
          <pc:docMk/>
          <pc:sldMk cId="3245327913" sldId="980"/>
        </pc:sldMkLst>
        <pc:picChg chg="del">
          <ac:chgData name="Jonathan Neo" userId="499c2d3d-ce76-4636-8e86-6622b1f40b7d" providerId="ADAL" clId="{4090A679-0458-4092-9C08-5AC6F4C8D6CC}" dt="2020-05-27T14:20:41.395" v="2234" actId="478"/>
          <ac:picMkLst>
            <pc:docMk/>
            <pc:sldMk cId="3245327913" sldId="980"/>
            <ac:picMk id="13" creationId="{9BAE8C48-8872-471D-8443-8D99AB68E980}"/>
          </ac:picMkLst>
        </pc:picChg>
      </pc:sldChg>
      <pc:sldChg chg="addSp delSp modSp add mod">
        <pc:chgData name="Jonathan Neo" userId="499c2d3d-ce76-4636-8e86-6622b1f40b7d" providerId="ADAL" clId="{4090A679-0458-4092-9C08-5AC6F4C8D6CC}" dt="2020-05-27T14:23:40.328" v="2306" actId="20577"/>
        <pc:sldMkLst>
          <pc:docMk/>
          <pc:sldMk cId="3055676260" sldId="981"/>
        </pc:sldMkLst>
        <pc:spChg chg="add mod">
          <ac:chgData name="Jonathan Neo" userId="499c2d3d-ce76-4636-8e86-6622b1f40b7d" providerId="ADAL" clId="{4090A679-0458-4092-9C08-5AC6F4C8D6CC}" dt="2020-05-27T14:22:56.757" v="2254" actId="1582"/>
          <ac:spMkLst>
            <pc:docMk/>
            <pc:sldMk cId="3055676260" sldId="981"/>
            <ac:spMk id="8" creationId="{8352CC86-A09D-467E-824E-2D4D328E740E}"/>
          </ac:spMkLst>
        </pc:spChg>
        <pc:spChg chg="add mod">
          <ac:chgData name="Jonathan Neo" userId="499c2d3d-ce76-4636-8e86-6622b1f40b7d" providerId="ADAL" clId="{4090A679-0458-4092-9C08-5AC6F4C8D6CC}" dt="2020-05-27T14:23:28.363" v="2303" actId="14100"/>
          <ac:spMkLst>
            <pc:docMk/>
            <pc:sldMk cId="3055676260" sldId="981"/>
            <ac:spMk id="9" creationId="{CD6CA7DE-5E6C-464E-9133-E49D681D0C10}"/>
          </ac:spMkLst>
        </pc:spChg>
        <pc:spChg chg="add mod">
          <ac:chgData name="Jonathan Neo" userId="499c2d3d-ce76-4636-8e86-6622b1f40b7d" providerId="ADAL" clId="{4090A679-0458-4092-9C08-5AC6F4C8D6CC}" dt="2020-05-27T14:23:40.328" v="2306" actId="20577"/>
          <ac:spMkLst>
            <pc:docMk/>
            <pc:sldMk cId="3055676260" sldId="981"/>
            <ac:spMk id="14" creationId="{E456D681-1D25-4FCB-84D0-6BACA1974451}"/>
          </ac:spMkLst>
        </pc:spChg>
        <pc:spChg chg="mod ord">
          <ac:chgData name="Jonathan Neo" userId="499c2d3d-ce76-4636-8e86-6622b1f40b7d" providerId="ADAL" clId="{4090A679-0458-4092-9C08-5AC6F4C8D6CC}" dt="2020-05-27T14:20:54.726" v="2242" actId="1076"/>
          <ac:spMkLst>
            <pc:docMk/>
            <pc:sldMk cId="3055676260" sldId="981"/>
            <ac:spMk id="16" creationId="{570A6024-7289-412C-8152-ADCFDD1EA6D5}"/>
          </ac:spMkLst>
        </pc:spChg>
        <pc:picChg chg="add del mod">
          <ac:chgData name="Jonathan Neo" userId="499c2d3d-ce76-4636-8e86-6622b1f40b7d" providerId="ADAL" clId="{4090A679-0458-4092-9C08-5AC6F4C8D6CC}" dt="2020-05-27T14:21:12.507" v="2243" actId="478"/>
          <ac:picMkLst>
            <pc:docMk/>
            <pc:sldMk cId="3055676260" sldId="981"/>
            <ac:picMk id="3" creationId="{BB2F2C75-756F-4D1E-8A14-425F61934212}"/>
          </ac:picMkLst>
        </pc:picChg>
        <pc:picChg chg="add mod">
          <ac:chgData name="Jonathan Neo" userId="499c2d3d-ce76-4636-8e86-6622b1f40b7d" providerId="ADAL" clId="{4090A679-0458-4092-9C08-5AC6F4C8D6CC}" dt="2020-05-27T14:21:41.737" v="2245" actId="1076"/>
          <ac:picMkLst>
            <pc:docMk/>
            <pc:sldMk cId="3055676260" sldId="981"/>
            <ac:picMk id="4" creationId="{BF15C981-B9D3-4392-AE6B-E2049F821E59}"/>
          </ac:picMkLst>
        </pc:picChg>
        <pc:picChg chg="add mod">
          <ac:chgData name="Jonathan Neo" userId="499c2d3d-ce76-4636-8e86-6622b1f40b7d" providerId="ADAL" clId="{4090A679-0458-4092-9C08-5AC6F4C8D6CC}" dt="2020-05-27T14:22:43.798" v="2250" actId="1076"/>
          <ac:picMkLst>
            <pc:docMk/>
            <pc:sldMk cId="3055676260" sldId="981"/>
            <ac:picMk id="7" creationId="{3B88B725-7A5C-43E7-9ED6-2EC11816A8B3}"/>
          </ac:picMkLst>
        </pc:picChg>
        <pc:picChg chg="del">
          <ac:chgData name="Jonathan Neo" userId="499c2d3d-ce76-4636-8e86-6622b1f40b7d" providerId="ADAL" clId="{4090A679-0458-4092-9C08-5AC6F4C8D6CC}" dt="2020-05-27T14:20:43.558" v="2236" actId="478"/>
          <ac:picMkLst>
            <pc:docMk/>
            <pc:sldMk cId="3055676260" sldId="981"/>
            <ac:picMk id="13" creationId="{9BAE8C48-8872-471D-8443-8D99AB68E980}"/>
          </ac:picMkLst>
        </pc:picChg>
      </pc:sldChg>
      <pc:sldChg chg="addSp delSp modSp add mod">
        <pc:chgData name="Jonathan Neo" userId="499c2d3d-ce76-4636-8e86-6622b1f40b7d" providerId="ADAL" clId="{4090A679-0458-4092-9C08-5AC6F4C8D6CC}" dt="2020-05-27T14:25:53.917" v="2368" actId="1076"/>
        <pc:sldMkLst>
          <pc:docMk/>
          <pc:sldMk cId="1971892259" sldId="982"/>
        </pc:sldMkLst>
        <pc:spChg chg="del">
          <ac:chgData name="Jonathan Neo" userId="499c2d3d-ce76-4636-8e86-6622b1f40b7d" providerId="ADAL" clId="{4090A679-0458-4092-9C08-5AC6F4C8D6CC}" dt="2020-05-27T14:24:35.195" v="2309" actId="478"/>
          <ac:spMkLst>
            <pc:docMk/>
            <pc:sldMk cId="1971892259" sldId="982"/>
            <ac:spMk id="8" creationId="{8352CC86-A09D-467E-824E-2D4D328E740E}"/>
          </ac:spMkLst>
        </pc:spChg>
        <pc:spChg chg="del">
          <ac:chgData name="Jonathan Neo" userId="499c2d3d-ce76-4636-8e86-6622b1f40b7d" providerId="ADAL" clId="{4090A679-0458-4092-9C08-5AC6F4C8D6CC}" dt="2020-05-27T14:24:35.195" v="2309" actId="478"/>
          <ac:spMkLst>
            <pc:docMk/>
            <pc:sldMk cId="1971892259" sldId="982"/>
            <ac:spMk id="9" creationId="{CD6CA7DE-5E6C-464E-9133-E49D681D0C10}"/>
          </ac:spMkLst>
        </pc:spChg>
        <pc:spChg chg="add mod">
          <ac:chgData name="Jonathan Neo" userId="499c2d3d-ce76-4636-8e86-6622b1f40b7d" providerId="ADAL" clId="{4090A679-0458-4092-9C08-5AC6F4C8D6CC}" dt="2020-05-27T14:25:53.917" v="2368" actId="1076"/>
          <ac:spMkLst>
            <pc:docMk/>
            <pc:sldMk cId="1971892259" sldId="982"/>
            <ac:spMk id="13" creationId="{C73F6943-DD66-475C-A599-FE5BDD441C9A}"/>
          </ac:spMkLst>
        </pc:spChg>
        <pc:spChg chg="del">
          <ac:chgData name="Jonathan Neo" userId="499c2d3d-ce76-4636-8e86-6622b1f40b7d" providerId="ADAL" clId="{4090A679-0458-4092-9C08-5AC6F4C8D6CC}" dt="2020-05-27T14:24:35.195" v="2309" actId="478"/>
          <ac:spMkLst>
            <pc:docMk/>
            <pc:sldMk cId="1971892259" sldId="982"/>
            <ac:spMk id="14" creationId="{E456D681-1D25-4FCB-84D0-6BACA1974451}"/>
          </ac:spMkLst>
        </pc:spChg>
        <pc:spChg chg="add mod">
          <ac:chgData name="Jonathan Neo" userId="499c2d3d-ce76-4636-8e86-6622b1f40b7d" providerId="ADAL" clId="{4090A679-0458-4092-9C08-5AC6F4C8D6CC}" dt="2020-05-27T14:25:34.533" v="2323" actId="1076"/>
          <ac:spMkLst>
            <pc:docMk/>
            <pc:sldMk cId="1971892259" sldId="982"/>
            <ac:spMk id="15" creationId="{0C8F391E-B224-4460-A603-D1235C6D7E64}"/>
          </ac:spMkLst>
        </pc:spChg>
        <pc:spChg chg="del">
          <ac:chgData name="Jonathan Neo" userId="499c2d3d-ce76-4636-8e86-6622b1f40b7d" providerId="ADAL" clId="{4090A679-0458-4092-9C08-5AC6F4C8D6CC}" dt="2020-05-27T14:24:35.195" v="2309" actId="478"/>
          <ac:spMkLst>
            <pc:docMk/>
            <pc:sldMk cId="1971892259" sldId="982"/>
            <ac:spMk id="16" creationId="{570A6024-7289-412C-8152-ADCFDD1EA6D5}"/>
          </ac:spMkLst>
        </pc:spChg>
        <pc:spChg chg="add mod">
          <ac:chgData name="Jonathan Neo" userId="499c2d3d-ce76-4636-8e86-6622b1f40b7d" providerId="ADAL" clId="{4090A679-0458-4092-9C08-5AC6F4C8D6CC}" dt="2020-05-27T14:25:50.246" v="2367" actId="313"/>
          <ac:spMkLst>
            <pc:docMk/>
            <pc:sldMk cId="1971892259" sldId="982"/>
            <ac:spMk id="17" creationId="{0BCDFEA9-BF2E-48A3-AB6E-55877A191C4B}"/>
          </ac:spMkLst>
        </pc:spChg>
        <pc:picChg chg="add mod">
          <ac:chgData name="Jonathan Neo" userId="499c2d3d-ce76-4636-8e86-6622b1f40b7d" providerId="ADAL" clId="{4090A679-0458-4092-9C08-5AC6F4C8D6CC}" dt="2020-05-27T14:25:34.533" v="2323" actId="1076"/>
          <ac:picMkLst>
            <pc:docMk/>
            <pc:sldMk cId="1971892259" sldId="982"/>
            <ac:picMk id="3" creationId="{906A3D8C-CA45-4C63-B53D-AFF35497D2CF}"/>
          </ac:picMkLst>
        </pc:picChg>
        <pc:picChg chg="del">
          <ac:chgData name="Jonathan Neo" userId="499c2d3d-ce76-4636-8e86-6622b1f40b7d" providerId="ADAL" clId="{4090A679-0458-4092-9C08-5AC6F4C8D6CC}" dt="2020-05-27T14:24:35.195" v="2309" actId="478"/>
          <ac:picMkLst>
            <pc:docMk/>
            <pc:sldMk cId="1971892259" sldId="982"/>
            <ac:picMk id="4" creationId="{BF15C981-B9D3-4392-AE6B-E2049F821E59}"/>
          </ac:picMkLst>
        </pc:picChg>
        <pc:picChg chg="del">
          <ac:chgData name="Jonathan Neo" userId="499c2d3d-ce76-4636-8e86-6622b1f40b7d" providerId="ADAL" clId="{4090A679-0458-4092-9C08-5AC6F4C8D6CC}" dt="2020-05-27T14:24:35.195" v="2309" actId="478"/>
          <ac:picMkLst>
            <pc:docMk/>
            <pc:sldMk cId="1971892259" sldId="982"/>
            <ac:picMk id="7" creationId="{3B88B725-7A5C-43E7-9ED6-2EC11816A8B3}"/>
          </ac:picMkLst>
        </pc:picChg>
      </pc:sldChg>
      <pc:sldChg chg="add del">
        <pc:chgData name="Jonathan Neo" userId="499c2d3d-ce76-4636-8e86-6622b1f40b7d" providerId="ADAL" clId="{4090A679-0458-4092-9C08-5AC6F4C8D6CC}" dt="2020-05-27T14:33:16.882" v="2512" actId="47"/>
        <pc:sldMkLst>
          <pc:docMk/>
          <pc:sldMk cId="1301077466" sldId="983"/>
        </pc:sldMkLst>
      </pc:sldChg>
      <pc:sldChg chg="addSp delSp modSp add mod">
        <pc:chgData name="Jonathan Neo" userId="499c2d3d-ce76-4636-8e86-6622b1f40b7d" providerId="ADAL" clId="{4090A679-0458-4092-9C08-5AC6F4C8D6CC}" dt="2020-05-27T14:28:04.813" v="2402" actId="1076"/>
        <pc:sldMkLst>
          <pc:docMk/>
          <pc:sldMk cId="1338128133" sldId="984"/>
        </pc:sldMkLst>
        <pc:spChg chg="add mod">
          <ac:chgData name="Jonathan Neo" userId="499c2d3d-ce76-4636-8e86-6622b1f40b7d" providerId="ADAL" clId="{4090A679-0458-4092-9C08-5AC6F4C8D6CC}" dt="2020-05-27T14:27:40.219" v="2387" actId="1076"/>
          <ac:spMkLst>
            <pc:docMk/>
            <pc:sldMk cId="1338128133" sldId="984"/>
            <ac:spMk id="11" creationId="{30012B49-C07C-46BC-8B3C-C1ADE26D6B92}"/>
          </ac:spMkLst>
        </pc:spChg>
        <pc:spChg chg="mod">
          <ac:chgData name="Jonathan Neo" userId="499c2d3d-ce76-4636-8e86-6622b1f40b7d" providerId="ADAL" clId="{4090A679-0458-4092-9C08-5AC6F4C8D6CC}" dt="2020-05-27T14:27:40.219" v="2387" actId="1076"/>
          <ac:spMkLst>
            <pc:docMk/>
            <pc:sldMk cId="1338128133" sldId="984"/>
            <ac:spMk id="13" creationId="{C73F6943-DD66-475C-A599-FE5BDD441C9A}"/>
          </ac:spMkLst>
        </pc:spChg>
        <pc:spChg chg="add mod">
          <ac:chgData name="Jonathan Neo" userId="499c2d3d-ce76-4636-8e86-6622b1f40b7d" providerId="ADAL" clId="{4090A679-0458-4092-9C08-5AC6F4C8D6CC}" dt="2020-05-27T14:27:55.616" v="2395" actId="14100"/>
          <ac:spMkLst>
            <pc:docMk/>
            <pc:sldMk cId="1338128133" sldId="984"/>
            <ac:spMk id="14" creationId="{5A7E198C-C8D2-4385-80FD-D47073B35CC1}"/>
          </ac:spMkLst>
        </pc:spChg>
        <pc:spChg chg="del">
          <ac:chgData name="Jonathan Neo" userId="499c2d3d-ce76-4636-8e86-6622b1f40b7d" providerId="ADAL" clId="{4090A679-0458-4092-9C08-5AC6F4C8D6CC}" dt="2020-05-27T14:26:22.857" v="2371" actId="478"/>
          <ac:spMkLst>
            <pc:docMk/>
            <pc:sldMk cId="1338128133" sldId="984"/>
            <ac:spMk id="15" creationId="{0C8F391E-B224-4460-A603-D1235C6D7E64}"/>
          </ac:spMkLst>
        </pc:spChg>
        <pc:spChg chg="add mod">
          <ac:chgData name="Jonathan Neo" userId="499c2d3d-ce76-4636-8e86-6622b1f40b7d" providerId="ADAL" clId="{4090A679-0458-4092-9C08-5AC6F4C8D6CC}" dt="2020-05-27T14:28:04.813" v="2402" actId="1076"/>
          <ac:spMkLst>
            <pc:docMk/>
            <pc:sldMk cId="1338128133" sldId="984"/>
            <ac:spMk id="16" creationId="{49DC016C-61B1-4CFF-8101-0787B59FA6EF}"/>
          </ac:spMkLst>
        </pc:spChg>
        <pc:spChg chg="del">
          <ac:chgData name="Jonathan Neo" userId="499c2d3d-ce76-4636-8e86-6622b1f40b7d" providerId="ADAL" clId="{4090A679-0458-4092-9C08-5AC6F4C8D6CC}" dt="2020-05-27T14:26:22.857" v="2371" actId="478"/>
          <ac:spMkLst>
            <pc:docMk/>
            <pc:sldMk cId="1338128133" sldId="984"/>
            <ac:spMk id="17" creationId="{0BCDFEA9-BF2E-48A3-AB6E-55877A191C4B}"/>
          </ac:spMkLst>
        </pc:spChg>
        <pc:picChg chg="del">
          <ac:chgData name="Jonathan Neo" userId="499c2d3d-ce76-4636-8e86-6622b1f40b7d" providerId="ADAL" clId="{4090A679-0458-4092-9C08-5AC6F4C8D6CC}" dt="2020-05-27T14:26:23.498" v="2372" actId="478"/>
          <ac:picMkLst>
            <pc:docMk/>
            <pc:sldMk cId="1338128133" sldId="984"/>
            <ac:picMk id="3" creationId="{906A3D8C-CA45-4C63-B53D-AFF35497D2CF}"/>
          </ac:picMkLst>
        </pc:picChg>
        <pc:picChg chg="add mod">
          <ac:chgData name="Jonathan Neo" userId="499c2d3d-ce76-4636-8e86-6622b1f40b7d" providerId="ADAL" clId="{4090A679-0458-4092-9C08-5AC6F4C8D6CC}" dt="2020-05-27T14:27:40.219" v="2387" actId="1076"/>
          <ac:picMkLst>
            <pc:docMk/>
            <pc:sldMk cId="1338128133" sldId="984"/>
            <ac:picMk id="4" creationId="{B8BA3CE9-4AE2-4C26-98B7-E90E220D91B8}"/>
          </ac:picMkLst>
        </pc:picChg>
        <pc:picChg chg="add mod">
          <ac:chgData name="Jonathan Neo" userId="499c2d3d-ce76-4636-8e86-6622b1f40b7d" providerId="ADAL" clId="{4090A679-0458-4092-9C08-5AC6F4C8D6CC}" dt="2020-05-27T14:27:44.854" v="2390" actId="1076"/>
          <ac:picMkLst>
            <pc:docMk/>
            <pc:sldMk cId="1338128133" sldId="984"/>
            <ac:picMk id="12" creationId="{8CC3B86B-778A-4973-B41D-3DE1D5F25725}"/>
          </ac:picMkLst>
        </pc:picChg>
      </pc:sldChg>
      <pc:sldChg chg="addSp delSp modSp add mod">
        <pc:chgData name="Jonathan Neo" userId="499c2d3d-ce76-4636-8e86-6622b1f40b7d" providerId="ADAL" clId="{4090A679-0458-4092-9C08-5AC6F4C8D6CC}" dt="2020-05-27T14:30:46.641" v="2433" actId="14100"/>
        <pc:sldMkLst>
          <pc:docMk/>
          <pc:sldMk cId="2821590220" sldId="985"/>
        </pc:sldMkLst>
        <pc:spChg chg="add mod">
          <ac:chgData name="Jonathan Neo" userId="499c2d3d-ce76-4636-8e86-6622b1f40b7d" providerId="ADAL" clId="{4090A679-0458-4092-9C08-5AC6F4C8D6CC}" dt="2020-05-27T14:30:46.641" v="2433" actId="14100"/>
          <ac:spMkLst>
            <pc:docMk/>
            <pc:sldMk cId="2821590220" sldId="985"/>
            <ac:spMk id="9" creationId="{2FA0624E-5F9F-46FB-B281-1B02171DF21B}"/>
          </ac:spMkLst>
        </pc:spChg>
        <pc:spChg chg="del">
          <ac:chgData name="Jonathan Neo" userId="499c2d3d-ce76-4636-8e86-6622b1f40b7d" providerId="ADAL" clId="{4090A679-0458-4092-9C08-5AC6F4C8D6CC}" dt="2020-05-27T14:26:57.812" v="2383" actId="478"/>
          <ac:spMkLst>
            <pc:docMk/>
            <pc:sldMk cId="2821590220" sldId="985"/>
            <ac:spMk id="11" creationId="{30012B49-C07C-46BC-8B3C-C1ADE26D6B92}"/>
          </ac:spMkLst>
        </pc:spChg>
        <pc:spChg chg="del">
          <ac:chgData name="Jonathan Neo" userId="499c2d3d-ce76-4636-8e86-6622b1f40b7d" providerId="ADAL" clId="{4090A679-0458-4092-9C08-5AC6F4C8D6CC}" dt="2020-05-27T14:26:57.812" v="2383" actId="478"/>
          <ac:spMkLst>
            <pc:docMk/>
            <pc:sldMk cId="2821590220" sldId="985"/>
            <ac:spMk id="13" creationId="{C73F6943-DD66-475C-A599-FE5BDD441C9A}"/>
          </ac:spMkLst>
        </pc:spChg>
        <pc:picChg chg="add del mod">
          <ac:chgData name="Jonathan Neo" userId="499c2d3d-ce76-4636-8e86-6622b1f40b7d" providerId="ADAL" clId="{4090A679-0458-4092-9C08-5AC6F4C8D6CC}" dt="2020-05-27T14:27:42.110" v="2388" actId="21"/>
          <ac:picMkLst>
            <pc:docMk/>
            <pc:sldMk cId="2821590220" sldId="985"/>
            <ac:picMk id="3" creationId="{9B3BB1E6-9D01-4A90-B28B-266C4CF80BE3}"/>
          </ac:picMkLst>
        </pc:picChg>
        <pc:picChg chg="del">
          <ac:chgData name="Jonathan Neo" userId="499c2d3d-ce76-4636-8e86-6622b1f40b7d" providerId="ADAL" clId="{4090A679-0458-4092-9C08-5AC6F4C8D6CC}" dt="2020-05-27T14:26:57.812" v="2383" actId="478"/>
          <ac:picMkLst>
            <pc:docMk/>
            <pc:sldMk cId="2821590220" sldId="985"/>
            <ac:picMk id="4" creationId="{B8BA3CE9-4AE2-4C26-98B7-E90E220D91B8}"/>
          </ac:picMkLst>
        </pc:picChg>
        <pc:picChg chg="add del mod">
          <ac:chgData name="Jonathan Neo" userId="499c2d3d-ce76-4636-8e86-6622b1f40b7d" providerId="ADAL" clId="{4090A679-0458-4092-9C08-5AC6F4C8D6CC}" dt="2020-05-27T14:30:01.133" v="2405" actId="478"/>
          <ac:picMkLst>
            <pc:docMk/>
            <pc:sldMk cId="2821590220" sldId="985"/>
            <ac:picMk id="7" creationId="{54C2CB8A-8B6C-470D-8737-55CFAD34FF2C}"/>
          </ac:picMkLst>
        </pc:picChg>
        <pc:picChg chg="add mod">
          <ac:chgData name="Jonathan Neo" userId="499c2d3d-ce76-4636-8e86-6622b1f40b7d" providerId="ADAL" clId="{4090A679-0458-4092-9C08-5AC6F4C8D6CC}" dt="2020-05-27T14:30:28.419" v="2408" actId="1076"/>
          <ac:picMkLst>
            <pc:docMk/>
            <pc:sldMk cId="2821590220" sldId="985"/>
            <ac:picMk id="8" creationId="{F5D0021C-0C8B-45A6-9C70-06869A7B152C}"/>
          </ac:picMkLst>
        </pc:picChg>
      </pc:sldChg>
      <pc:sldChg chg="addSp delSp modSp add mod">
        <pc:chgData name="Jonathan Neo" userId="499c2d3d-ce76-4636-8e86-6622b1f40b7d" providerId="ADAL" clId="{4090A679-0458-4092-9C08-5AC6F4C8D6CC}" dt="2020-05-27T14:31:23.573" v="2466" actId="1076"/>
        <pc:sldMkLst>
          <pc:docMk/>
          <pc:sldMk cId="3262401476" sldId="986"/>
        </pc:sldMkLst>
        <pc:spChg chg="add mod">
          <ac:chgData name="Jonathan Neo" userId="499c2d3d-ce76-4636-8e86-6622b1f40b7d" providerId="ADAL" clId="{4090A679-0458-4092-9C08-5AC6F4C8D6CC}" dt="2020-05-27T14:31:22.328" v="2465" actId="20577"/>
          <ac:spMkLst>
            <pc:docMk/>
            <pc:sldMk cId="3262401476" sldId="986"/>
            <ac:spMk id="9" creationId="{BD767D68-AE09-43F1-86F4-6B0C77651302}"/>
          </ac:spMkLst>
        </pc:spChg>
        <pc:picChg chg="add mod">
          <ac:chgData name="Jonathan Neo" userId="499c2d3d-ce76-4636-8e86-6622b1f40b7d" providerId="ADAL" clId="{4090A679-0458-4092-9C08-5AC6F4C8D6CC}" dt="2020-05-27T14:31:23.573" v="2466" actId="1076"/>
          <ac:picMkLst>
            <pc:docMk/>
            <pc:sldMk cId="3262401476" sldId="986"/>
            <ac:picMk id="3" creationId="{E16F7FDC-2C5F-48CE-84DC-408BBA54E839}"/>
          </ac:picMkLst>
        </pc:picChg>
        <pc:picChg chg="del">
          <ac:chgData name="Jonathan Neo" userId="499c2d3d-ce76-4636-8e86-6622b1f40b7d" providerId="ADAL" clId="{4090A679-0458-4092-9C08-5AC6F4C8D6CC}" dt="2020-05-27T14:30:53.023" v="2434" actId="478"/>
          <ac:picMkLst>
            <pc:docMk/>
            <pc:sldMk cId="3262401476" sldId="986"/>
            <ac:picMk id="8" creationId="{F5D0021C-0C8B-45A6-9C70-06869A7B152C}"/>
          </ac:picMkLst>
        </pc:picChg>
      </pc:sldChg>
      <pc:sldChg chg="add del">
        <pc:chgData name="Jonathan Neo" userId="499c2d3d-ce76-4636-8e86-6622b1f40b7d" providerId="ADAL" clId="{4090A679-0458-4092-9C08-5AC6F4C8D6CC}" dt="2020-05-27T14:31:49.352" v="2468" actId="47"/>
        <pc:sldMkLst>
          <pc:docMk/>
          <pc:sldMk cId="1122121119" sldId="987"/>
        </pc:sldMkLst>
      </pc:sldChg>
      <pc:sldChg chg="addSp modSp add mod">
        <pc:chgData name="Jonathan Neo" userId="499c2d3d-ce76-4636-8e86-6622b1f40b7d" providerId="ADAL" clId="{4090A679-0458-4092-9C08-5AC6F4C8D6CC}" dt="2020-05-27T14:36:24.821" v="2629" actId="20577"/>
        <pc:sldMkLst>
          <pc:docMk/>
          <pc:sldMk cId="1275757807" sldId="987"/>
        </pc:sldMkLst>
        <pc:spChg chg="mod">
          <ac:chgData name="Jonathan Neo" userId="499c2d3d-ce76-4636-8e86-6622b1f40b7d" providerId="ADAL" clId="{4090A679-0458-4092-9C08-5AC6F4C8D6CC}" dt="2020-05-27T14:36:24.821" v="2629" actId="20577"/>
          <ac:spMkLst>
            <pc:docMk/>
            <pc:sldMk cId="1275757807" sldId="987"/>
            <ac:spMk id="9" creationId="{2FA0624E-5F9F-46FB-B281-1B02171DF21B}"/>
          </ac:spMkLst>
        </pc:spChg>
        <pc:spChg chg="add mod">
          <ac:chgData name="Jonathan Neo" userId="499c2d3d-ce76-4636-8e86-6622b1f40b7d" providerId="ADAL" clId="{4090A679-0458-4092-9C08-5AC6F4C8D6CC}" dt="2020-05-27T14:32:11.640" v="2484" actId="14100"/>
          <ac:spMkLst>
            <pc:docMk/>
            <pc:sldMk cId="1275757807" sldId="987"/>
            <ac:spMk id="10" creationId="{54C32819-6C7A-42C5-8828-3011B227FDB8}"/>
          </ac:spMkLst>
        </pc:spChg>
      </pc:sldChg>
      <pc:sldChg chg="addSp delSp modSp add mod">
        <pc:chgData name="Jonathan Neo" userId="499c2d3d-ce76-4636-8e86-6622b1f40b7d" providerId="ADAL" clId="{4090A679-0458-4092-9C08-5AC6F4C8D6CC}" dt="2020-05-27T14:32:50.346" v="2511" actId="20577"/>
        <pc:sldMkLst>
          <pc:docMk/>
          <pc:sldMk cId="4224310214" sldId="988"/>
        </pc:sldMkLst>
        <pc:spChg chg="mod">
          <ac:chgData name="Jonathan Neo" userId="499c2d3d-ce76-4636-8e86-6622b1f40b7d" providerId="ADAL" clId="{4090A679-0458-4092-9C08-5AC6F4C8D6CC}" dt="2020-05-27T14:32:50.346" v="2511" actId="20577"/>
          <ac:spMkLst>
            <pc:docMk/>
            <pc:sldMk cId="4224310214" sldId="988"/>
            <ac:spMk id="9" creationId="{2FA0624E-5F9F-46FB-B281-1B02171DF21B}"/>
          </ac:spMkLst>
        </pc:spChg>
        <pc:spChg chg="del">
          <ac:chgData name="Jonathan Neo" userId="499c2d3d-ce76-4636-8e86-6622b1f40b7d" providerId="ADAL" clId="{4090A679-0458-4092-9C08-5AC6F4C8D6CC}" dt="2020-05-27T14:32:23.086" v="2487" actId="478"/>
          <ac:spMkLst>
            <pc:docMk/>
            <pc:sldMk cId="4224310214" sldId="988"/>
            <ac:spMk id="10" creationId="{54C32819-6C7A-42C5-8828-3011B227FDB8}"/>
          </ac:spMkLst>
        </pc:spChg>
        <pc:picChg chg="add mod">
          <ac:chgData name="Jonathan Neo" userId="499c2d3d-ce76-4636-8e86-6622b1f40b7d" providerId="ADAL" clId="{4090A679-0458-4092-9C08-5AC6F4C8D6CC}" dt="2020-05-27T14:32:45.619" v="2490" actId="1076"/>
          <ac:picMkLst>
            <pc:docMk/>
            <pc:sldMk cId="4224310214" sldId="988"/>
            <ac:picMk id="3" creationId="{60ABD749-20AB-4F78-BE04-8B940A3E469D}"/>
          </ac:picMkLst>
        </pc:picChg>
        <pc:picChg chg="del">
          <ac:chgData name="Jonathan Neo" userId="499c2d3d-ce76-4636-8e86-6622b1f40b7d" providerId="ADAL" clId="{4090A679-0458-4092-9C08-5AC6F4C8D6CC}" dt="2020-05-27T14:32:22.504" v="2486" actId="478"/>
          <ac:picMkLst>
            <pc:docMk/>
            <pc:sldMk cId="4224310214" sldId="988"/>
            <ac:picMk id="8" creationId="{F5D0021C-0C8B-45A6-9C70-06869A7B152C}"/>
          </ac:picMkLst>
        </pc:picChg>
      </pc:sldChg>
      <pc:sldChg chg="addSp delSp modSp add mod">
        <pc:chgData name="Jonathan Neo" userId="499c2d3d-ce76-4636-8e86-6622b1f40b7d" providerId="ADAL" clId="{4090A679-0458-4092-9C08-5AC6F4C8D6CC}" dt="2020-05-27T14:37:00.633" v="2662" actId="20577"/>
        <pc:sldMkLst>
          <pc:docMk/>
          <pc:sldMk cId="1895361816" sldId="989"/>
        </pc:sldMkLst>
        <pc:spChg chg="mod">
          <ac:chgData name="Jonathan Neo" userId="499c2d3d-ce76-4636-8e86-6622b1f40b7d" providerId="ADAL" clId="{4090A679-0458-4092-9C08-5AC6F4C8D6CC}" dt="2020-05-27T14:35:04.844" v="2591" actId="20577"/>
          <ac:spMkLst>
            <pc:docMk/>
            <pc:sldMk cId="1895361816" sldId="989"/>
            <ac:spMk id="9" creationId="{2FA0624E-5F9F-46FB-B281-1B02171DF21B}"/>
          </ac:spMkLst>
        </pc:spChg>
        <pc:spChg chg="add mod">
          <ac:chgData name="Jonathan Neo" userId="499c2d3d-ce76-4636-8e86-6622b1f40b7d" providerId="ADAL" clId="{4090A679-0458-4092-9C08-5AC6F4C8D6CC}" dt="2020-05-27T14:36:12.555" v="2615" actId="14100"/>
          <ac:spMkLst>
            <pc:docMk/>
            <pc:sldMk cId="1895361816" sldId="989"/>
            <ac:spMk id="10" creationId="{A79BA052-2444-4445-96FE-6F5C06113694}"/>
          </ac:spMkLst>
        </pc:spChg>
        <pc:spChg chg="add mod">
          <ac:chgData name="Jonathan Neo" userId="499c2d3d-ce76-4636-8e86-6622b1f40b7d" providerId="ADAL" clId="{4090A679-0458-4092-9C08-5AC6F4C8D6CC}" dt="2020-05-27T14:35:55.799" v="2603" actId="1076"/>
          <ac:spMkLst>
            <pc:docMk/>
            <pc:sldMk cId="1895361816" sldId="989"/>
            <ac:spMk id="11" creationId="{FAAF8B42-247C-4B6B-BCCD-A8ADF060F080}"/>
          </ac:spMkLst>
        </pc:spChg>
        <pc:spChg chg="add mod">
          <ac:chgData name="Jonathan Neo" userId="499c2d3d-ce76-4636-8e86-6622b1f40b7d" providerId="ADAL" clId="{4090A679-0458-4092-9C08-5AC6F4C8D6CC}" dt="2020-05-27T14:36:07.793" v="2614" actId="1038"/>
          <ac:spMkLst>
            <pc:docMk/>
            <pc:sldMk cId="1895361816" sldId="989"/>
            <ac:spMk id="12" creationId="{BA001206-55D2-4F0F-AED0-3E204226732E}"/>
          </ac:spMkLst>
        </pc:spChg>
        <pc:spChg chg="add mod">
          <ac:chgData name="Jonathan Neo" userId="499c2d3d-ce76-4636-8e86-6622b1f40b7d" providerId="ADAL" clId="{4090A679-0458-4092-9C08-5AC6F4C8D6CC}" dt="2020-05-27T14:37:00.633" v="2662" actId="20577"/>
          <ac:spMkLst>
            <pc:docMk/>
            <pc:sldMk cId="1895361816" sldId="989"/>
            <ac:spMk id="14" creationId="{B30073E8-7969-46E1-86A1-D3E3ABA0661C}"/>
          </ac:spMkLst>
        </pc:spChg>
        <pc:picChg chg="add del mod">
          <ac:chgData name="Jonathan Neo" userId="499c2d3d-ce76-4636-8e86-6622b1f40b7d" providerId="ADAL" clId="{4090A679-0458-4092-9C08-5AC6F4C8D6CC}" dt="2020-05-27T14:35:37.411" v="2597" actId="478"/>
          <ac:picMkLst>
            <pc:docMk/>
            <pc:sldMk cId="1895361816" sldId="989"/>
            <ac:picMk id="3" creationId="{0D1B62A7-C935-4400-A93C-DB466804850E}"/>
          </ac:picMkLst>
        </pc:picChg>
        <pc:picChg chg="add mod">
          <ac:chgData name="Jonathan Neo" userId="499c2d3d-ce76-4636-8e86-6622b1f40b7d" providerId="ADAL" clId="{4090A679-0458-4092-9C08-5AC6F4C8D6CC}" dt="2020-05-27T14:36:07.793" v="2614" actId="1038"/>
          <ac:picMkLst>
            <pc:docMk/>
            <pc:sldMk cId="1895361816" sldId="989"/>
            <ac:picMk id="4" creationId="{00B0ADDF-09D4-4837-83F7-F86525E55F17}"/>
          </ac:picMkLst>
        </pc:picChg>
        <pc:picChg chg="add mod ord">
          <ac:chgData name="Jonathan Neo" userId="499c2d3d-ce76-4636-8e86-6622b1f40b7d" providerId="ADAL" clId="{4090A679-0458-4092-9C08-5AC6F4C8D6CC}" dt="2020-05-27T14:35:44.083" v="2601" actId="167"/>
          <ac:picMkLst>
            <pc:docMk/>
            <pc:sldMk cId="1895361816" sldId="989"/>
            <ac:picMk id="7" creationId="{96D7BCFE-F000-4EBD-81EA-4AB2EF360687}"/>
          </ac:picMkLst>
        </pc:picChg>
        <pc:picChg chg="del">
          <ac:chgData name="Jonathan Neo" userId="499c2d3d-ce76-4636-8e86-6622b1f40b7d" providerId="ADAL" clId="{4090A679-0458-4092-9C08-5AC6F4C8D6CC}" dt="2020-05-27T14:34:06.431" v="2514" actId="478"/>
          <ac:picMkLst>
            <pc:docMk/>
            <pc:sldMk cId="1895361816" sldId="989"/>
            <ac:picMk id="8" creationId="{F5D0021C-0C8B-45A6-9C70-06869A7B152C}"/>
          </ac:picMkLst>
        </pc:picChg>
      </pc:sldChg>
      <pc:sldChg chg="delSp modSp add mod ord">
        <pc:chgData name="Jonathan Neo" userId="499c2d3d-ce76-4636-8e86-6622b1f40b7d" providerId="ADAL" clId="{4090A679-0458-4092-9C08-5AC6F4C8D6CC}" dt="2020-05-27T17:02:12.406" v="6279" actId="14100"/>
        <pc:sldMkLst>
          <pc:docMk/>
          <pc:sldMk cId="976013501" sldId="990"/>
        </pc:sldMkLst>
        <pc:spChg chg="mod">
          <ac:chgData name="Jonathan Neo" userId="499c2d3d-ce76-4636-8e86-6622b1f40b7d" providerId="ADAL" clId="{4090A679-0458-4092-9C08-5AC6F4C8D6CC}" dt="2020-05-27T14:37:53.825" v="2688" actId="20577"/>
          <ac:spMkLst>
            <pc:docMk/>
            <pc:sldMk cId="976013501" sldId="990"/>
            <ac:spMk id="2" creationId="{4CA54266-611C-486E-B2F8-7030C027DDEB}"/>
          </ac:spMkLst>
        </pc:spChg>
        <pc:spChg chg="mod">
          <ac:chgData name="Jonathan Neo" userId="499c2d3d-ce76-4636-8e86-6622b1f40b7d" providerId="ADAL" clId="{4090A679-0458-4092-9C08-5AC6F4C8D6CC}" dt="2020-05-27T14:38:05.777" v="2692" actId="14100"/>
          <ac:spMkLst>
            <pc:docMk/>
            <pc:sldMk cId="976013501" sldId="990"/>
            <ac:spMk id="33" creationId="{1A5C6C52-AACA-44EE-9BFD-E2B0F9A3EDD2}"/>
          </ac:spMkLst>
        </pc:spChg>
        <pc:spChg chg="mod">
          <ac:chgData name="Jonathan Neo" userId="499c2d3d-ce76-4636-8e86-6622b1f40b7d" providerId="ADAL" clId="{4090A679-0458-4092-9C08-5AC6F4C8D6CC}" dt="2020-05-27T17:02:12.406" v="6279" actId="14100"/>
          <ac:spMkLst>
            <pc:docMk/>
            <pc:sldMk cId="976013501" sldId="990"/>
            <ac:spMk id="41" creationId="{55A6D593-4F13-4D88-959E-61D5E1C171C9}"/>
          </ac:spMkLst>
        </pc:spChg>
        <pc:spChg chg="del">
          <ac:chgData name="Jonathan Neo" userId="499c2d3d-ce76-4636-8e86-6622b1f40b7d" providerId="ADAL" clId="{4090A679-0458-4092-9C08-5AC6F4C8D6CC}" dt="2020-05-27T14:37:57.922" v="2689" actId="478"/>
          <ac:spMkLst>
            <pc:docMk/>
            <pc:sldMk cId="976013501" sldId="990"/>
            <ac:spMk id="43" creationId="{417ADE56-4632-49CF-9896-EDF9EDD0D067}"/>
          </ac:spMkLst>
        </pc:spChg>
      </pc:sldChg>
      <pc:sldChg chg="add del">
        <pc:chgData name="Jonathan Neo" userId="499c2d3d-ce76-4636-8e86-6622b1f40b7d" providerId="ADAL" clId="{4090A679-0458-4092-9C08-5AC6F4C8D6CC}" dt="2020-05-27T14:37:30.847" v="2664" actId="47"/>
        <pc:sldMkLst>
          <pc:docMk/>
          <pc:sldMk cId="2181105693" sldId="990"/>
        </pc:sldMkLst>
      </pc:sldChg>
      <pc:sldChg chg="addSp delSp modSp add mod">
        <pc:chgData name="Jonathan Neo" userId="499c2d3d-ce76-4636-8e86-6622b1f40b7d" providerId="ADAL" clId="{4090A679-0458-4092-9C08-5AC6F4C8D6CC}" dt="2020-05-27T14:45:42.132" v="2983" actId="1076"/>
        <pc:sldMkLst>
          <pc:docMk/>
          <pc:sldMk cId="1001936145" sldId="991"/>
        </pc:sldMkLst>
        <pc:spChg chg="mod">
          <ac:chgData name="Jonathan Neo" userId="499c2d3d-ce76-4636-8e86-6622b1f40b7d" providerId="ADAL" clId="{4090A679-0458-4092-9C08-5AC6F4C8D6CC}" dt="2020-05-27T14:42:00.697" v="2881"/>
          <ac:spMkLst>
            <pc:docMk/>
            <pc:sldMk cId="1001936145" sldId="991"/>
            <ac:spMk id="2" creationId="{4CA54266-611C-486E-B2F8-7030C027DDEB}"/>
          </ac:spMkLst>
        </pc:spChg>
        <pc:spChg chg="add del mod">
          <ac:chgData name="Jonathan Neo" userId="499c2d3d-ce76-4636-8e86-6622b1f40b7d" providerId="ADAL" clId="{4090A679-0458-4092-9C08-5AC6F4C8D6CC}" dt="2020-05-27T14:45:04.461" v="2972" actId="478"/>
          <ac:spMkLst>
            <pc:docMk/>
            <pc:sldMk cId="1001936145" sldId="991"/>
            <ac:spMk id="7" creationId="{E960B338-BDCE-42D2-BD42-2B94F698AB07}"/>
          </ac:spMkLst>
        </pc:spChg>
        <pc:spChg chg="mod">
          <ac:chgData name="Jonathan Neo" userId="499c2d3d-ce76-4636-8e86-6622b1f40b7d" providerId="ADAL" clId="{4090A679-0458-4092-9C08-5AC6F4C8D6CC}" dt="2020-05-27T14:43:00.284" v="2925" actId="14100"/>
          <ac:spMkLst>
            <pc:docMk/>
            <pc:sldMk cId="1001936145" sldId="991"/>
            <ac:spMk id="9" creationId="{BD767D68-AE09-43F1-86F4-6B0C77651302}"/>
          </ac:spMkLst>
        </pc:spChg>
        <pc:spChg chg="add del mod">
          <ac:chgData name="Jonathan Neo" userId="499c2d3d-ce76-4636-8e86-6622b1f40b7d" providerId="ADAL" clId="{4090A679-0458-4092-9C08-5AC6F4C8D6CC}" dt="2020-05-27T14:45:04.461" v="2972" actId="478"/>
          <ac:spMkLst>
            <pc:docMk/>
            <pc:sldMk cId="1001936145" sldId="991"/>
            <ac:spMk id="10" creationId="{30CA2473-216A-4307-BA4E-A8BFAEFE813E}"/>
          </ac:spMkLst>
        </pc:spChg>
        <pc:spChg chg="add del">
          <ac:chgData name="Jonathan Neo" userId="499c2d3d-ce76-4636-8e86-6622b1f40b7d" providerId="ADAL" clId="{4090A679-0458-4092-9C08-5AC6F4C8D6CC}" dt="2020-05-27T14:45:17.058" v="2975" actId="478"/>
          <ac:spMkLst>
            <pc:docMk/>
            <pc:sldMk cId="1001936145" sldId="991"/>
            <ac:spMk id="11" creationId="{E94D7415-6026-43B8-AD01-21825130E472}"/>
          </ac:spMkLst>
        </pc:spChg>
        <pc:spChg chg="add mod">
          <ac:chgData name="Jonathan Neo" userId="499c2d3d-ce76-4636-8e86-6622b1f40b7d" providerId="ADAL" clId="{4090A679-0458-4092-9C08-5AC6F4C8D6CC}" dt="2020-05-27T14:45:25.181" v="2978" actId="1076"/>
          <ac:spMkLst>
            <pc:docMk/>
            <pc:sldMk cId="1001936145" sldId="991"/>
            <ac:spMk id="13" creationId="{AD8315DB-CB18-4175-A322-03AA1B150CAE}"/>
          </ac:spMkLst>
        </pc:spChg>
        <pc:spChg chg="add mod">
          <ac:chgData name="Jonathan Neo" userId="499c2d3d-ce76-4636-8e86-6622b1f40b7d" providerId="ADAL" clId="{4090A679-0458-4092-9C08-5AC6F4C8D6CC}" dt="2020-05-27T14:45:42.132" v="2983" actId="1076"/>
          <ac:spMkLst>
            <pc:docMk/>
            <pc:sldMk cId="1001936145" sldId="991"/>
            <ac:spMk id="14" creationId="{EA9F91F3-9577-433E-A163-B5F588EB2074}"/>
          </ac:spMkLst>
        </pc:spChg>
        <pc:picChg chg="del">
          <ac:chgData name="Jonathan Neo" userId="499c2d3d-ce76-4636-8e86-6622b1f40b7d" providerId="ADAL" clId="{4090A679-0458-4092-9C08-5AC6F4C8D6CC}" dt="2020-05-27T14:42:02.233" v="2882" actId="478"/>
          <ac:picMkLst>
            <pc:docMk/>
            <pc:sldMk cId="1001936145" sldId="991"/>
            <ac:picMk id="3" creationId="{E16F7FDC-2C5F-48CE-84DC-408BBA54E839}"/>
          </ac:picMkLst>
        </pc:picChg>
        <pc:picChg chg="add del mod">
          <ac:chgData name="Jonathan Neo" userId="499c2d3d-ce76-4636-8e86-6622b1f40b7d" providerId="ADAL" clId="{4090A679-0458-4092-9C08-5AC6F4C8D6CC}" dt="2020-05-27T14:45:04.461" v="2972" actId="478"/>
          <ac:picMkLst>
            <pc:docMk/>
            <pc:sldMk cId="1001936145" sldId="991"/>
            <ac:picMk id="4" creationId="{29A23E9A-8670-40BD-B207-73929E67E9BD}"/>
          </ac:picMkLst>
        </pc:picChg>
        <pc:picChg chg="add mod">
          <ac:chgData name="Jonathan Neo" userId="499c2d3d-ce76-4636-8e86-6622b1f40b7d" providerId="ADAL" clId="{4090A679-0458-4092-9C08-5AC6F4C8D6CC}" dt="2020-05-27T14:45:08.653" v="2973" actId="1076"/>
          <ac:picMkLst>
            <pc:docMk/>
            <pc:sldMk cId="1001936145" sldId="991"/>
            <ac:picMk id="8" creationId="{C69DAA77-A27C-48AE-815E-7C307ED9931C}"/>
          </ac:picMkLst>
        </pc:picChg>
      </pc:sldChg>
      <pc:sldChg chg="addSp delSp modSp add mod">
        <pc:chgData name="Jonathan Neo" userId="499c2d3d-ce76-4636-8e86-6622b1f40b7d" providerId="ADAL" clId="{4090A679-0458-4092-9C08-5AC6F4C8D6CC}" dt="2020-05-27T14:47:00.700" v="3047" actId="1076"/>
        <pc:sldMkLst>
          <pc:docMk/>
          <pc:sldMk cId="16450102" sldId="992"/>
        </pc:sldMkLst>
        <pc:spChg chg="mod">
          <ac:chgData name="Jonathan Neo" userId="499c2d3d-ce76-4636-8e86-6622b1f40b7d" providerId="ADAL" clId="{4090A679-0458-4092-9C08-5AC6F4C8D6CC}" dt="2020-05-27T14:46:17.001" v="3016" actId="313"/>
          <ac:spMkLst>
            <pc:docMk/>
            <pc:sldMk cId="16450102" sldId="992"/>
            <ac:spMk id="9" creationId="{BD767D68-AE09-43F1-86F4-6B0C77651302}"/>
          </ac:spMkLst>
        </pc:spChg>
        <pc:spChg chg="add mod">
          <ac:chgData name="Jonathan Neo" userId="499c2d3d-ce76-4636-8e86-6622b1f40b7d" providerId="ADAL" clId="{4090A679-0458-4092-9C08-5AC6F4C8D6CC}" dt="2020-05-27T14:47:00.700" v="3047" actId="1076"/>
          <ac:spMkLst>
            <pc:docMk/>
            <pc:sldMk cId="16450102" sldId="992"/>
            <ac:spMk id="10" creationId="{5845E9F8-0D1D-4DFE-9087-AE2CC21C7AB5}"/>
          </ac:spMkLst>
        </pc:spChg>
        <pc:spChg chg="del">
          <ac:chgData name="Jonathan Neo" userId="499c2d3d-ce76-4636-8e86-6622b1f40b7d" providerId="ADAL" clId="{4090A679-0458-4092-9C08-5AC6F4C8D6CC}" dt="2020-05-27T14:45:47.898" v="2984" actId="478"/>
          <ac:spMkLst>
            <pc:docMk/>
            <pc:sldMk cId="16450102" sldId="992"/>
            <ac:spMk id="13" creationId="{AD8315DB-CB18-4175-A322-03AA1B150CAE}"/>
          </ac:spMkLst>
        </pc:spChg>
        <pc:picChg chg="add mod">
          <ac:chgData name="Jonathan Neo" userId="499c2d3d-ce76-4636-8e86-6622b1f40b7d" providerId="ADAL" clId="{4090A679-0458-4092-9C08-5AC6F4C8D6CC}" dt="2020-05-27T14:46:11.182" v="2986" actId="1076"/>
          <ac:picMkLst>
            <pc:docMk/>
            <pc:sldMk cId="16450102" sldId="992"/>
            <ac:picMk id="3" creationId="{D63F347D-F8FE-4623-A95D-21FA0047814C}"/>
          </ac:picMkLst>
        </pc:picChg>
        <pc:picChg chg="del">
          <ac:chgData name="Jonathan Neo" userId="499c2d3d-ce76-4636-8e86-6622b1f40b7d" providerId="ADAL" clId="{4090A679-0458-4092-9C08-5AC6F4C8D6CC}" dt="2020-05-27T14:45:47.898" v="2984" actId="478"/>
          <ac:picMkLst>
            <pc:docMk/>
            <pc:sldMk cId="16450102" sldId="992"/>
            <ac:picMk id="8" creationId="{C69DAA77-A27C-48AE-815E-7C307ED9931C}"/>
          </ac:picMkLst>
        </pc:picChg>
      </pc:sldChg>
      <pc:sldChg chg="addSp delSp modSp add mod">
        <pc:chgData name="Jonathan Neo" userId="499c2d3d-ce76-4636-8e86-6622b1f40b7d" providerId="ADAL" clId="{4090A679-0458-4092-9C08-5AC6F4C8D6CC}" dt="2020-05-27T14:47:11.162" v="3052"/>
        <pc:sldMkLst>
          <pc:docMk/>
          <pc:sldMk cId="3795403618" sldId="993"/>
        </pc:sldMkLst>
        <pc:spChg chg="mod">
          <ac:chgData name="Jonathan Neo" userId="499c2d3d-ce76-4636-8e86-6622b1f40b7d" providerId="ADAL" clId="{4090A679-0458-4092-9C08-5AC6F4C8D6CC}" dt="2020-05-27T14:46:36.219" v="3035" actId="313"/>
          <ac:spMkLst>
            <pc:docMk/>
            <pc:sldMk cId="3795403618" sldId="993"/>
            <ac:spMk id="9" creationId="{BD767D68-AE09-43F1-86F4-6B0C77651302}"/>
          </ac:spMkLst>
        </pc:spChg>
        <pc:spChg chg="add mod">
          <ac:chgData name="Jonathan Neo" userId="499c2d3d-ce76-4636-8e86-6622b1f40b7d" providerId="ADAL" clId="{4090A679-0458-4092-9C08-5AC6F4C8D6CC}" dt="2020-05-27T14:46:50.374" v="3042" actId="14100"/>
          <ac:spMkLst>
            <pc:docMk/>
            <pc:sldMk cId="3795403618" sldId="993"/>
            <ac:spMk id="10" creationId="{CB54FF6C-8A4B-45BF-BCA3-2ADF81C0BFA6}"/>
          </ac:spMkLst>
        </pc:spChg>
        <pc:spChg chg="add del mod">
          <ac:chgData name="Jonathan Neo" userId="499c2d3d-ce76-4636-8e86-6622b1f40b7d" providerId="ADAL" clId="{4090A679-0458-4092-9C08-5AC6F4C8D6CC}" dt="2020-05-27T14:46:56.627" v="3044" actId="478"/>
          <ac:spMkLst>
            <pc:docMk/>
            <pc:sldMk cId="3795403618" sldId="993"/>
            <ac:spMk id="11" creationId="{1BA3DEF7-EF9D-4D0F-99AD-91E54E347D06}"/>
          </ac:spMkLst>
        </pc:spChg>
        <pc:spChg chg="add mod">
          <ac:chgData name="Jonathan Neo" userId="499c2d3d-ce76-4636-8e86-6622b1f40b7d" providerId="ADAL" clId="{4090A679-0458-4092-9C08-5AC6F4C8D6CC}" dt="2020-05-27T14:47:04.502" v="3050" actId="20577"/>
          <ac:spMkLst>
            <pc:docMk/>
            <pc:sldMk cId="3795403618" sldId="993"/>
            <ac:spMk id="12" creationId="{1AF609B7-F524-4A78-9C7D-A5545BD2FBEB}"/>
          </ac:spMkLst>
        </pc:spChg>
        <pc:spChg chg="add del mod">
          <ac:chgData name="Jonathan Neo" userId="499c2d3d-ce76-4636-8e86-6622b1f40b7d" providerId="ADAL" clId="{4090A679-0458-4092-9C08-5AC6F4C8D6CC}" dt="2020-05-27T14:47:11.162" v="3052"/>
          <ac:spMkLst>
            <pc:docMk/>
            <pc:sldMk cId="3795403618" sldId="993"/>
            <ac:spMk id="13" creationId="{57309424-87FC-4B87-970A-2CFAF443114A}"/>
          </ac:spMkLst>
        </pc:spChg>
        <pc:picChg chg="del">
          <ac:chgData name="Jonathan Neo" userId="499c2d3d-ce76-4636-8e86-6622b1f40b7d" providerId="ADAL" clId="{4090A679-0458-4092-9C08-5AC6F4C8D6CC}" dt="2020-05-27T14:46:37.694" v="3036" actId="478"/>
          <ac:picMkLst>
            <pc:docMk/>
            <pc:sldMk cId="3795403618" sldId="993"/>
            <ac:picMk id="3" creationId="{D63F347D-F8FE-4623-A95D-21FA0047814C}"/>
          </ac:picMkLst>
        </pc:picChg>
        <pc:picChg chg="add mod">
          <ac:chgData name="Jonathan Neo" userId="499c2d3d-ce76-4636-8e86-6622b1f40b7d" providerId="ADAL" clId="{4090A679-0458-4092-9C08-5AC6F4C8D6CC}" dt="2020-05-27T14:46:41.382" v="3039" actId="1076"/>
          <ac:picMkLst>
            <pc:docMk/>
            <pc:sldMk cId="3795403618" sldId="993"/>
            <ac:picMk id="4" creationId="{9C637CFE-1826-44E7-9869-2C1DA8455596}"/>
          </ac:picMkLst>
        </pc:picChg>
      </pc:sldChg>
      <pc:sldChg chg="addSp delSp modSp add mod">
        <pc:chgData name="Jonathan Neo" userId="499c2d3d-ce76-4636-8e86-6622b1f40b7d" providerId="ADAL" clId="{4090A679-0458-4092-9C08-5AC6F4C8D6CC}" dt="2020-05-27T15:04:16.280" v="3691" actId="20577"/>
        <pc:sldMkLst>
          <pc:docMk/>
          <pc:sldMk cId="189853086" sldId="994"/>
        </pc:sldMkLst>
        <pc:spChg chg="add del mod ord">
          <ac:chgData name="Jonathan Neo" userId="499c2d3d-ce76-4636-8e86-6622b1f40b7d" providerId="ADAL" clId="{4090A679-0458-4092-9C08-5AC6F4C8D6CC}" dt="2020-05-27T14:51:50.429" v="3132" actId="478"/>
          <ac:spMkLst>
            <pc:docMk/>
            <pc:sldMk cId="189853086" sldId="994"/>
            <ac:spMk id="8" creationId="{1D708C61-5451-4B96-BD43-17A2F1DB9BA0}"/>
          </ac:spMkLst>
        </pc:spChg>
        <pc:spChg chg="del mod">
          <ac:chgData name="Jonathan Neo" userId="499c2d3d-ce76-4636-8e86-6622b1f40b7d" providerId="ADAL" clId="{4090A679-0458-4092-9C08-5AC6F4C8D6CC}" dt="2020-05-27T14:47:32.144" v="3077" actId="478"/>
          <ac:spMkLst>
            <pc:docMk/>
            <pc:sldMk cId="189853086" sldId="994"/>
            <ac:spMk id="9" creationId="{BD767D68-AE09-43F1-86F4-6B0C77651302}"/>
          </ac:spMkLst>
        </pc:spChg>
        <pc:spChg chg="del">
          <ac:chgData name="Jonathan Neo" userId="499c2d3d-ce76-4636-8e86-6622b1f40b7d" providerId="ADAL" clId="{4090A679-0458-4092-9C08-5AC6F4C8D6CC}" dt="2020-05-27T14:47:20.040" v="3073" actId="478"/>
          <ac:spMkLst>
            <pc:docMk/>
            <pc:sldMk cId="189853086" sldId="994"/>
            <ac:spMk id="10" creationId="{CB54FF6C-8A4B-45BF-BCA3-2ADF81C0BFA6}"/>
          </ac:spMkLst>
        </pc:spChg>
        <pc:spChg chg="add del mod">
          <ac:chgData name="Jonathan Neo" userId="499c2d3d-ce76-4636-8e86-6622b1f40b7d" providerId="ADAL" clId="{4090A679-0458-4092-9C08-5AC6F4C8D6CC}" dt="2020-05-27T14:54:17.459" v="3435" actId="478"/>
          <ac:spMkLst>
            <pc:docMk/>
            <pc:sldMk cId="189853086" sldId="994"/>
            <ac:spMk id="11" creationId="{0C800308-DC23-4F14-8295-44882A2A23A5}"/>
          </ac:spMkLst>
        </pc:spChg>
        <pc:spChg chg="del">
          <ac:chgData name="Jonathan Neo" userId="499c2d3d-ce76-4636-8e86-6622b1f40b7d" providerId="ADAL" clId="{4090A679-0458-4092-9C08-5AC6F4C8D6CC}" dt="2020-05-27T14:47:20.040" v="3073" actId="478"/>
          <ac:spMkLst>
            <pc:docMk/>
            <pc:sldMk cId="189853086" sldId="994"/>
            <ac:spMk id="12" creationId="{1AF609B7-F524-4A78-9C7D-A5545BD2FBEB}"/>
          </ac:spMkLst>
        </pc:spChg>
        <pc:spChg chg="add del mod">
          <ac:chgData name="Jonathan Neo" userId="499c2d3d-ce76-4636-8e86-6622b1f40b7d" providerId="ADAL" clId="{4090A679-0458-4092-9C08-5AC6F4C8D6CC}" dt="2020-05-27T14:54:17.459" v="3435" actId="478"/>
          <ac:spMkLst>
            <pc:docMk/>
            <pc:sldMk cId="189853086" sldId="994"/>
            <ac:spMk id="13" creationId="{4277E021-6681-47DA-B5CA-E33F8E753304}"/>
          </ac:spMkLst>
        </pc:spChg>
        <pc:spChg chg="add del mod">
          <ac:chgData name="Jonathan Neo" userId="499c2d3d-ce76-4636-8e86-6622b1f40b7d" providerId="ADAL" clId="{4090A679-0458-4092-9C08-5AC6F4C8D6CC}" dt="2020-05-27T14:48:59.238" v="3092"/>
          <ac:spMkLst>
            <pc:docMk/>
            <pc:sldMk cId="189853086" sldId="994"/>
            <ac:spMk id="16" creationId="{ADBE9DB7-D88D-4835-8A63-DC5E1A487450}"/>
          </ac:spMkLst>
        </pc:spChg>
        <pc:spChg chg="add del mod ord">
          <ac:chgData name="Jonathan Neo" userId="499c2d3d-ce76-4636-8e86-6622b1f40b7d" providerId="ADAL" clId="{4090A679-0458-4092-9C08-5AC6F4C8D6CC}" dt="2020-05-27T14:51:50.429" v="3132" actId="478"/>
          <ac:spMkLst>
            <pc:docMk/>
            <pc:sldMk cId="189853086" sldId="994"/>
            <ac:spMk id="17" creationId="{F288B7AC-CF33-4429-86B0-C750925F07DA}"/>
          </ac:spMkLst>
        </pc:spChg>
        <pc:spChg chg="add del mod">
          <ac:chgData name="Jonathan Neo" userId="499c2d3d-ce76-4636-8e86-6622b1f40b7d" providerId="ADAL" clId="{4090A679-0458-4092-9C08-5AC6F4C8D6CC}" dt="2020-05-27T14:54:17.459" v="3435" actId="478"/>
          <ac:spMkLst>
            <pc:docMk/>
            <pc:sldMk cId="189853086" sldId="994"/>
            <ac:spMk id="22" creationId="{4EDF0A1F-4527-453A-B933-EE67DBD6662A}"/>
          </ac:spMkLst>
        </pc:spChg>
        <pc:spChg chg="add del mod">
          <ac:chgData name="Jonathan Neo" userId="499c2d3d-ce76-4636-8e86-6622b1f40b7d" providerId="ADAL" clId="{4090A679-0458-4092-9C08-5AC6F4C8D6CC}" dt="2020-05-27T14:54:17.459" v="3435" actId="478"/>
          <ac:spMkLst>
            <pc:docMk/>
            <pc:sldMk cId="189853086" sldId="994"/>
            <ac:spMk id="23" creationId="{72CA3E71-F88E-4001-8357-0174DDE04894}"/>
          </ac:spMkLst>
        </pc:spChg>
        <pc:spChg chg="add del mod">
          <ac:chgData name="Jonathan Neo" userId="499c2d3d-ce76-4636-8e86-6622b1f40b7d" providerId="ADAL" clId="{4090A679-0458-4092-9C08-5AC6F4C8D6CC}" dt="2020-05-27T14:54:17.459" v="3435" actId="478"/>
          <ac:spMkLst>
            <pc:docMk/>
            <pc:sldMk cId="189853086" sldId="994"/>
            <ac:spMk id="24" creationId="{60BA2319-5B32-4DEC-83EB-3241CB7F471E}"/>
          </ac:spMkLst>
        </pc:spChg>
        <pc:spChg chg="add del mod">
          <ac:chgData name="Jonathan Neo" userId="499c2d3d-ce76-4636-8e86-6622b1f40b7d" providerId="ADAL" clId="{4090A679-0458-4092-9C08-5AC6F4C8D6CC}" dt="2020-05-27T14:54:17.459" v="3435" actId="478"/>
          <ac:spMkLst>
            <pc:docMk/>
            <pc:sldMk cId="189853086" sldId="994"/>
            <ac:spMk id="25" creationId="{D2AC4EB1-7CF9-42F9-AA10-E802D0DEDFA1}"/>
          </ac:spMkLst>
        </pc:spChg>
        <pc:spChg chg="add del mod">
          <ac:chgData name="Jonathan Neo" userId="499c2d3d-ce76-4636-8e86-6622b1f40b7d" providerId="ADAL" clId="{4090A679-0458-4092-9C08-5AC6F4C8D6CC}" dt="2020-05-27T14:53:00.229" v="3217" actId="478"/>
          <ac:spMkLst>
            <pc:docMk/>
            <pc:sldMk cId="189853086" sldId="994"/>
            <ac:spMk id="26" creationId="{7A37D8DF-1089-4655-BC4F-9BD64A3F0B92}"/>
          </ac:spMkLst>
        </pc:spChg>
        <pc:spChg chg="add del mod">
          <ac:chgData name="Jonathan Neo" userId="499c2d3d-ce76-4636-8e86-6622b1f40b7d" providerId="ADAL" clId="{4090A679-0458-4092-9C08-5AC6F4C8D6CC}" dt="2020-05-27T14:54:17.459" v="3435" actId="478"/>
          <ac:spMkLst>
            <pc:docMk/>
            <pc:sldMk cId="189853086" sldId="994"/>
            <ac:spMk id="27" creationId="{9A126EAA-499C-44D5-B2F5-AF52681CBEC2}"/>
          </ac:spMkLst>
        </pc:spChg>
        <pc:spChg chg="add del mod">
          <ac:chgData name="Jonathan Neo" userId="499c2d3d-ce76-4636-8e86-6622b1f40b7d" providerId="ADAL" clId="{4090A679-0458-4092-9C08-5AC6F4C8D6CC}" dt="2020-05-27T14:54:17.459" v="3435" actId="478"/>
          <ac:spMkLst>
            <pc:docMk/>
            <pc:sldMk cId="189853086" sldId="994"/>
            <ac:spMk id="28" creationId="{E2EE3E97-BB61-4510-837C-D18644D3507C}"/>
          </ac:spMkLst>
        </pc:spChg>
        <pc:spChg chg="add del mod">
          <ac:chgData name="Jonathan Neo" userId="499c2d3d-ce76-4636-8e86-6622b1f40b7d" providerId="ADAL" clId="{4090A679-0458-4092-9C08-5AC6F4C8D6CC}" dt="2020-05-27T14:55:53.895" v="3486" actId="478"/>
          <ac:spMkLst>
            <pc:docMk/>
            <pc:sldMk cId="189853086" sldId="994"/>
            <ac:spMk id="30" creationId="{E88DA558-5E17-402C-A8F7-61F25A133314}"/>
          </ac:spMkLst>
        </pc:spChg>
        <pc:spChg chg="add del mod">
          <ac:chgData name="Jonathan Neo" userId="499c2d3d-ce76-4636-8e86-6622b1f40b7d" providerId="ADAL" clId="{4090A679-0458-4092-9C08-5AC6F4C8D6CC}" dt="2020-05-27T14:55:54.872" v="3488"/>
          <ac:spMkLst>
            <pc:docMk/>
            <pc:sldMk cId="189853086" sldId="994"/>
            <ac:spMk id="32" creationId="{0D3D03DF-F198-4F53-8987-A23954482FC0}"/>
          </ac:spMkLst>
        </pc:spChg>
        <pc:spChg chg="add mod">
          <ac:chgData name="Jonathan Neo" userId="499c2d3d-ce76-4636-8e86-6622b1f40b7d" providerId="ADAL" clId="{4090A679-0458-4092-9C08-5AC6F4C8D6CC}" dt="2020-05-27T14:56:14.935" v="3495" actId="14100"/>
          <ac:spMkLst>
            <pc:docMk/>
            <pc:sldMk cId="189853086" sldId="994"/>
            <ac:spMk id="34" creationId="{7CCF94E0-E604-41D8-B3F1-99B046402E29}"/>
          </ac:spMkLst>
        </pc:spChg>
        <pc:spChg chg="add mod">
          <ac:chgData name="Jonathan Neo" userId="499c2d3d-ce76-4636-8e86-6622b1f40b7d" providerId="ADAL" clId="{4090A679-0458-4092-9C08-5AC6F4C8D6CC}" dt="2020-05-27T15:04:16.280" v="3691" actId="20577"/>
          <ac:spMkLst>
            <pc:docMk/>
            <pc:sldMk cId="189853086" sldId="994"/>
            <ac:spMk id="35" creationId="{15698492-E736-49B3-9126-D22D13468DED}"/>
          </ac:spMkLst>
        </pc:spChg>
        <pc:picChg chg="add del mod">
          <ac:chgData name="Jonathan Neo" userId="499c2d3d-ce76-4636-8e86-6622b1f40b7d" providerId="ADAL" clId="{4090A679-0458-4092-9C08-5AC6F4C8D6CC}" dt="2020-05-27T14:54:17.459" v="3435" actId="478"/>
          <ac:picMkLst>
            <pc:docMk/>
            <pc:sldMk cId="189853086" sldId="994"/>
            <ac:picMk id="3" creationId="{9DFFDC88-B442-4853-BBB3-E183AD488F2F}"/>
          </ac:picMkLst>
        </pc:picChg>
        <pc:picChg chg="del">
          <ac:chgData name="Jonathan Neo" userId="499c2d3d-ce76-4636-8e86-6622b1f40b7d" providerId="ADAL" clId="{4090A679-0458-4092-9C08-5AC6F4C8D6CC}" dt="2020-05-27T14:47:20.040" v="3073" actId="478"/>
          <ac:picMkLst>
            <pc:docMk/>
            <pc:sldMk cId="189853086" sldId="994"/>
            <ac:picMk id="4" creationId="{9C637CFE-1826-44E7-9869-2C1DA8455596}"/>
          </ac:picMkLst>
        </pc:picChg>
        <pc:picChg chg="add del mod">
          <ac:chgData name="Jonathan Neo" userId="499c2d3d-ce76-4636-8e86-6622b1f40b7d" providerId="ADAL" clId="{4090A679-0458-4092-9C08-5AC6F4C8D6CC}" dt="2020-05-27T14:50:07.162" v="3101" actId="478"/>
          <ac:picMkLst>
            <pc:docMk/>
            <pc:sldMk cId="189853086" sldId="994"/>
            <ac:picMk id="7" creationId="{2D2647FA-A1E9-4C8E-B037-95C63F8DA64D}"/>
          </ac:picMkLst>
        </pc:picChg>
        <pc:picChg chg="add del mod">
          <ac:chgData name="Jonathan Neo" userId="499c2d3d-ce76-4636-8e86-6622b1f40b7d" providerId="ADAL" clId="{4090A679-0458-4092-9C08-5AC6F4C8D6CC}" dt="2020-05-27T14:51:08.597" v="3119" actId="478"/>
          <ac:picMkLst>
            <pc:docMk/>
            <pc:sldMk cId="189853086" sldId="994"/>
            <ac:picMk id="14" creationId="{DC9DF99F-E769-4F4D-8608-7B394AC6DB58}"/>
          </ac:picMkLst>
        </pc:picChg>
        <pc:picChg chg="add del mod">
          <ac:chgData name="Jonathan Neo" userId="499c2d3d-ce76-4636-8e86-6622b1f40b7d" providerId="ADAL" clId="{4090A679-0458-4092-9C08-5AC6F4C8D6CC}" dt="2020-05-27T14:48:59.238" v="3092"/>
          <ac:picMkLst>
            <pc:docMk/>
            <pc:sldMk cId="189853086" sldId="994"/>
            <ac:picMk id="15" creationId="{0B1A3173-AC14-4910-B456-2826B99FFC1E}"/>
          </ac:picMkLst>
        </pc:picChg>
        <pc:picChg chg="add del">
          <ac:chgData name="Jonathan Neo" userId="499c2d3d-ce76-4636-8e86-6622b1f40b7d" providerId="ADAL" clId="{4090A679-0458-4092-9C08-5AC6F4C8D6CC}" dt="2020-05-27T14:51:05.262" v="3117"/>
          <ac:picMkLst>
            <pc:docMk/>
            <pc:sldMk cId="189853086" sldId="994"/>
            <ac:picMk id="19" creationId="{09E6C08F-69F8-457A-970C-FBFE8EF98E19}"/>
          </ac:picMkLst>
        </pc:picChg>
        <pc:picChg chg="add del mod ord">
          <ac:chgData name="Jonathan Neo" userId="499c2d3d-ce76-4636-8e86-6622b1f40b7d" providerId="ADAL" clId="{4090A679-0458-4092-9C08-5AC6F4C8D6CC}" dt="2020-05-27T14:51:50.429" v="3132" actId="478"/>
          <ac:picMkLst>
            <pc:docMk/>
            <pc:sldMk cId="189853086" sldId="994"/>
            <ac:picMk id="20" creationId="{A2AD30D8-3836-4F6B-9D73-61831113E4C8}"/>
          </ac:picMkLst>
        </pc:picChg>
        <pc:picChg chg="add del mod">
          <ac:chgData name="Jonathan Neo" userId="499c2d3d-ce76-4636-8e86-6622b1f40b7d" providerId="ADAL" clId="{4090A679-0458-4092-9C08-5AC6F4C8D6CC}" dt="2020-05-27T14:54:17.459" v="3435" actId="478"/>
          <ac:picMkLst>
            <pc:docMk/>
            <pc:sldMk cId="189853086" sldId="994"/>
            <ac:picMk id="21" creationId="{4DFFB26C-00E7-4AA5-B6F5-A43F740AFAE7}"/>
          </ac:picMkLst>
        </pc:picChg>
        <pc:picChg chg="add del mod">
          <ac:chgData name="Jonathan Neo" userId="499c2d3d-ce76-4636-8e86-6622b1f40b7d" providerId="ADAL" clId="{4090A679-0458-4092-9C08-5AC6F4C8D6CC}" dt="2020-05-27T14:55:53.895" v="3486" actId="478"/>
          <ac:picMkLst>
            <pc:docMk/>
            <pc:sldMk cId="189853086" sldId="994"/>
            <ac:picMk id="29" creationId="{6D46872F-FECD-47CB-A1DF-9894A25A86DF}"/>
          </ac:picMkLst>
        </pc:picChg>
        <pc:picChg chg="add del mod">
          <ac:chgData name="Jonathan Neo" userId="499c2d3d-ce76-4636-8e86-6622b1f40b7d" providerId="ADAL" clId="{4090A679-0458-4092-9C08-5AC6F4C8D6CC}" dt="2020-05-27T14:55:54.872" v="3488"/>
          <ac:picMkLst>
            <pc:docMk/>
            <pc:sldMk cId="189853086" sldId="994"/>
            <ac:picMk id="31" creationId="{FB556C31-EE1C-44BC-B727-6605DEBFEBC1}"/>
          </ac:picMkLst>
        </pc:picChg>
        <pc:picChg chg="add mod">
          <ac:chgData name="Jonathan Neo" userId="499c2d3d-ce76-4636-8e86-6622b1f40b7d" providerId="ADAL" clId="{4090A679-0458-4092-9C08-5AC6F4C8D6CC}" dt="2020-05-27T14:55:59.082" v="3490" actId="1076"/>
          <ac:picMkLst>
            <pc:docMk/>
            <pc:sldMk cId="189853086" sldId="994"/>
            <ac:picMk id="33" creationId="{2819E01A-C1BD-47AC-B273-A3EF6A0E6624}"/>
          </ac:picMkLst>
        </pc:picChg>
      </pc:sldChg>
      <pc:sldChg chg="addSp modSp add mod ord">
        <pc:chgData name="Jonathan Neo" userId="499c2d3d-ce76-4636-8e86-6622b1f40b7d" providerId="ADAL" clId="{4090A679-0458-4092-9C08-5AC6F4C8D6CC}" dt="2020-05-27T14:54:54.367" v="3479" actId="20577"/>
        <pc:sldMkLst>
          <pc:docMk/>
          <pc:sldMk cId="2303456796" sldId="995"/>
        </pc:sldMkLst>
        <pc:spChg chg="add mod">
          <ac:chgData name="Jonathan Neo" userId="499c2d3d-ce76-4636-8e86-6622b1f40b7d" providerId="ADAL" clId="{4090A679-0458-4092-9C08-5AC6F4C8D6CC}" dt="2020-05-27T14:54:05.673" v="3427" actId="14100"/>
          <ac:spMkLst>
            <pc:docMk/>
            <pc:sldMk cId="2303456796" sldId="995"/>
            <ac:spMk id="16" creationId="{500BC727-09C7-4EB9-AF6D-BC631ADB49ED}"/>
          </ac:spMkLst>
        </pc:spChg>
        <pc:spChg chg="add mod">
          <ac:chgData name="Jonathan Neo" userId="499c2d3d-ce76-4636-8e86-6622b1f40b7d" providerId="ADAL" clId="{4090A679-0458-4092-9C08-5AC6F4C8D6CC}" dt="2020-05-27T14:54:10.876" v="3430" actId="20577"/>
          <ac:spMkLst>
            <pc:docMk/>
            <pc:sldMk cId="2303456796" sldId="995"/>
            <ac:spMk id="17" creationId="{CE6B5330-55DB-4DD5-8D82-00FB47844E2B}"/>
          </ac:spMkLst>
        </pc:spChg>
        <pc:spChg chg="add mod">
          <ac:chgData name="Jonathan Neo" userId="499c2d3d-ce76-4636-8e86-6622b1f40b7d" providerId="ADAL" clId="{4090A679-0458-4092-9C08-5AC6F4C8D6CC}" dt="2020-05-27T14:54:54.367" v="3479" actId="20577"/>
          <ac:spMkLst>
            <pc:docMk/>
            <pc:sldMk cId="2303456796" sldId="995"/>
            <ac:spMk id="19" creationId="{D5DA1504-A4C6-4624-BC4B-59ECFEDB4DA2}"/>
          </ac:spMkLst>
        </pc:spChg>
        <pc:spChg chg="add mod">
          <ac:chgData name="Jonathan Neo" userId="499c2d3d-ce76-4636-8e86-6622b1f40b7d" providerId="ADAL" clId="{4090A679-0458-4092-9C08-5AC6F4C8D6CC}" dt="2020-05-27T14:54:46.890" v="3441" actId="14100"/>
          <ac:spMkLst>
            <pc:docMk/>
            <pc:sldMk cId="2303456796" sldId="995"/>
            <ac:spMk id="20" creationId="{E6F105FC-8634-420A-A4D5-FE71D42CA4A3}"/>
          </ac:spMkLst>
        </pc:spChg>
      </pc:sldChg>
      <pc:sldChg chg="addSp delSp modSp add mod modAnim">
        <pc:chgData name="Jonathan Neo" userId="499c2d3d-ce76-4636-8e86-6622b1f40b7d" providerId="ADAL" clId="{4090A679-0458-4092-9C08-5AC6F4C8D6CC}" dt="2020-05-27T15:34:36.836" v="4313"/>
        <pc:sldMkLst>
          <pc:docMk/>
          <pc:sldMk cId="1563157914" sldId="996"/>
        </pc:sldMkLst>
        <pc:spChg chg="add del mod">
          <ac:chgData name="Jonathan Neo" userId="499c2d3d-ce76-4636-8e86-6622b1f40b7d" providerId="ADAL" clId="{4090A679-0458-4092-9C08-5AC6F4C8D6CC}" dt="2020-05-27T14:57:44.144" v="3512" actId="478"/>
          <ac:spMkLst>
            <pc:docMk/>
            <pc:sldMk cId="1563157914" sldId="996"/>
            <ac:spMk id="11" creationId="{0E873B29-1D39-43FB-95B8-61B9579B9E59}"/>
          </ac:spMkLst>
        </pc:spChg>
        <pc:spChg chg="add mod">
          <ac:chgData name="Jonathan Neo" userId="499c2d3d-ce76-4636-8e86-6622b1f40b7d" providerId="ADAL" clId="{4090A679-0458-4092-9C08-5AC6F4C8D6CC}" dt="2020-05-27T14:58:27.133" v="3591" actId="20577"/>
          <ac:spMkLst>
            <pc:docMk/>
            <pc:sldMk cId="1563157914" sldId="996"/>
            <ac:spMk id="12" creationId="{D71950B6-26B6-4FC8-8A58-4F2539FE97C2}"/>
          </ac:spMkLst>
        </pc:spChg>
        <pc:spChg chg="add mod">
          <ac:chgData name="Jonathan Neo" userId="499c2d3d-ce76-4636-8e86-6622b1f40b7d" providerId="ADAL" clId="{4090A679-0458-4092-9C08-5AC6F4C8D6CC}" dt="2020-05-27T15:05:08.222" v="3718" actId="1076"/>
          <ac:spMkLst>
            <pc:docMk/>
            <pc:sldMk cId="1563157914" sldId="996"/>
            <ac:spMk id="13" creationId="{2B0312A1-BD72-401D-A9E7-17D32E2AFE6D}"/>
          </ac:spMkLst>
        </pc:spChg>
        <pc:spChg chg="add mod">
          <ac:chgData name="Jonathan Neo" userId="499c2d3d-ce76-4636-8e86-6622b1f40b7d" providerId="ADAL" clId="{4090A679-0458-4092-9C08-5AC6F4C8D6CC}" dt="2020-05-27T15:05:07.027" v="3717" actId="14100"/>
          <ac:spMkLst>
            <pc:docMk/>
            <pc:sldMk cId="1563157914" sldId="996"/>
            <ac:spMk id="14" creationId="{0C3BF4BF-85B6-462A-A36F-90B91113E1E0}"/>
          </ac:spMkLst>
        </pc:spChg>
        <pc:spChg chg="add mod">
          <ac:chgData name="Jonathan Neo" userId="499c2d3d-ce76-4636-8e86-6622b1f40b7d" providerId="ADAL" clId="{4090A679-0458-4092-9C08-5AC6F4C8D6CC}" dt="2020-05-27T15:22:03.841" v="3829" actId="1076"/>
          <ac:spMkLst>
            <pc:docMk/>
            <pc:sldMk cId="1563157914" sldId="996"/>
            <ac:spMk id="15" creationId="{2677A78D-79AF-4196-ABF6-CA90ED3A0C96}"/>
          </ac:spMkLst>
        </pc:spChg>
        <pc:spChg chg="add mod">
          <ac:chgData name="Jonathan Neo" userId="499c2d3d-ce76-4636-8e86-6622b1f40b7d" providerId="ADAL" clId="{4090A679-0458-4092-9C08-5AC6F4C8D6CC}" dt="2020-05-27T15:22:03.841" v="3829" actId="1076"/>
          <ac:spMkLst>
            <pc:docMk/>
            <pc:sldMk cId="1563157914" sldId="996"/>
            <ac:spMk id="16" creationId="{606FE8E0-05BF-494D-A2EF-A9AA3DF44D78}"/>
          </ac:spMkLst>
        </pc:spChg>
        <pc:spChg chg="mod">
          <ac:chgData name="Jonathan Neo" userId="499c2d3d-ce76-4636-8e86-6622b1f40b7d" providerId="ADAL" clId="{4090A679-0458-4092-9C08-5AC6F4C8D6CC}" dt="2020-05-27T14:57:06.734" v="3508" actId="1076"/>
          <ac:spMkLst>
            <pc:docMk/>
            <pc:sldMk cId="1563157914" sldId="996"/>
            <ac:spMk id="34" creationId="{7CCF94E0-E604-41D8-B3F1-99B046402E29}"/>
          </ac:spMkLst>
        </pc:spChg>
        <pc:spChg chg="mod">
          <ac:chgData name="Jonathan Neo" userId="499c2d3d-ce76-4636-8e86-6622b1f40b7d" providerId="ADAL" clId="{4090A679-0458-4092-9C08-5AC6F4C8D6CC}" dt="2020-05-27T15:04:43.372" v="3710" actId="1076"/>
          <ac:spMkLst>
            <pc:docMk/>
            <pc:sldMk cId="1563157914" sldId="996"/>
            <ac:spMk id="35" creationId="{15698492-E736-49B3-9126-D22D13468DED}"/>
          </ac:spMkLst>
        </pc:spChg>
        <pc:picChg chg="add mod ord">
          <ac:chgData name="Jonathan Neo" userId="499c2d3d-ce76-4636-8e86-6622b1f40b7d" providerId="ADAL" clId="{4090A679-0458-4092-9C08-5AC6F4C8D6CC}" dt="2020-05-27T14:57:06.734" v="3508" actId="1076"/>
          <ac:picMkLst>
            <pc:docMk/>
            <pc:sldMk cId="1563157914" sldId="996"/>
            <ac:picMk id="3" creationId="{87F57737-1775-44E1-8C2C-99F0076358F0}"/>
          </ac:picMkLst>
        </pc:picChg>
        <pc:picChg chg="add mod">
          <ac:chgData name="Jonathan Neo" userId="499c2d3d-ce76-4636-8e86-6622b1f40b7d" providerId="ADAL" clId="{4090A679-0458-4092-9C08-5AC6F4C8D6CC}" dt="2020-05-27T14:57:45.446" v="3513" actId="1076"/>
          <ac:picMkLst>
            <pc:docMk/>
            <pc:sldMk cId="1563157914" sldId="996"/>
            <ac:picMk id="4" creationId="{4E49ADA4-B502-4E63-BB36-EC7B3F758943}"/>
          </ac:picMkLst>
        </pc:picChg>
        <pc:picChg chg="add mod">
          <ac:chgData name="Jonathan Neo" userId="499c2d3d-ce76-4636-8e86-6622b1f40b7d" providerId="ADAL" clId="{4090A679-0458-4092-9C08-5AC6F4C8D6CC}" dt="2020-05-27T15:22:03.841" v="3829" actId="1076"/>
          <ac:picMkLst>
            <pc:docMk/>
            <pc:sldMk cId="1563157914" sldId="996"/>
            <ac:picMk id="17" creationId="{A4C2D008-E160-4D96-AFAE-E24DFDA73645}"/>
          </ac:picMkLst>
        </pc:picChg>
        <pc:picChg chg="del">
          <ac:chgData name="Jonathan Neo" userId="499c2d3d-ce76-4636-8e86-6622b1f40b7d" providerId="ADAL" clId="{4090A679-0458-4092-9C08-5AC6F4C8D6CC}" dt="2020-05-27T14:56:42.614" v="3500" actId="478"/>
          <ac:picMkLst>
            <pc:docMk/>
            <pc:sldMk cId="1563157914" sldId="996"/>
            <ac:picMk id="33" creationId="{2819E01A-C1BD-47AC-B273-A3EF6A0E6624}"/>
          </ac:picMkLst>
        </pc:picChg>
      </pc:sldChg>
      <pc:sldChg chg="addSp delSp modSp add mod">
        <pc:chgData name="Jonathan Neo" userId="499c2d3d-ce76-4636-8e86-6622b1f40b7d" providerId="ADAL" clId="{4090A679-0458-4092-9C08-5AC6F4C8D6CC}" dt="2020-05-27T14:59:44.069" v="3613" actId="20577"/>
        <pc:sldMkLst>
          <pc:docMk/>
          <pc:sldMk cId="36953728" sldId="997"/>
        </pc:sldMkLst>
        <pc:spChg chg="add mod">
          <ac:chgData name="Jonathan Neo" userId="499c2d3d-ce76-4636-8e86-6622b1f40b7d" providerId="ADAL" clId="{4090A679-0458-4092-9C08-5AC6F4C8D6CC}" dt="2020-05-27T14:59:22.754" v="3602" actId="1076"/>
          <ac:spMkLst>
            <pc:docMk/>
            <pc:sldMk cId="36953728" sldId="997"/>
            <ac:spMk id="10" creationId="{44E91B93-396E-4A83-9E88-2C9B51CD10CC}"/>
          </ac:spMkLst>
        </pc:spChg>
        <pc:spChg chg="add mod">
          <ac:chgData name="Jonathan Neo" userId="499c2d3d-ce76-4636-8e86-6622b1f40b7d" providerId="ADAL" clId="{4090A679-0458-4092-9C08-5AC6F4C8D6CC}" dt="2020-05-27T14:59:32.671" v="3607" actId="1076"/>
          <ac:spMkLst>
            <pc:docMk/>
            <pc:sldMk cId="36953728" sldId="997"/>
            <ac:spMk id="11" creationId="{4B165699-9C60-491D-8B03-7BD4AEA58289}"/>
          </ac:spMkLst>
        </pc:spChg>
        <pc:spChg chg="add mod">
          <ac:chgData name="Jonathan Neo" userId="499c2d3d-ce76-4636-8e86-6622b1f40b7d" providerId="ADAL" clId="{4090A679-0458-4092-9C08-5AC6F4C8D6CC}" dt="2020-05-27T14:59:39.706" v="3610" actId="14100"/>
          <ac:spMkLst>
            <pc:docMk/>
            <pc:sldMk cId="36953728" sldId="997"/>
            <ac:spMk id="12" creationId="{76B4A424-0FDD-4386-BE12-7548ECDF02BF}"/>
          </ac:spMkLst>
        </pc:spChg>
        <pc:spChg chg="add mod">
          <ac:chgData name="Jonathan Neo" userId="499c2d3d-ce76-4636-8e86-6622b1f40b7d" providerId="ADAL" clId="{4090A679-0458-4092-9C08-5AC6F4C8D6CC}" dt="2020-05-27T14:59:44.069" v="3613" actId="20577"/>
          <ac:spMkLst>
            <pc:docMk/>
            <pc:sldMk cId="36953728" sldId="997"/>
            <ac:spMk id="13" creationId="{9E1B8D95-5BF0-4C88-B061-1F39B2D71EC6}"/>
          </ac:spMkLst>
        </pc:spChg>
        <pc:spChg chg="del">
          <ac:chgData name="Jonathan Neo" userId="499c2d3d-ce76-4636-8e86-6622b1f40b7d" providerId="ADAL" clId="{4090A679-0458-4092-9C08-5AC6F4C8D6CC}" dt="2020-05-27T14:59:08.898" v="3595" actId="478"/>
          <ac:spMkLst>
            <pc:docMk/>
            <pc:sldMk cId="36953728" sldId="997"/>
            <ac:spMk id="34" creationId="{7CCF94E0-E604-41D8-B3F1-99B046402E29}"/>
          </ac:spMkLst>
        </pc:spChg>
        <pc:spChg chg="del">
          <ac:chgData name="Jonathan Neo" userId="499c2d3d-ce76-4636-8e86-6622b1f40b7d" providerId="ADAL" clId="{4090A679-0458-4092-9C08-5AC6F4C8D6CC}" dt="2020-05-27T14:59:08.898" v="3595" actId="478"/>
          <ac:spMkLst>
            <pc:docMk/>
            <pc:sldMk cId="36953728" sldId="997"/>
            <ac:spMk id="35" creationId="{15698492-E736-49B3-9126-D22D13468DED}"/>
          </ac:spMkLst>
        </pc:spChg>
        <pc:picChg chg="add mod">
          <ac:chgData name="Jonathan Neo" userId="499c2d3d-ce76-4636-8e86-6622b1f40b7d" providerId="ADAL" clId="{4090A679-0458-4092-9C08-5AC6F4C8D6CC}" dt="2020-05-27T14:59:16.936" v="3600" actId="1076"/>
          <ac:picMkLst>
            <pc:docMk/>
            <pc:sldMk cId="36953728" sldId="997"/>
            <ac:picMk id="3" creationId="{FDC7AB7B-F4DD-49DA-9B9A-865B4EAF1707}"/>
          </ac:picMkLst>
        </pc:picChg>
        <pc:picChg chg="del">
          <ac:chgData name="Jonathan Neo" userId="499c2d3d-ce76-4636-8e86-6622b1f40b7d" providerId="ADAL" clId="{4090A679-0458-4092-9C08-5AC6F4C8D6CC}" dt="2020-05-27T14:59:08.898" v="3595" actId="478"/>
          <ac:picMkLst>
            <pc:docMk/>
            <pc:sldMk cId="36953728" sldId="997"/>
            <ac:picMk id="33" creationId="{2819E01A-C1BD-47AC-B273-A3EF6A0E6624}"/>
          </ac:picMkLst>
        </pc:picChg>
      </pc:sldChg>
      <pc:sldChg chg="addSp delSp modSp add mod">
        <pc:chgData name="Jonathan Neo" userId="499c2d3d-ce76-4636-8e86-6622b1f40b7d" providerId="ADAL" clId="{4090A679-0458-4092-9C08-5AC6F4C8D6CC}" dt="2020-05-27T15:03:25.996" v="3678" actId="14100"/>
        <pc:sldMkLst>
          <pc:docMk/>
          <pc:sldMk cId="4133304387" sldId="998"/>
        </pc:sldMkLst>
        <pc:spChg chg="add del mod">
          <ac:chgData name="Jonathan Neo" userId="499c2d3d-ce76-4636-8e86-6622b1f40b7d" providerId="ADAL" clId="{4090A679-0458-4092-9C08-5AC6F4C8D6CC}" dt="2020-05-27T15:01:38.326" v="3624" actId="478"/>
          <ac:spMkLst>
            <pc:docMk/>
            <pc:sldMk cId="4133304387" sldId="998"/>
            <ac:spMk id="7" creationId="{31C5AEBC-FB62-4672-9542-5D30F0EA5560}"/>
          </ac:spMkLst>
        </pc:spChg>
        <pc:spChg chg="add mod">
          <ac:chgData name="Jonathan Neo" userId="499c2d3d-ce76-4636-8e86-6622b1f40b7d" providerId="ADAL" clId="{4090A679-0458-4092-9C08-5AC6F4C8D6CC}" dt="2020-05-27T15:02:58.002" v="3672" actId="14100"/>
          <ac:spMkLst>
            <pc:docMk/>
            <pc:sldMk cId="4133304387" sldId="998"/>
            <ac:spMk id="9" creationId="{4A16DB7E-2DB6-4D19-BB8D-B951DE4D3211}"/>
          </ac:spMkLst>
        </pc:spChg>
        <pc:spChg chg="del">
          <ac:chgData name="Jonathan Neo" userId="499c2d3d-ce76-4636-8e86-6622b1f40b7d" providerId="ADAL" clId="{4090A679-0458-4092-9C08-5AC6F4C8D6CC}" dt="2020-05-27T15:00:45.380" v="3615" actId="478"/>
          <ac:spMkLst>
            <pc:docMk/>
            <pc:sldMk cId="4133304387" sldId="998"/>
            <ac:spMk id="10" creationId="{44E91B93-396E-4A83-9E88-2C9B51CD10CC}"/>
          </ac:spMkLst>
        </pc:spChg>
        <pc:spChg chg="del">
          <ac:chgData name="Jonathan Neo" userId="499c2d3d-ce76-4636-8e86-6622b1f40b7d" providerId="ADAL" clId="{4090A679-0458-4092-9C08-5AC6F4C8D6CC}" dt="2020-05-27T15:00:45.380" v="3615" actId="478"/>
          <ac:spMkLst>
            <pc:docMk/>
            <pc:sldMk cId="4133304387" sldId="998"/>
            <ac:spMk id="11" creationId="{4B165699-9C60-491D-8B03-7BD4AEA58289}"/>
          </ac:spMkLst>
        </pc:spChg>
        <pc:spChg chg="del">
          <ac:chgData name="Jonathan Neo" userId="499c2d3d-ce76-4636-8e86-6622b1f40b7d" providerId="ADAL" clId="{4090A679-0458-4092-9C08-5AC6F4C8D6CC}" dt="2020-05-27T15:00:45.380" v="3615" actId="478"/>
          <ac:spMkLst>
            <pc:docMk/>
            <pc:sldMk cId="4133304387" sldId="998"/>
            <ac:spMk id="12" creationId="{76B4A424-0FDD-4386-BE12-7548ECDF02BF}"/>
          </ac:spMkLst>
        </pc:spChg>
        <pc:spChg chg="del">
          <ac:chgData name="Jonathan Neo" userId="499c2d3d-ce76-4636-8e86-6622b1f40b7d" providerId="ADAL" clId="{4090A679-0458-4092-9C08-5AC6F4C8D6CC}" dt="2020-05-27T15:00:45.380" v="3615" actId="478"/>
          <ac:spMkLst>
            <pc:docMk/>
            <pc:sldMk cId="4133304387" sldId="998"/>
            <ac:spMk id="13" creationId="{9E1B8D95-5BF0-4C88-B061-1F39B2D71EC6}"/>
          </ac:spMkLst>
        </pc:spChg>
        <pc:spChg chg="add mod">
          <ac:chgData name="Jonathan Neo" userId="499c2d3d-ce76-4636-8e86-6622b1f40b7d" providerId="ADAL" clId="{4090A679-0458-4092-9C08-5AC6F4C8D6CC}" dt="2020-05-27T15:01:57.732" v="3632" actId="14100"/>
          <ac:spMkLst>
            <pc:docMk/>
            <pc:sldMk cId="4133304387" sldId="998"/>
            <ac:spMk id="14" creationId="{D3A420D0-79AA-4429-8B26-13CB861CA087}"/>
          </ac:spMkLst>
        </pc:spChg>
        <pc:spChg chg="add mod">
          <ac:chgData name="Jonathan Neo" userId="499c2d3d-ce76-4636-8e86-6622b1f40b7d" providerId="ADAL" clId="{4090A679-0458-4092-9C08-5AC6F4C8D6CC}" dt="2020-05-27T15:02:23.044" v="3664" actId="1076"/>
          <ac:spMkLst>
            <pc:docMk/>
            <pc:sldMk cId="4133304387" sldId="998"/>
            <ac:spMk id="15" creationId="{B2230790-3EC3-46FE-866D-0E4A71689F4B}"/>
          </ac:spMkLst>
        </pc:spChg>
        <pc:spChg chg="add mod">
          <ac:chgData name="Jonathan Neo" userId="499c2d3d-ce76-4636-8e86-6622b1f40b7d" providerId="ADAL" clId="{4090A679-0458-4092-9C08-5AC6F4C8D6CC}" dt="2020-05-27T15:03:25.996" v="3678" actId="14100"/>
          <ac:spMkLst>
            <pc:docMk/>
            <pc:sldMk cId="4133304387" sldId="998"/>
            <ac:spMk id="17" creationId="{269A0239-E4EF-44CF-9044-7E99D399849B}"/>
          </ac:spMkLst>
        </pc:spChg>
        <pc:picChg chg="del">
          <ac:chgData name="Jonathan Neo" userId="499c2d3d-ce76-4636-8e86-6622b1f40b7d" providerId="ADAL" clId="{4090A679-0458-4092-9C08-5AC6F4C8D6CC}" dt="2020-05-27T15:00:45.380" v="3615" actId="478"/>
          <ac:picMkLst>
            <pc:docMk/>
            <pc:sldMk cId="4133304387" sldId="998"/>
            <ac:picMk id="3" creationId="{FDC7AB7B-F4DD-49DA-9B9A-865B4EAF1707}"/>
          </ac:picMkLst>
        </pc:picChg>
        <pc:picChg chg="add del mod">
          <ac:chgData name="Jonathan Neo" userId="499c2d3d-ce76-4636-8e86-6622b1f40b7d" providerId="ADAL" clId="{4090A679-0458-4092-9C08-5AC6F4C8D6CC}" dt="2020-05-27T15:01:38.326" v="3624" actId="478"/>
          <ac:picMkLst>
            <pc:docMk/>
            <pc:sldMk cId="4133304387" sldId="998"/>
            <ac:picMk id="4" creationId="{667C97DF-8D56-4D48-8D70-3E460C6D2837}"/>
          </ac:picMkLst>
        </pc:picChg>
        <pc:picChg chg="add mod">
          <ac:chgData name="Jonathan Neo" userId="499c2d3d-ce76-4636-8e86-6622b1f40b7d" providerId="ADAL" clId="{4090A679-0458-4092-9C08-5AC6F4C8D6CC}" dt="2020-05-27T15:01:42.515" v="3626" actId="1076"/>
          <ac:picMkLst>
            <pc:docMk/>
            <pc:sldMk cId="4133304387" sldId="998"/>
            <ac:picMk id="8" creationId="{C3E0AA6B-6EA7-44CA-B09C-3AE7464909EF}"/>
          </ac:picMkLst>
        </pc:picChg>
      </pc:sldChg>
      <pc:sldChg chg="addSp delSp modSp add mod">
        <pc:chgData name="Jonathan Neo" userId="499c2d3d-ce76-4636-8e86-6622b1f40b7d" providerId="ADAL" clId="{4090A679-0458-4092-9C08-5AC6F4C8D6CC}" dt="2020-05-27T15:04:11.546" v="3690" actId="20577"/>
        <pc:sldMkLst>
          <pc:docMk/>
          <pc:sldMk cId="2224097086" sldId="999"/>
        </pc:sldMkLst>
        <pc:spChg chg="del">
          <ac:chgData name="Jonathan Neo" userId="499c2d3d-ce76-4636-8e86-6622b1f40b7d" providerId="ADAL" clId="{4090A679-0458-4092-9C08-5AC6F4C8D6CC}" dt="2020-05-27T15:03:32.863" v="3680" actId="478"/>
          <ac:spMkLst>
            <pc:docMk/>
            <pc:sldMk cId="2224097086" sldId="999"/>
            <ac:spMk id="9" creationId="{4A16DB7E-2DB6-4D19-BB8D-B951DE4D3211}"/>
          </ac:spMkLst>
        </pc:spChg>
        <pc:spChg chg="add mod">
          <ac:chgData name="Jonathan Neo" userId="499c2d3d-ce76-4636-8e86-6622b1f40b7d" providerId="ADAL" clId="{4090A679-0458-4092-9C08-5AC6F4C8D6CC}" dt="2020-05-27T15:03:59.890" v="3687" actId="14100"/>
          <ac:spMkLst>
            <pc:docMk/>
            <pc:sldMk cId="2224097086" sldId="999"/>
            <ac:spMk id="12" creationId="{12083E52-4535-4413-BD25-BB9DBF8F5FFA}"/>
          </ac:spMkLst>
        </pc:spChg>
        <pc:spChg chg="add mod">
          <ac:chgData name="Jonathan Neo" userId="499c2d3d-ce76-4636-8e86-6622b1f40b7d" providerId="ADAL" clId="{4090A679-0458-4092-9C08-5AC6F4C8D6CC}" dt="2020-05-27T15:04:11.546" v="3690" actId="20577"/>
          <ac:spMkLst>
            <pc:docMk/>
            <pc:sldMk cId="2224097086" sldId="999"/>
            <ac:spMk id="13" creationId="{4460FDB9-8898-4226-B334-B08E34E092A9}"/>
          </ac:spMkLst>
        </pc:spChg>
        <pc:spChg chg="del">
          <ac:chgData name="Jonathan Neo" userId="499c2d3d-ce76-4636-8e86-6622b1f40b7d" providerId="ADAL" clId="{4090A679-0458-4092-9C08-5AC6F4C8D6CC}" dt="2020-05-27T15:03:32.863" v="3680" actId="478"/>
          <ac:spMkLst>
            <pc:docMk/>
            <pc:sldMk cId="2224097086" sldId="999"/>
            <ac:spMk id="14" creationId="{D3A420D0-79AA-4429-8B26-13CB861CA087}"/>
          </ac:spMkLst>
        </pc:spChg>
        <pc:spChg chg="del">
          <ac:chgData name="Jonathan Neo" userId="499c2d3d-ce76-4636-8e86-6622b1f40b7d" providerId="ADAL" clId="{4090A679-0458-4092-9C08-5AC6F4C8D6CC}" dt="2020-05-27T15:03:32.863" v="3680" actId="478"/>
          <ac:spMkLst>
            <pc:docMk/>
            <pc:sldMk cId="2224097086" sldId="999"/>
            <ac:spMk id="15" creationId="{B2230790-3EC3-46FE-866D-0E4A71689F4B}"/>
          </ac:spMkLst>
        </pc:spChg>
        <pc:spChg chg="del">
          <ac:chgData name="Jonathan Neo" userId="499c2d3d-ce76-4636-8e86-6622b1f40b7d" providerId="ADAL" clId="{4090A679-0458-4092-9C08-5AC6F4C8D6CC}" dt="2020-05-27T15:03:32.863" v="3680" actId="478"/>
          <ac:spMkLst>
            <pc:docMk/>
            <pc:sldMk cId="2224097086" sldId="999"/>
            <ac:spMk id="17" creationId="{269A0239-E4EF-44CF-9044-7E99D399849B}"/>
          </ac:spMkLst>
        </pc:spChg>
        <pc:picChg chg="add mod">
          <ac:chgData name="Jonathan Neo" userId="499c2d3d-ce76-4636-8e86-6622b1f40b7d" providerId="ADAL" clId="{4090A679-0458-4092-9C08-5AC6F4C8D6CC}" dt="2020-05-27T15:03:49.278" v="3683" actId="1076"/>
          <ac:picMkLst>
            <pc:docMk/>
            <pc:sldMk cId="2224097086" sldId="999"/>
            <ac:picMk id="3" creationId="{0A1063DA-4D31-4830-8BE2-0FD732995824}"/>
          </ac:picMkLst>
        </pc:picChg>
        <pc:picChg chg="del">
          <ac:chgData name="Jonathan Neo" userId="499c2d3d-ce76-4636-8e86-6622b1f40b7d" providerId="ADAL" clId="{4090A679-0458-4092-9C08-5AC6F4C8D6CC}" dt="2020-05-27T15:03:32.863" v="3680" actId="478"/>
          <ac:picMkLst>
            <pc:docMk/>
            <pc:sldMk cId="2224097086" sldId="999"/>
            <ac:picMk id="8" creationId="{C3E0AA6B-6EA7-44CA-B09C-3AE7464909EF}"/>
          </ac:picMkLst>
        </pc:picChg>
      </pc:sldChg>
      <pc:sldChg chg="addSp delSp modSp add mod">
        <pc:chgData name="Jonathan Neo" userId="499c2d3d-ce76-4636-8e86-6622b1f40b7d" providerId="ADAL" clId="{4090A679-0458-4092-9C08-5AC6F4C8D6CC}" dt="2020-05-27T15:24:16.485" v="3847" actId="14100"/>
        <pc:sldMkLst>
          <pc:docMk/>
          <pc:sldMk cId="2346854091" sldId="1000"/>
        </pc:sldMkLst>
        <pc:spChg chg="mod">
          <ac:chgData name="Jonathan Neo" userId="499c2d3d-ce76-4636-8e86-6622b1f40b7d" providerId="ADAL" clId="{4090A679-0458-4092-9C08-5AC6F4C8D6CC}" dt="2020-05-27T15:23:51.317" v="3838" actId="20577"/>
          <ac:spMkLst>
            <pc:docMk/>
            <pc:sldMk cId="2346854091" sldId="1000"/>
            <ac:spMk id="2" creationId="{4CA54266-611C-486E-B2F8-7030C027DDEB}"/>
          </ac:spMkLst>
        </pc:spChg>
        <pc:spChg chg="mod">
          <ac:chgData name="Jonathan Neo" userId="499c2d3d-ce76-4636-8e86-6622b1f40b7d" providerId="ADAL" clId="{4090A679-0458-4092-9C08-5AC6F4C8D6CC}" dt="2020-05-27T15:24:05.498" v="3842" actId="14100"/>
          <ac:spMkLst>
            <pc:docMk/>
            <pc:sldMk cId="2346854091" sldId="1000"/>
            <ac:spMk id="33" creationId="{1A5C6C52-AACA-44EE-9BFD-E2B0F9A3EDD2}"/>
          </ac:spMkLst>
        </pc:spChg>
        <pc:spChg chg="mod">
          <ac:chgData name="Jonathan Neo" userId="499c2d3d-ce76-4636-8e86-6622b1f40b7d" providerId="ADAL" clId="{4090A679-0458-4092-9C08-5AC6F4C8D6CC}" dt="2020-05-27T15:24:02.114" v="3841" actId="14100"/>
          <ac:spMkLst>
            <pc:docMk/>
            <pc:sldMk cId="2346854091" sldId="1000"/>
            <ac:spMk id="41" creationId="{55A6D593-4F13-4D88-959E-61D5E1C171C9}"/>
          </ac:spMkLst>
        </pc:spChg>
        <pc:spChg chg="del">
          <ac:chgData name="Jonathan Neo" userId="499c2d3d-ce76-4636-8e86-6622b1f40b7d" providerId="ADAL" clId="{4090A679-0458-4092-9C08-5AC6F4C8D6CC}" dt="2020-05-27T15:23:56.990" v="3840" actId="478"/>
          <ac:spMkLst>
            <pc:docMk/>
            <pc:sldMk cId="2346854091" sldId="1000"/>
            <ac:spMk id="43" creationId="{417ADE56-4632-49CF-9896-EDF9EDD0D067}"/>
          </ac:spMkLst>
        </pc:spChg>
        <pc:spChg chg="add mod">
          <ac:chgData name="Jonathan Neo" userId="499c2d3d-ce76-4636-8e86-6622b1f40b7d" providerId="ADAL" clId="{4090A679-0458-4092-9C08-5AC6F4C8D6CC}" dt="2020-05-27T15:24:16.485" v="3847" actId="14100"/>
          <ac:spMkLst>
            <pc:docMk/>
            <pc:sldMk cId="2346854091" sldId="1000"/>
            <ac:spMk id="50" creationId="{FFE19610-45B8-429C-BB2A-4B9E5A92465B}"/>
          </ac:spMkLst>
        </pc:spChg>
      </pc:sldChg>
      <pc:sldChg chg="addSp delSp modSp add mod modAnim">
        <pc:chgData name="Jonathan Neo" userId="499c2d3d-ce76-4636-8e86-6622b1f40b7d" providerId="ADAL" clId="{4090A679-0458-4092-9C08-5AC6F4C8D6CC}" dt="2020-05-27T15:55:31.984" v="4337" actId="20577"/>
        <pc:sldMkLst>
          <pc:docMk/>
          <pc:sldMk cId="3049520510" sldId="1001"/>
        </pc:sldMkLst>
        <pc:spChg chg="mod">
          <ac:chgData name="Jonathan Neo" userId="499c2d3d-ce76-4636-8e86-6622b1f40b7d" providerId="ADAL" clId="{4090A679-0458-4092-9C08-5AC6F4C8D6CC}" dt="2020-05-27T15:24:32.109" v="3849"/>
          <ac:spMkLst>
            <pc:docMk/>
            <pc:sldMk cId="3049520510" sldId="1001"/>
            <ac:spMk id="2" creationId="{4CA54266-611C-486E-B2F8-7030C027DDEB}"/>
          </ac:spMkLst>
        </pc:spChg>
        <pc:spChg chg="del">
          <ac:chgData name="Jonathan Neo" userId="499c2d3d-ce76-4636-8e86-6622b1f40b7d" providerId="ADAL" clId="{4090A679-0458-4092-9C08-5AC6F4C8D6CC}" dt="2020-05-27T15:24:35.122" v="3850" actId="478"/>
          <ac:spMkLst>
            <pc:docMk/>
            <pc:sldMk cId="3049520510" sldId="1001"/>
            <ac:spMk id="12" creationId="{D71950B6-26B6-4FC8-8A58-4F2539FE97C2}"/>
          </ac:spMkLst>
        </pc:spChg>
        <pc:spChg chg="del">
          <ac:chgData name="Jonathan Neo" userId="499c2d3d-ce76-4636-8e86-6622b1f40b7d" providerId="ADAL" clId="{4090A679-0458-4092-9C08-5AC6F4C8D6CC}" dt="2020-05-27T15:24:35.122" v="3850" actId="478"/>
          <ac:spMkLst>
            <pc:docMk/>
            <pc:sldMk cId="3049520510" sldId="1001"/>
            <ac:spMk id="13" creationId="{2B0312A1-BD72-401D-A9E7-17D32E2AFE6D}"/>
          </ac:spMkLst>
        </pc:spChg>
        <pc:spChg chg="del">
          <ac:chgData name="Jonathan Neo" userId="499c2d3d-ce76-4636-8e86-6622b1f40b7d" providerId="ADAL" clId="{4090A679-0458-4092-9C08-5AC6F4C8D6CC}" dt="2020-05-27T15:24:35.122" v="3850" actId="478"/>
          <ac:spMkLst>
            <pc:docMk/>
            <pc:sldMk cId="3049520510" sldId="1001"/>
            <ac:spMk id="14" creationId="{0C3BF4BF-85B6-462A-A36F-90B91113E1E0}"/>
          </ac:spMkLst>
        </pc:spChg>
        <pc:spChg chg="mod">
          <ac:chgData name="Jonathan Neo" userId="499c2d3d-ce76-4636-8e86-6622b1f40b7d" providerId="ADAL" clId="{4090A679-0458-4092-9C08-5AC6F4C8D6CC}" dt="2020-05-27T15:28:37.630" v="4086" actId="20577"/>
          <ac:spMkLst>
            <pc:docMk/>
            <pc:sldMk cId="3049520510" sldId="1001"/>
            <ac:spMk id="16" creationId="{606FE8E0-05BF-494D-A2EF-A9AA3DF44D78}"/>
          </ac:spMkLst>
        </pc:spChg>
        <pc:spChg chg="add mod">
          <ac:chgData name="Jonathan Neo" userId="499c2d3d-ce76-4636-8e86-6622b1f40b7d" providerId="ADAL" clId="{4090A679-0458-4092-9C08-5AC6F4C8D6CC}" dt="2020-05-27T15:27:04.790" v="4064" actId="20577"/>
          <ac:spMkLst>
            <pc:docMk/>
            <pc:sldMk cId="3049520510" sldId="1001"/>
            <ac:spMk id="19" creationId="{E734AA1D-3214-4384-A34E-DD1F5FB60760}"/>
          </ac:spMkLst>
        </pc:spChg>
        <pc:spChg chg="add mod">
          <ac:chgData name="Jonathan Neo" userId="499c2d3d-ce76-4636-8e86-6622b1f40b7d" providerId="ADAL" clId="{4090A679-0458-4092-9C08-5AC6F4C8D6CC}" dt="2020-05-27T15:55:29.569" v="4334" actId="1076"/>
          <ac:spMkLst>
            <pc:docMk/>
            <pc:sldMk cId="3049520510" sldId="1001"/>
            <ac:spMk id="20" creationId="{B34D4440-EB83-48EC-95AE-B7764C502AC6}"/>
          </ac:spMkLst>
        </pc:spChg>
        <pc:spChg chg="add mod">
          <ac:chgData name="Jonathan Neo" userId="499c2d3d-ce76-4636-8e86-6622b1f40b7d" providerId="ADAL" clId="{4090A679-0458-4092-9C08-5AC6F4C8D6CC}" dt="2020-05-27T15:55:22.050" v="4329" actId="14100"/>
          <ac:spMkLst>
            <pc:docMk/>
            <pc:sldMk cId="3049520510" sldId="1001"/>
            <ac:spMk id="21" creationId="{91A18006-E3D9-43D7-AF66-BC8E1318E964}"/>
          </ac:spMkLst>
        </pc:spChg>
        <pc:spChg chg="add mod">
          <ac:chgData name="Jonathan Neo" userId="499c2d3d-ce76-4636-8e86-6622b1f40b7d" providerId="ADAL" clId="{4090A679-0458-4092-9C08-5AC6F4C8D6CC}" dt="2020-05-27T15:55:25.515" v="4332" actId="14100"/>
          <ac:spMkLst>
            <pc:docMk/>
            <pc:sldMk cId="3049520510" sldId="1001"/>
            <ac:spMk id="22" creationId="{FE1680AE-B4C2-476C-B07E-205E9E3B8307}"/>
          </ac:spMkLst>
        </pc:spChg>
        <pc:spChg chg="add mod">
          <ac:chgData name="Jonathan Neo" userId="499c2d3d-ce76-4636-8e86-6622b1f40b7d" providerId="ADAL" clId="{4090A679-0458-4092-9C08-5AC6F4C8D6CC}" dt="2020-05-27T15:55:31.984" v="4337" actId="20577"/>
          <ac:spMkLst>
            <pc:docMk/>
            <pc:sldMk cId="3049520510" sldId="1001"/>
            <ac:spMk id="23" creationId="{EE64A8F4-7557-4C72-BA67-98EBDF69B1C1}"/>
          </ac:spMkLst>
        </pc:spChg>
        <pc:spChg chg="del">
          <ac:chgData name="Jonathan Neo" userId="499c2d3d-ce76-4636-8e86-6622b1f40b7d" providerId="ADAL" clId="{4090A679-0458-4092-9C08-5AC6F4C8D6CC}" dt="2020-05-27T15:24:35.122" v="3850" actId="478"/>
          <ac:spMkLst>
            <pc:docMk/>
            <pc:sldMk cId="3049520510" sldId="1001"/>
            <ac:spMk id="34" creationId="{7CCF94E0-E604-41D8-B3F1-99B046402E29}"/>
          </ac:spMkLst>
        </pc:spChg>
        <pc:spChg chg="del">
          <ac:chgData name="Jonathan Neo" userId="499c2d3d-ce76-4636-8e86-6622b1f40b7d" providerId="ADAL" clId="{4090A679-0458-4092-9C08-5AC6F4C8D6CC}" dt="2020-05-27T15:24:35.122" v="3850" actId="478"/>
          <ac:spMkLst>
            <pc:docMk/>
            <pc:sldMk cId="3049520510" sldId="1001"/>
            <ac:spMk id="35" creationId="{15698492-E736-49B3-9126-D22D13468DED}"/>
          </ac:spMkLst>
        </pc:spChg>
        <pc:picChg chg="del">
          <ac:chgData name="Jonathan Neo" userId="499c2d3d-ce76-4636-8e86-6622b1f40b7d" providerId="ADAL" clId="{4090A679-0458-4092-9C08-5AC6F4C8D6CC}" dt="2020-05-27T15:24:35.122" v="3850" actId="478"/>
          <ac:picMkLst>
            <pc:docMk/>
            <pc:sldMk cId="3049520510" sldId="1001"/>
            <ac:picMk id="3" creationId="{87F57737-1775-44E1-8C2C-99F0076358F0}"/>
          </ac:picMkLst>
        </pc:picChg>
        <pc:picChg chg="del">
          <ac:chgData name="Jonathan Neo" userId="499c2d3d-ce76-4636-8e86-6622b1f40b7d" providerId="ADAL" clId="{4090A679-0458-4092-9C08-5AC6F4C8D6CC}" dt="2020-05-27T15:24:35.122" v="3850" actId="478"/>
          <ac:picMkLst>
            <pc:docMk/>
            <pc:sldMk cId="3049520510" sldId="1001"/>
            <ac:picMk id="4" creationId="{4E49ADA4-B502-4E63-BB36-EC7B3F758943}"/>
          </ac:picMkLst>
        </pc:picChg>
        <pc:picChg chg="add del mod">
          <ac:chgData name="Jonathan Neo" userId="499c2d3d-ce76-4636-8e86-6622b1f40b7d" providerId="ADAL" clId="{4090A679-0458-4092-9C08-5AC6F4C8D6CC}" dt="2020-05-27T15:55:11.296" v="4325" actId="478"/>
          <ac:picMkLst>
            <pc:docMk/>
            <pc:sldMk cId="3049520510" sldId="1001"/>
            <ac:picMk id="7" creationId="{92AA3606-F9EA-408A-ACFA-DBF674DCBD22}"/>
          </ac:picMkLst>
        </pc:picChg>
        <pc:picChg chg="add mod">
          <ac:chgData name="Jonathan Neo" userId="499c2d3d-ce76-4636-8e86-6622b1f40b7d" providerId="ADAL" clId="{4090A679-0458-4092-9C08-5AC6F4C8D6CC}" dt="2020-05-27T15:55:12.588" v="4326" actId="1076"/>
          <ac:picMkLst>
            <pc:docMk/>
            <pc:sldMk cId="3049520510" sldId="1001"/>
            <ac:picMk id="8" creationId="{1BA51E9B-96EB-4FAF-A309-45B75B1EFE58}"/>
          </ac:picMkLst>
        </pc:picChg>
      </pc:sldChg>
      <pc:sldChg chg="addSp delSp modSp add mod delAnim">
        <pc:chgData name="Jonathan Neo" userId="499c2d3d-ce76-4636-8e86-6622b1f40b7d" providerId="ADAL" clId="{4090A679-0458-4092-9C08-5AC6F4C8D6CC}" dt="2020-05-27T15:33:26.944" v="4311" actId="20577"/>
        <pc:sldMkLst>
          <pc:docMk/>
          <pc:sldMk cId="2084647276" sldId="1002"/>
        </pc:sldMkLst>
        <pc:spChg chg="del">
          <ac:chgData name="Jonathan Neo" userId="499c2d3d-ce76-4636-8e86-6622b1f40b7d" providerId="ADAL" clId="{4090A679-0458-4092-9C08-5AC6F4C8D6CC}" dt="2020-05-27T15:32:08.689" v="4088" actId="478"/>
          <ac:spMkLst>
            <pc:docMk/>
            <pc:sldMk cId="2084647276" sldId="1002"/>
            <ac:spMk id="12" creationId="{D71950B6-26B6-4FC8-8A58-4F2539FE97C2}"/>
          </ac:spMkLst>
        </pc:spChg>
        <pc:spChg chg="del">
          <ac:chgData name="Jonathan Neo" userId="499c2d3d-ce76-4636-8e86-6622b1f40b7d" providerId="ADAL" clId="{4090A679-0458-4092-9C08-5AC6F4C8D6CC}" dt="2020-05-27T15:32:08.689" v="4088" actId="478"/>
          <ac:spMkLst>
            <pc:docMk/>
            <pc:sldMk cId="2084647276" sldId="1002"/>
            <ac:spMk id="13" creationId="{2B0312A1-BD72-401D-A9E7-17D32E2AFE6D}"/>
          </ac:spMkLst>
        </pc:spChg>
        <pc:spChg chg="del">
          <ac:chgData name="Jonathan Neo" userId="499c2d3d-ce76-4636-8e86-6622b1f40b7d" providerId="ADAL" clId="{4090A679-0458-4092-9C08-5AC6F4C8D6CC}" dt="2020-05-27T15:32:08.689" v="4088" actId="478"/>
          <ac:spMkLst>
            <pc:docMk/>
            <pc:sldMk cId="2084647276" sldId="1002"/>
            <ac:spMk id="14" creationId="{0C3BF4BF-85B6-462A-A36F-90B91113E1E0}"/>
          </ac:spMkLst>
        </pc:spChg>
        <pc:spChg chg="del">
          <ac:chgData name="Jonathan Neo" userId="499c2d3d-ce76-4636-8e86-6622b1f40b7d" providerId="ADAL" clId="{4090A679-0458-4092-9C08-5AC6F4C8D6CC}" dt="2020-05-27T15:32:08.689" v="4088" actId="478"/>
          <ac:spMkLst>
            <pc:docMk/>
            <pc:sldMk cId="2084647276" sldId="1002"/>
            <ac:spMk id="15" creationId="{2677A78D-79AF-4196-ABF6-CA90ED3A0C96}"/>
          </ac:spMkLst>
        </pc:spChg>
        <pc:spChg chg="del">
          <ac:chgData name="Jonathan Neo" userId="499c2d3d-ce76-4636-8e86-6622b1f40b7d" providerId="ADAL" clId="{4090A679-0458-4092-9C08-5AC6F4C8D6CC}" dt="2020-05-27T15:32:08.689" v="4088" actId="478"/>
          <ac:spMkLst>
            <pc:docMk/>
            <pc:sldMk cId="2084647276" sldId="1002"/>
            <ac:spMk id="16" creationId="{606FE8E0-05BF-494D-A2EF-A9AA3DF44D78}"/>
          </ac:spMkLst>
        </pc:spChg>
        <pc:spChg chg="add mod">
          <ac:chgData name="Jonathan Neo" userId="499c2d3d-ce76-4636-8e86-6622b1f40b7d" providerId="ADAL" clId="{4090A679-0458-4092-9C08-5AC6F4C8D6CC}" dt="2020-05-27T15:33:26.944" v="4311" actId="20577"/>
          <ac:spMkLst>
            <pc:docMk/>
            <pc:sldMk cId="2084647276" sldId="1002"/>
            <ac:spMk id="19" creationId="{06DA2C9F-5FBC-4758-9467-356D7485EB3E}"/>
          </ac:spMkLst>
        </pc:spChg>
        <pc:spChg chg="del">
          <ac:chgData name="Jonathan Neo" userId="499c2d3d-ce76-4636-8e86-6622b1f40b7d" providerId="ADAL" clId="{4090A679-0458-4092-9C08-5AC6F4C8D6CC}" dt="2020-05-27T15:32:08.689" v="4088" actId="478"/>
          <ac:spMkLst>
            <pc:docMk/>
            <pc:sldMk cId="2084647276" sldId="1002"/>
            <ac:spMk id="34" creationId="{7CCF94E0-E604-41D8-B3F1-99B046402E29}"/>
          </ac:spMkLst>
        </pc:spChg>
        <pc:spChg chg="del">
          <ac:chgData name="Jonathan Neo" userId="499c2d3d-ce76-4636-8e86-6622b1f40b7d" providerId="ADAL" clId="{4090A679-0458-4092-9C08-5AC6F4C8D6CC}" dt="2020-05-27T15:32:08.689" v="4088" actId="478"/>
          <ac:spMkLst>
            <pc:docMk/>
            <pc:sldMk cId="2084647276" sldId="1002"/>
            <ac:spMk id="35" creationId="{15698492-E736-49B3-9126-D22D13468DED}"/>
          </ac:spMkLst>
        </pc:spChg>
        <pc:picChg chg="del">
          <ac:chgData name="Jonathan Neo" userId="499c2d3d-ce76-4636-8e86-6622b1f40b7d" providerId="ADAL" clId="{4090A679-0458-4092-9C08-5AC6F4C8D6CC}" dt="2020-05-27T15:32:08.689" v="4088" actId="478"/>
          <ac:picMkLst>
            <pc:docMk/>
            <pc:sldMk cId="2084647276" sldId="1002"/>
            <ac:picMk id="3" creationId="{87F57737-1775-44E1-8C2C-99F0076358F0}"/>
          </ac:picMkLst>
        </pc:picChg>
        <pc:picChg chg="del">
          <ac:chgData name="Jonathan Neo" userId="499c2d3d-ce76-4636-8e86-6622b1f40b7d" providerId="ADAL" clId="{4090A679-0458-4092-9C08-5AC6F4C8D6CC}" dt="2020-05-27T15:32:08.689" v="4088" actId="478"/>
          <ac:picMkLst>
            <pc:docMk/>
            <pc:sldMk cId="2084647276" sldId="1002"/>
            <ac:picMk id="4" creationId="{4E49ADA4-B502-4E63-BB36-EC7B3F758943}"/>
          </ac:picMkLst>
        </pc:picChg>
        <pc:picChg chg="add mod">
          <ac:chgData name="Jonathan Neo" userId="499c2d3d-ce76-4636-8e86-6622b1f40b7d" providerId="ADAL" clId="{4090A679-0458-4092-9C08-5AC6F4C8D6CC}" dt="2020-05-27T15:33:08.329" v="4187" actId="1076"/>
          <ac:picMkLst>
            <pc:docMk/>
            <pc:sldMk cId="2084647276" sldId="1002"/>
            <ac:picMk id="7" creationId="{2654EA00-8A20-4FF9-844C-051A7C70E030}"/>
          </ac:picMkLst>
        </pc:picChg>
        <pc:picChg chg="del">
          <ac:chgData name="Jonathan Neo" userId="499c2d3d-ce76-4636-8e86-6622b1f40b7d" providerId="ADAL" clId="{4090A679-0458-4092-9C08-5AC6F4C8D6CC}" dt="2020-05-27T15:32:08.689" v="4088" actId="478"/>
          <ac:picMkLst>
            <pc:docMk/>
            <pc:sldMk cId="2084647276" sldId="1002"/>
            <ac:picMk id="17" creationId="{A4C2D008-E160-4D96-AFAE-E24DFDA73645}"/>
          </ac:picMkLst>
        </pc:picChg>
      </pc:sldChg>
      <pc:sldChg chg="addSp delSp modSp add mod">
        <pc:chgData name="Jonathan Neo" userId="499c2d3d-ce76-4636-8e86-6622b1f40b7d" providerId="ADAL" clId="{4090A679-0458-4092-9C08-5AC6F4C8D6CC}" dt="2020-05-27T15:57:20.109" v="4371" actId="1076"/>
        <pc:sldMkLst>
          <pc:docMk/>
          <pc:sldMk cId="2557102234" sldId="1003"/>
        </pc:sldMkLst>
        <pc:spChg chg="del">
          <ac:chgData name="Jonathan Neo" userId="499c2d3d-ce76-4636-8e86-6622b1f40b7d" providerId="ADAL" clId="{4090A679-0458-4092-9C08-5AC6F4C8D6CC}" dt="2020-05-27T15:55:38.082" v="4339" actId="478"/>
          <ac:spMkLst>
            <pc:docMk/>
            <pc:sldMk cId="2557102234" sldId="1003"/>
            <ac:spMk id="15" creationId="{2677A78D-79AF-4196-ABF6-CA90ED3A0C96}"/>
          </ac:spMkLst>
        </pc:spChg>
        <pc:spChg chg="del">
          <ac:chgData name="Jonathan Neo" userId="499c2d3d-ce76-4636-8e86-6622b1f40b7d" providerId="ADAL" clId="{4090A679-0458-4092-9C08-5AC6F4C8D6CC}" dt="2020-05-27T15:55:38.082" v="4339" actId="478"/>
          <ac:spMkLst>
            <pc:docMk/>
            <pc:sldMk cId="2557102234" sldId="1003"/>
            <ac:spMk id="16" creationId="{606FE8E0-05BF-494D-A2EF-A9AA3DF44D78}"/>
          </ac:spMkLst>
        </pc:spChg>
        <pc:spChg chg="del">
          <ac:chgData name="Jonathan Neo" userId="499c2d3d-ce76-4636-8e86-6622b1f40b7d" providerId="ADAL" clId="{4090A679-0458-4092-9C08-5AC6F4C8D6CC}" dt="2020-05-27T15:56:01.010" v="4341" actId="478"/>
          <ac:spMkLst>
            <pc:docMk/>
            <pc:sldMk cId="2557102234" sldId="1003"/>
            <ac:spMk id="19" creationId="{E734AA1D-3214-4384-A34E-DD1F5FB60760}"/>
          </ac:spMkLst>
        </pc:spChg>
        <pc:spChg chg="del">
          <ac:chgData name="Jonathan Neo" userId="499c2d3d-ce76-4636-8e86-6622b1f40b7d" providerId="ADAL" clId="{4090A679-0458-4092-9C08-5AC6F4C8D6CC}" dt="2020-05-27T15:55:38.082" v="4339" actId="478"/>
          <ac:spMkLst>
            <pc:docMk/>
            <pc:sldMk cId="2557102234" sldId="1003"/>
            <ac:spMk id="20" creationId="{B34D4440-EB83-48EC-95AE-B7764C502AC6}"/>
          </ac:spMkLst>
        </pc:spChg>
        <pc:spChg chg="del">
          <ac:chgData name="Jonathan Neo" userId="499c2d3d-ce76-4636-8e86-6622b1f40b7d" providerId="ADAL" clId="{4090A679-0458-4092-9C08-5AC6F4C8D6CC}" dt="2020-05-27T15:55:38.082" v="4339" actId="478"/>
          <ac:spMkLst>
            <pc:docMk/>
            <pc:sldMk cId="2557102234" sldId="1003"/>
            <ac:spMk id="21" creationId="{91A18006-E3D9-43D7-AF66-BC8E1318E964}"/>
          </ac:spMkLst>
        </pc:spChg>
        <pc:spChg chg="del">
          <ac:chgData name="Jonathan Neo" userId="499c2d3d-ce76-4636-8e86-6622b1f40b7d" providerId="ADAL" clId="{4090A679-0458-4092-9C08-5AC6F4C8D6CC}" dt="2020-05-27T15:55:38.082" v="4339" actId="478"/>
          <ac:spMkLst>
            <pc:docMk/>
            <pc:sldMk cId="2557102234" sldId="1003"/>
            <ac:spMk id="22" creationId="{FE1680AE-B4C2-476C-B07E-205E9E3B8307}"/>
          </ac:spMkLst>
        </pc:spChg>
        <pc:spChg chg="del">
          <ac:chgData name="Jonathan Neo" userId="499c2d3d-ce76-4636-8e86-6622b1f40b7d" providerId="ADAL" clId="{4090A679-0458-4092-9C08-5AC6F4C8D6CC}" dt="2020-05-27T15:55:38.082" v="4339" actId="478"/>
          <ac:spMkLst>
            <pc:docMk/>
            <pc:sldMk cId="2557102234" sldId="1003"/>
            <ac:spMk id="23" creationId="{EE64A8F4-7557-4C72-BA67-98EBDF69B1C1}"/>
          </ac:spMkLst>
        </pc:spChg>
        <pc:spChg chg="add mod">
          <ac:chgData name="Jonathan Neo" userId="499c2d3d-ce76-4636-8e86-6622b1f40b7d" providerId="ADAL" clId="{4090A679-0458-4092-9C08-5AC6F4C8D6CC}" dt="2020-05-27T15:57:20.109" v="4371" actId="1076"/>
          <ac:spMkLst>
            <pc:docMk/>
            <pc:sldMk cId="2557102234" sldId="1003"/>
            <ac:spMk id="24" creationId="{CD3846F8-2048-42BA-B0F8-2EE9A397F018}"/>
          </ac:spMkLst>
        </pc:spChg>
        <pc:spChg chg="add mod">
          <ac:chgData name="Jonathan Neo" userId="499c2d3d-ce76-4636-8e86-6622b1f40b7d" providerId="ADAL" clId="{4090A679-0458-4092-9C08-5AC6F4C8D6CC}" dt="2020-05-27T15:57:20.109" v="4371" actId="1076"/>
          <ac:spMkLst>
            <pc:docMk/>
            <pc:sldMk cId="2557102234" sldId="1003"/>
            <ac:spMk id="25" creationId="{5D987F58-D20F-44AA-9F99-C4F6C18F1459}"/>
          </ac:spMkLst>
        </pc:spChg>
        <pc:spChg chg="add mod">
          <ac:chgData name="Jonathan Neo" userId="499c2d3d-ce76-4636-8e86-6622b1f40b7d" providerId="ADAL" clId="{4090A679-0458-4092-9C08-5AC6F4C8D6CC}" dt="2020-05-27T15:57:20.109" v="4371" actId="1076"/>
          <ac:spMkLst>
            <pc:docMk/>
            <pc:sldMk cId="2557102234" sldId="1003"/>
            <ac:spMk id="26" creationId="{01434B5D-7F28-4E1A-92A0-0188989964CA}"/>
          </ac:spMkLst>
        </pc:spChg>
        <pc:spChg chg="add mod">
          <ac:chgData name="Jonathan Neo" userId="499c2d3d-ce76-4636-8e86-6622b1f40b7d" providerId="ADAL" clId="{4090A679-0458-4092-9C08-5AC6F4C8D6CC}" dt="2020-05-27T15:57:20.109" v="4371" actId="1076"/>
          <ac:spMkLst>
            <pc:docMk/>
            <pc:sldMk cId="2557102234" sldId="1003"/>
            <ac:spMk id="27" creationId="{381A2A0B-8FA0-4105-911C-398D2832491E}"/>
          </ac:spMkLst>
        </pc:spChg>
        <pc:spChg chg="add mod">
          <ac:chgData name="Jonathan Neo" userId="499c2d3d-ce76-4636-8e86-6622b1f40b7d" providerId="ADAL" clId="{4090A679-0458-4092-9C08-5AC6F4C8D6CC}" dt="2020-05-27T15:57:20.109" v="4371" actId="1076"/>
          <ac:spMkLst>
            <pc:docMk/>
            <pc:sldMk cId="2557102234" sldId="1003"/>
            <ac:spMk id="28" creationId="{5593743E-9356-42D3-A357-A15557F6F463}"/>
          </ac:spMkLst>
        </pc:spChg>
        <pc:spChg chg="add mod">
          <ac:chgData name="Jonathan Neo" userId="499c2d3d-ce76-4636-8e86-6622b1f40b7d" providerId="ADAL" clId="{4090A679-0458-4092-9C08-5AC6F4C8D6CC}" dt="2020-05-27T15:57:20.109" v="4371" actId="1076"/>
          <ac:spMkLst>
            <pc:docMk/>
            <pc:sldMk cId="2557102234" sldId="1003"/>
            <ac:spMk id="29" creationId="{DAA367B4-AC65-47D5-BCF9-318F4E7E803E}"/>
          </ac:spMkLst>
        </pc:spChg>
        <pc:picChg chg="add mod">
          <ac:chgData name="Jonathan Neo" userId="499c2d3d-ce76-4636-8e86-6622b1f40b7d" providerId="ADAL" clId="{4090A679-0458-4092-9C08-5AC6F4C8D6CC}" dt="2020-05-27T15:57:20.109" v="4371" actId="1076"/>
          <ac:picMkLst>
            <pc:docMk/>
            <pc:sldMk cId="2557102234" sldId="1003"/>
            <ac:picMk id="3" creationId="{9A77625E-EEB5-45D4-8B60-3339E68EBDE9}"/>
          </ac:picMkLst>
        </pc:picChg>
        <pc:picChg chg="add mod">
          <ac:chgData name="Jonathan Neo" userId="499c2d3d-ce76-4636-8e86-6622b1f40b7d" providerId="ADAL" clId="{4090A679-0458-4092-9C08-5AC6F4C8D6CC}" dt="2020-05-27T15:57:20.109" v="4371" actId="1076"/>
          <ac:picMkLst>
            <pc:docMk/>
            <pc:sldMk cId="2557102234" sldId="1003"/>
            <ac:picMk id="4" creationId="{D005DBCD-834B-4D83-A4CE-49FADB9BA2A0}"/>
          </ac:picMkLst>
        </pc:picChg>
        <pc:picChg chg="add mod">
          <ac:chgData name="Jonathan Neo" userId="499c2d3d-ce76-4636-8e86-6622b1f40b7d" providerId="ADAL" clId="{4090A679-0458-4092-9C08-5AC6F4C8D6CC}" dt="2020-05-27T15:57:20.109" v="4371" actId="1076"/>
          <ac:picMkLst>
            <pc:docMk/>
            <pc:sldMk cId="2557102234" sldId="1003"/>
            <ac:picMk id="7" creationId="{C6F8BFDD-B492-4DF8-804E-B40D8C0F0B3E}"/>
          </ac:picMkLst>
        </pc:picChg>
        <pc:picChg chg="del">
          <ac:chgData name="Jonathan Neo" userId="499c2d3d-ce76-4636-8e86-6622b1f40b7d" providerId="ADAL" clId="{4090A679-0458-4092-9C08-5AC6F4C8D6CC}" dt="2020-05-27T15:55:38.082" v="4339" actId="478"/>
          <ac:picMkLst>
            <pc:docMk/>
            <pc:sldMk cId="2557102234" sldId="1003"/>
            <ac:picMk id="8" creationId="{1BA51E9B-96EB-4FAF-A309-45B75B1EFE58}"/>
          </ac:picMkLst>
        </pc:picChg>
        <pc:picChg chg="del">
          <ac:chgData name="Jonathan Neo" userId="499c2d3d-ce76-4636-8e86-6622b1f40b7d" providerId="ADAL" clId="{4090A679-0458-4092-9C08-5AC6F4C8D6CC}" dt="2020-05-27T15:55:38.082" v="4339" actId="478"/>
          <ac:picMkLst>
            <pc:docMk/>
            <pc:sldMk cId="2557102234" sldId="1003"/>
            <ac:picMk id="17" creationId="{A4C2D008-E160-4D96-AFAE-E24DFDA73645}"/>
          </ac:picMkLst>
        </pc:picChg>
      </pc:sldChg>
      <pc:sldChg chg="addSp delSp modSp add mod">
        <pc:chgData name="Jonathan Neo" userId="499c2d3d-ce76-4636-8e86-6622b1f40b7d" providerId="ADAL" clId="{4090A679-0458-4092-9C08-5AC6F4C8D6CC}" dt="2020-05-27T17:03:11.496" v="6280" actId="1076"/>
        <pc:sldMkLst>
          <pc:docMk/>
          <pc:sldMk cId="938002310" sldId="1004"/>
        </pc:sldMkLst>
        <pc:spChg chg="add del mod">
          <ac:chgData name="Jonathan Neo" userId="499c2d3d-ce76-4636-8e86-6622b1f40b7d" providerId="ADAL" clId="{4090A679-0458-4092-9C08-5AC6F4C8D6CC}" dt="2020-05-27T15:58:58.641" v="4387" actId="478"/>
          <ac:spMkLst>
            <pc:docMk/>
            <pc:sldMk cId="938002310" sldId="1004"/>
            <ac:spMk id="9" creationId="{13B72D17-C540-49A4-B35D-AF52576AA865}"/>
          </ac:spMkLst>
        </pc:spChg>
        <pc:spChg chg="add mod ord">
          <ac:chgData name="Jonathan Neo" userId="499c2d3d-ce76-4636-8e86-6622b1f40b7d" providerId="ADAL" clId="{4090A679-0458-4092-9C08-5AC6F4C8D6CC}" dt="2020-05-27T17:03:11.496" v="6280" actId="1076"/>
          <ac:spMkLst>
            <pc:docMk/>
            <pc:sldMk cId="938002310" sldId="1004"/>
            <ac:spMk id="16" creationId="{88176CAD-CC85-4528-BC0B-F1DABFD4A8BD}"/>
          </ac:spMkLst>
        </pc:spChg>
        <pc:spChg chg="add mod">
          <ac:chgData name="Jonathan Neo" userId="499c2d3d-ce76-4636-8e86-6622b1f40b7d" providerId="ADAL" clId="{4090A679-0458-4092-9C08-5AC6F4C8D6CC}" dt="2020-05-27T17:03:11.496" v="6280" actId="1076"/>
          <ac:spMkLst>
            <pc:docMk/>
            <pc:sldMk cId="938002310" sldId="1004"/>
            <ac:spMk id="19" creationId="{8910545C-0A47-4721-AF4E-A1E8A1E8C7A5}"/>
          </ac:spMkLst>
        </pc:spChg>
        <pc:spChg chg="add mod">
          <ac:chgData name="Jonathan Neo" userId="499c2d3d-ce76-4636-8e86-6622b1f40b7d" providerId="ADAL" clId="{4090A679-0458-4092-9C08-5AC6F4C8D6CC}" dt="2020-05-27T17:03:11.496" v="6280" actId="1076"/>
          <ac:spMkLst>
            <pc:docMk/>
            <pc:sldMk cId="938002310" sldId="1004"/>
            <ac:spMk id="20" creationId="{CF7690CA-3009-4958-B95D-AA47F3C169A2}"/>
          </ac:spMkLst>
        </pc:spChg>
        <pc:spChg chg="del">
          <ac:chgData name="Jonathan Neo" userId="499c2d3d-ce76-4636-8e86-6622b1f40b7d" providerId="ADAL" clId="{4090A679-0458-4092-9C08-5AC6F4C8D6CC}" dt="2020-05-27T15:57:24.907" v="4373" actId="478"/>
          <ac:spMkLst>
            <pc:docMk/>
            <pc:sldMk cId="938002310" sldId="1004"/>
            <ac:spMk id="24" creationId="{CD3846F8-2048-42BA-B0F8-2EE9A397F018}"/>
          </ac:spMkLst>
        </pc:spChg>
        <pc:spChg chg="del">
          <ac:chgData name="Jonathan Neo" userId="499c2d3d-ce76-4636-8e86-6622b1f40b7d" providerId="ADAL" clId="{4090A679-0458-4092-9C08-5AC6F4C8D6CC}" dt="2020-05-27T15:57:24.907" v="4373" actId="478"/>
          <ac:spMkLst>
            <pc:docMk/>
            <pc:sldMk cId="938002310" sldId="1004"/>
            <ac:spMk id="25" creationId="{5D987F58-D20F-44AA-9F99-C4F6C18F1459}"/>
          </ac:spMkLst>
        </pc:spChg>
        <pc:spChg chg="del">
          <ac:chgData name="Jonathan Neo" userId="499c2d3d-ce76-4636-8e86-6622b1f40b7d" providerId="ADAL" clId="{4090A679-0458-4092-9C08-5AC6F4C8D6CC}" dt="2020-05-27T15:57:24.907" v="4373" actId="478"/>
          <ac:spMkLst>
            <pc:docMk/>
            <pc:sldMk cId="938002310" sldId="1004"/>
            <ac:spMk id="26" creationId="{01434B5D-7F28-4E1A-92A0-0188989964CA}"/>
          </ac:spMkLst>
        </pc:spChg>
        <pc:spChg chg="del">
          <ac:chgData name="Jonathan Neo" userId="499c2d3d-ce76-4636-8e86-6622b1f40b7d" providerId="ADAL" clId="{4090A679-0458-4092-9C08-5AC6F4C8D6CC}" dt="2020-05-27T15:57:24.907" v="4373" actId="478"/>
          <ac:spMkLst>
            <pc:docMk/>
            <pc:sldMk cId="938002310" sldId="1004"/>
            <ac:spMk id="27" creationId="{381A2A0B-8FA0-4105-911C-398D2832491E}"/>
          </ac:spMkLst>
        </pc:spChg>
        <pc:spChg chg="del">
          <ac:chgData name="Jonathan Neo" userId="499c2d3d-ce76-4636-8e86-6622b1f40b7d" providerId="ADAL" clId="{4090A679-0458-4092-9C08-5AC6F4C8D6CC}" dt="2020-05-27T15:57:24.907" v="4373" actId="478"/>
          <ac:spMkLst>
            <pc:docMk/>
            <pc:sldMk cId="938002310" sldId="1004"/>
            <ac:spMk id="28" creationId="{5593743E-9356-42D3-A357-A15557F6F463}"/>
          </ac:spMkLst>
        </pc:spChg>
        <pc:spChg chg="del">
          <ac:chgData name="Jonathan Neo" userId="499c2d3d-ce76-4636-8e86-6622b1f40b7d" providerId="ADAL" clId="{4090A679-0458-4092-9C08-5AC6F4C8D6CC}" dt="2020-05-27T15:57:24.907" v="4373" actId="478"/>
          <ac:spMkLst>
            <pc:docMk/>
            <pc:sldMk cId="938002310" sldId="1004"/>
            <ac:spMk id="29" creationId="{DAA367B4-AC65-47D5-BCF9-318F4E7E803E}"/>
          </ac:spMkLst>
        </pc:spChg>
        <pc:picChg chg="del">
          <ac:chgData name="Jonathan Neo" userId="499c2d3d-ce76-4636-8e86-6622b1f40b7d" providerId="ADAL" clId="{4090A679-0458-4092-9C08-5AC6F4C8D6CC}" dt="2020-05-27T15:57:24.907" v="4373" actId="478"/>
          <ac:picMkLst>
            <pc:docMk/>
            <pc:sldMk cId="938002310" sldId="1004"/>
            <ac:picMk id="3" creationId="{9A77625E-EEB5-45D4-8B60-3339E68EBDE9}"/>
          </ac:picMkLst>
        </pc:picChg>
        <pc:picChg chg="del">
          <ac:chgData name="Jonathan Neo" userId="499c2d3d-ce76-4636-8e86-6622b1f40b7d" providerId="ADAL" clId="{4090A679-0458-4092-9C08-5AC6F4C8D6CC}" dt="2020-05-27T15:57:24.907" v="4373" actId="478"/>
          <ac:picMkLst>
            <pc:docMk/>
            <pc:sldMk cId="938002310" sldId="1004"/>
            <ac:picMk id="4" creationId="{D005DBCD-834B-4D83-A4CE-49FADB9BA2A0}"/>
          </ac:picMkLst>
        </pc:picChg>
        <pc:picChg chg="del">
          <ac:chgData name="Jonathan Neo" userId="499c2d3d-ce76-4636-8e86-6622b1f40b7d" providerId="ADAL" clId="{4090A679-0458-4092-9C08-5AC6F4C8D6CC}" dt="2020-05-27T15:57:24.907" v="4373" actId="478"/>
          <ac:picMkLst>
            <pc:docMk/>
            <pc:sldMk cId="938002310" sldId="1004"/>
            <ac:picMk id="7" creationId="{C6F8BFDD-B492-4DF8-804E-B40D8C0F0B3E}"/>
          </ac:picMkLst>
        </pc:picChg>
        <pc:picChg chg="add del mod">
          <ac:chgData name="Jonathan Neo" userId="499c2d3d-ce76-4636-8e86-6622b1f40b7d" providerId="ADAL" clId="{4090A679-0458-4092-9C08-5AC6F4C8D6CC}" dt="2020-05-27T15:58:58.641" v="4387" actId="478"/>
          <ac:picMkLst>
            <pc:docMk/>
            <pc:sldMk cId="938002310" sldId="1004"/>
            <ac:picMk id="8" creationId="{FAE0F6B1-6FD9-4AB0-89A3-85A26C4D8F48}"/>
          </ac:picMkLst>
        </pc:picChg>
        <pc:picChg chg="add mod">
          <ac:chgData name="Jonathan Neo" userId="499c2d3d-ce76-4636-8e86-6622b1f40b7d" providerId="ADAL" clId="{4090A679-0458-4092-9C08-5AC6F4C8D6CC}" dt="2020-05-27T17:03:11.496" v="6280" actId="1076"/>
          <ac:picMkLst>
            <pc:docMk/>
            <pc:sldMk cId="938002310" sldId="1004"/>
            <ac:picMk id="10" creationId="{3FFF008E-F6DF-49F2-AEFF-53B3A10E20A6}"/>
          </ac:picMkLst>
        </pc:picChg>
      </pc:sldChg>
      <pc:sldChg chg="addSp delSp modSp add mod">
        <pc:chgData name="Jonathan Neo" userId="499c2d3d-ce76-4636-8e86-6622b1f40b7d" providerId="ADAL" clId="{4090A679-0458-4092-9C08-5AC6F4C8D6CC}" dt="2020-05-27T16:14:15.533" v="4744" actId="20577"/>
        <pc:sldMkLst>
          <pc:docMk/>
          <pc:sldMk cId="129871732" sldId="1005"/>
        </pc:sldMkLst>
        <pc:spChg chg="add mod">
          <ac:chgData name="Jonathan Neo" userId="499c2d3d-ce76-4636-8e86-6622b1f40b7d" providerId="ADAL" clId="{4090A679-0458-4092-9C08-5AC6F4C8D6CC}" dt="2020-05-27T16:10:01.835" v="4691" actId="20577"/>
          <ac:spMkLst>
            <pc:docMk/>
            <pc:sldMk cId="129871732" sldId="1005"/>
            <ac:spMk id="11" creationId="{46CF429F-87F6-4AE3-A5B1-DD2BBE581C8B}"/>
          </ac:spMkLst>
        </pc:spChg>
        <pc:spChg chg="add mod">
          <ac:chgData name="Jonathan Neo" userId="499c2d3d-ce76-4636-8e86-6622b1f40b7d" providerId="ADAL" clId="{4090A679-0458-4092-9C08-5AC6F4C8D6CC}" dt="2020-05-27T16:10:44.554" v="4699" actId="14100"/>
          <ac:spMkLst>
            <pc:docMk/>
            <pc:sldMk cId="129871732" sldId="1005"/>
            <ac:spMk id="13" creationId="{EAFA62AE-5298-4A9F-A838-3C8E0E23CBDF}"/>
          </ac:spMkLst>
        </pc:spChg>
        <pc:spChg chg="add mod">
          <ac:chgData name="Jonathan Neo" userId="499c2d3d-ce76-4636-8e86-6622b1f40b7d" providerId="ADAL" clId="{4090A679-0458-4092-9C08-5AC6F4C8D6CC}" dt="2020-05-27T16:10:50.622" v="4701" actId="20577"/>
          <ac:spMkLst>
            <pc:docMk/>
            <pc:sldMk cId="129871732" sldId="1005"/>
            <ac:spMk id="14" creationId="{D0812D68-2D77-4109-899F-C72F90BB667F}"/>
          </ac:spMkLst>
        </pc:spChg>
        <pc:spChg chg="add mod">
          <ac:chgData name="Jonathan Neo" userId="499c2d3d-ce76-4636-8e86-6622b1f40b7d" providerId="ADAL" clId="{4090A679-0458-4092-9C08-5AC6F4C8D6CC}" dt="2020-05-27T16:12:46.868" v="4728" actId="1076"/>
          <ac:spMkLst>
            <pc:docMk/>
            <pc:sldMk cId="129871732" sldId="1005"/>
            <ac:spMk id="15" creationId="{56CB5E18-5F79-4EAE-9978-47D41607FAC2}"/>
          </ac:spMkLst>
        </pc:spChg>
        <pc:spChg chg="del">
          <ac:chgData name="Jonathan Neo" userId="499c2d3d-ce76-4636-8e86-6622b1f40b7d" providerId="ADAL" clId="{4090A679-0458-4092-9C08-5AC6F4C8D6CC}" dt="2020-05-27T16:09:31.208" v="4484" actId="478"/>
          <ac:spMkLst>
            <pc:docMk/>
            <pc:sldMk cId="129871732" sldId="1005"/>
            <ac:spMk id="16" creationId="{88176CAD-CC85-4528-BC0B-F1DABFD4A8BD}"/>
          </ac:spMkLst>
        </pc:spChg>
        <pc:spChg chg="add mod">
          <ac:chgData name="Jonathan Neo" userId="499c2d3d-ce76-4636-8e86-6622b1f40b7d" providerId="ADAL" clId="{4090A679-0458-4092-9C08-5AC6F4C8D6CC}" dt="2020-05-27T16:12:45.420" v="4727" actId="1076"/>
          <ac:spMkLst>
            <pc:docMk/>
            <pc:sldMk cId="129871732" sldId="1005"/>
            <ac:spMk id="17" creationId="{EA8CC182-615C-4951-B78C-A341B5F2603D}"/>
          </ac:spMkLst>
        </pc:spChg>
        <pc:spChg chg="del">
          <ac:chgData name="Jonathan Neo" userId="499c2d3d-ce76-4636-8e86-6622b1f40b7d" providerId="ADAL" clId="{4090A679-0458-4092-9C08-5AC6F4C8D6CC}" dt="2020-05-27T16:09:31.208" v="4484" actId="478"/>
          <ac:spMkLst>
            <pc:docMk/>
            <pc:sldMk cId="129871732" sldId="1005"/>
            <ac:spMk id="19" creationId="{8910545C-0A47-4721-AF4E-A1E8A1E8C7A5}"/>
          </ac:spMkLst>
        </pc:spChg>
        <pc:spChg chg="del">
          <ac:chgData name="Jonathan Neo" userId="499c2d3d-ce76-4636-8e86-6622b1f40b7d" providerId="ADAL" clId="{4090A679-0458-4092-9C08-5AC6F4C8D6CC}" dt="2020-05-27T16:09:31.208" v="4484" actId="478"/>
          <ac:spMkLst>
            <pc:docMk/>
            <pc:sldMk cId="129871732" sldId="1005"/>
            <ac:spMk id="20" creationId="{CF7690CA-3009-4958-B95D-AA47F3C169A2}"/>
          </ac:spMkLst>
        </pc:spChg>
        <pc:spChg chg="add mod">
          <ac:chgData name="Jonathan Neo" userId="499c2d3d-ce76-4636-8e86-6622b1f40b7d" providerId="ADAL" clId="{4090A679-0458-4092-9C08-5AC6F4C8D6CC}" dt="2020-05-27T16:14:05.815" v="4741" actId="14100"/>
          <ac:spMkLst>
            <pc:docMk/>
            <pc:sldMk cId="129871732" sldId="1005"/>
            <ac:spMk id="22" creationId="{9B0E7470-A422-4933-930A-728EC0BEFE21}"/>
          </ac:spMkLst>
        </pc:spChg>
        <pc:spChg chg="add mod">
          <ac:chgData name="Jonathan Neo" userId="499c2d3d-ce76-4636-8e86-6622b1f40b7d" providerId="ADAL" clId="{4090A679-0458-4092-9C08-5AC6F4C8D6CC}" dt="2020-05-27T16:14:15.533" v="4744" actId="20577"/>
          <ac:spMkLst>
            <pc:docMk/>
            <pc:sldMk cId="129871732" sldId="1005"/>
            <ac:spMk id="23" creationId="{42EBA26B-82EF-4496-8308-7268F70249AE}"/>
          </ac:spMkLst>
        </pc:spChg>
        <pc:picChg chg="add mod">
          <ac:chgData name="Jonathan Neo" userId="499c2d3d-ce76-4636-8e86-6622b1f40b7d" providerId="ADAL" clId="{4090A679-0458-4092-9C08-5AC6F4C8D6CC}" dt="2020-05-27T16:10:33.025" v="4696" actId="1076"/>
          <ac:picMkLst>
            <pc:docMk/>
            <pc:sldMk cId="129871732" sldId="1005"/>
            <ac:picMk id="3" creationId="{E3D8E336-8418-42C5-9172-D90009A80348}"/>
          </ac:picMkLst>
        </pc:picChg>
        <pc:picChg chg="add del mod">
          <ac:chgData name="Jonathan Neo" userId="499c2d3d-ce76-4636-8e86-6622b1f40b7d" providerId="ADAL" clId="{4090A679-0458-4092-9C08-5AC6F4C8D6CC}" dt="2020-05-27T16:12:39.230" v="4721" actId="478"/>
          <ac:picMkLst>
            <pc:docMk/>
            <pc:sldMk cId="129871732" sldId="1005"/>
            <ac:picMk id="4" creationId="{9788CEA9-E067-4B30-BE7E-65539429D6C4}"/>
          </ac:picMkLst>
        </pc:picChg>
        <pc:picChg chg="add mod ord">
          <ac:chgData name="Jonathan Neo" userId="499c2d3d-ce76-4636-8e86-6622b1f40b7d" providerId="ADAL" clId="{4090A679-0458-4092-9C08-5AC6F4C8D6CC}" dt="2020-05-27T16:12:42.814" v="4726" actId="167"/>
          <ac:picMkLst>
            <pc:docMk/>
            <pc:sldMk cId="129871732" sldId="1005"/>
            <ac:picMk id="8" creationId="{5D00C98D-5FD6-440B-AEAA-2574146F2C2F}"/>
          </ac:picMkLst>
        </pc:picChg>
        <pc:picChg chg="del">
          <ac:chgData name="Jonathan Neo" userId="499c2d3d-ce76-4636-8e86-6622b1f40b7d" providerId="ADAL" clId="{4090A679-0458-4092-9C08-5AC6F4C8D6CC}" dt="2020-05-27T16:09:31.208" v="4484" actId="478"/>
          <ac:picMkLst>
            <pc:docMk/>
            <pc:sldMk cId="129871732" sldId="1005"/>
            <ac:picMk id="10" creationId="{3FFF008E-F6DF-49F2-AEFF-53B3A10E20A6}"/>
          </ac:picMkLst>
        </pc:picChg>
        <pc:picChg chg="add mod">
          <ac:chgData name="Jonathan Neo" userId="499c2d3d-ce76-4636-8e86-6622b1f40b7d" providerId="ADAL" clId="{4090A679-0458-4092-9C08-5AC6F4C8D6CC}" dt="2020-05-27T16:14:00.053" v="4738" actId="1076"/>
          <ac:picMkLst>
            <pc:docMk/>
            <pc:sldMk cId="129871732" sldId="1005"/>
            <ac:picMk id="21" creationId="{0ABF90F3-E75B-4426-B7E4-13C1AE9AEA2E}"/>
          </ac:picMkLst>
        </pc:picChg>
      </pc:sldChg>
      <pc:sldChg chg="addSp delSp modSp add mod">
        <pc:chgData name="Jonathan Neo" userId="499c2d3d-ce76-4636-8e86-6622b1f40b7d" providerId="ADAL" clId="{4090A679-0458-4092-9C08-5AC6F4C8D6CC}" dt="2020-05-27T16:29:08.722" v="5288" actId="113"/>
        <pc:sldMkLst>
          <pc:docMk/>
          <pc:sldMk cId="1745172997" sldId="1006"/>
        </pc:sldMkLst>
        <pc:spChg chg="del">
          <ac:chgData name="Jonathan Neo" userId="499c2d3d-ce76-4636-8e86-6622b1f40b7d" providerId="ADAL" clId="{4090A679-0458-4092-9C08-5AC6F4C8D6CC}" dt="2020-05-27T16:11:33.672" v="4719" actId="478"/>
          <ac:spMkLst>
            <pc:docMk/>
            <pc:sldMk cId="1745172997" sldId="1006"/>
            <ac:spMk id="11" creationId="{46CF429F-87F6-4AE3-A5B1-DD2BBE581C8B}"/>
          </ac:spMkLst>
        </pc:spChg>
        <pc:spChg chg="del">
          <ac:chgData name="Jonathan Neo" userId="499c2d3d-ce76-4636-8e86-6622b1f40b7d" providerId="ADAL" clId="{4090A679-0458-4092-9C08-5AC6F4C8D6CC}" dt="2020-05-27T16:11:31.405" v="4718" actId="478"/>
          <ac:spMkLst>
            <pc:docMk/>
            <pc:sldMk cId="1745172997" sldId="1006"/>
            <ac:spMk id="13" creationId="{EAFA62AE-5298-4A9F-A838-3C8E0E23CBDF}"/>
          </ac:spMkLst>
        </pc:spChg>
        <pc:spChg chg="del">
          <ac:chgData name="Jonathan Neo" userId="499c2d3d-ce76-4636-8e86-6622b1f40b7d" providerId="ADAL" clId="{4090A679-0458-4092-9C08-5AC6F4C8D6CC}" dt="2020-05-27T16:11:31.405" v="4718" actId="478"/>
          <ac:spMkLst>
            <pc:docMk/>
            <pc:sldMk cId="1745172997" sldId="1006"/>
            <ac:spMk id="14" creationId="{D0812D68-2D77-4109-899F-C72F90BB667F}"/>
          </ac:spMkLst>
        </pc:spChg>
        <pc:spChg chg="del">
          <ac:chgData name="Jonathan Neo" userId="499c2d3d-ce76-4636-8e86-6622b1f40b7d" providerId="ADAL" clId="{4090A679-0458-4092-9C08-5AC6F4C8D6CC}" dt="2020-05-27T16:11:31.405" v="4718" actId="478"/>
          <ac:spMkLst>
            <pc:docMk/>
            <pc:sldMk cId="1745172997" sldId="1006"/>
            <ac:spMk id="15" creationId="{56CB5E18-5F79-4EAE-9978-47D41607FAC2}"/>
          </ac:spMkLst>
        </pc:spChg>
        <pc:spChg chg="del">
          <ac:chgData name="Jonathan Neo" userId="499c2d3d-ce76-4636-8e86-6622b1f40b7d" providerId="ADAL" clId="{4090A679-0458-4092-9C08-5AC6F4C8D6CC}" dt="2020-05-27T16:11:31.405" v="4718" actId="478"/>
          <ac:spMkLst>
            <pc:docMk/>
            <pc:sldMk cId="1745172997" sldId="1006"/>
            <ac:spMk id="17" creationId="{EA8CC182-615C-4951-B78C-A341B5F2603D}"/>
          </ac:spMkLst>
        </pc:spChg>
        <pc:spChg chg="add mod">
          <ac:chgData name="Jonathan Neo" userId="499c2d3d-ce76-4636-8e86-6622b1f40b7d" providerId="ADAL" clId="{4090A679-0458-4092-9C08-5AC6F4C8D6CC}" dt="2020-05-27T16:19:48.457" v="4750" actId="1076"/>
          <ac:spMkLst>
            <pc:docMk/>
            <pc:sldMk cId="1745172997" sldId="1006"/>
            <ac:spMk id="19" creationId="{16F0EFCE-3D70-4D04-80AE-402DE1D59EBE}"/>
          </ac:spMkLst>
        </pc:spChg>
        <pc:spChg chg="add mod">
          <ac:chgData name="Jonathan Neo" userId="499c2d3d-ce76-4636-8e86-6622b1f40b7d" providerId="ADAL" clId="{4090A679-0458-4092-9C08-5AC6F4C8D6CC}" dt="2020-05-27T16:19:53.897" v="4753" actId="20577"/>
          <ac:spMkLst>
            <pc:docMk/>
            <pc:sldMk cId="1745172997" sldId="1006"/>
            <ac:spMk id="20" creationId="{1BF6F7DB-962A-4CB2-B2BF-2D1E4BBDAD6D}"/>
          </ac:spMkLst>
        </pc:spChg>
        <pc:spChg chg="add mod">
          <ac:chgData name="Jonathan Neo" userId="499c2d3d-ce76-4636-8e86-6622b1f40b7d" providerId="ADAL" clId="{4090A679-0458-4092-9C08-5AC6F4C8D6CC}" dt="2020-05-27T16:27:43.717" v="5232" actId="14100"/>
          <ac:spMkLst>
            <pc:docMk/>
            <pc:sldMk cId="1745172997" sldId="1006"/>
            <ac:spMk id="21" creationId="{1CE01F65-66EF-4A74-B5B6-A98E04A5EEEC}"/>
          </ac:spMkLst>
        </pc:spChg>
        <pc:spChg chg="add mod">
          <ac:chgData name="Jonathan Neo" userId="499c2d3d-ce76-4636-8e86-6622b1f40b7d" providerId="ADAL" clId="{4090A679-0458-4092-9C08-5AC6F4C8D6CC}" dt="2020-05-27T16:29:08.722" v="5288" actId="113"/>
          <ac:spMkLst>
            <pc:docMk/>
            <pc:sldMk cId="1745172997" sldId="1006"/>
            <ac:spMk id="22" creationId="{B941D203-5D11-4910-8F8D-495378994A41}"/>
          </ac:spMkLst>
        </pc:spChg>
        <pc:picChg chg="del">
          <ac:chgData name="Jonathan Neo" userId="499c2d3d-ce76-4636-8e86-6622b1f40b7d" providerId="ADAL" clId="{4090A679-0458-4092-9C08-5AC6F4C8D6CC}" dt="2020-05-27T16:11:31.405" v="4718" actId="478"/>
          <ac:picMkLst>
            <pc:docMk/>
            <pc:sldMk cId="1745172997" sldId="1006"/>
            <ac:picMk id="3" creationId="{E3D8E336-8418-42C5-9172-D90009A80348}"/>
          </ac:picMkLst>
        </pc:picChg>
        <pc:picChg chg="del">
          <ac:chgData name="Jonathan Neo" userId="499c2d3d-ce76-4636-8e86-6622b1f40b7d" providerId="ADAL" clId="{4090A679-0458-4092-9C08-5AC6F4C8D6CC}" dt="2020-05-27T16:11:31.405" v="4718" actId="478"/>
          <ac:picMkLst>
            <pc:docMk/>
            <pc:sldMk cId="1745172997" sldId="1006"/>
            <ac:picMk id="4" creationId="{9788CEA9-E067-4B30-BE7E-65539429D6C4}"/>
          </ac:picMkLst>
        </pc:picChg>
        <pc:picChg chg="add del mod">
          <ac:chgData name="Jonathan Neo" userId="499c2d3d-ce76-4636-8e86-6622b1f40b7d" providerId="ADAL" clId="{4090A679-0458-4092-9C08-5AC6F4C8D6CC}" dt="2020-05-27T16:13:54.482" v="4733" actId="21"/>
          <ac:picMkLst>
            <pc:docMk/>
            <pc:sldMk cId="1745172997" sldId="1006"/>
            <ac:picMk id="7" creationId="{9325E5D0-BA5D-4092-B5A9-248DC19DF344}"/>
          </ac:picMkLst>
        </pc:picChg>
        <pc:picChg chg="add">
          <ac:chgData name="Jonathan Neo" userId="499c2d3d-ce76-4636-8e86-6622b1f40b7d" providerId="ADAL" clId="{4090A679-0458-4092-9C08-5AC6F4C8D6CC}" dt="2020-05-27T16:19:37.835" v="4745"/>
          <ac:picMkLst>
            <pc:docMk/>
            <pc:sldMk cId="1745172997" sldId="1006"/>
            <ac:picMk id="8" creationId="{7B667D85-15BF-4934-8717-B14894714BF5}"/>
          </ac:picMkLst>
        </pc:picChg>
        <pc:picChg chg="add del mod">
          <ac:chgData name="Jonathan Neo" userId="499c2d3d-ce76-4636-8e86-6622b1f40b7d" providerId="ADAL" clId="{4090A679-0458-4092-9C08-5AC6F4C8D6CC}" dt="2020-05-27T16:13:56.395" v="4735" actId="21"/>
          <ac:picMkLst>
            <pc:docMk/>
            <pc:sldMk cId="1745172997" sldId="1006"/>
            <ac:picMk id="16" creationId="{D42CC468-F368-4989-84DE-44DCC6005753}"/>
          </ac:picMkLst>
        </pc:picChg>
      </pc:sldChg>
      <pc:sldChg chg="addSp delSp modSp add mod">
        <pc:chgData name="Jonathan Neo" userId="499c2d3d-ce76-4636-8e86-6622b1f40b7d" providerId="ADAL" clId="{4090A679-0458-4092-9C08-5AC6F4C8D6CC}" dt="2020-05-27T16:28:45.923" v="5278" actId="207"/>
        <pc:sldMkLst>
          <pc:docMk/>
          <pc:sldMk cId="2003319913" sldId="1007"/>
        </pc:sldMkLst>
        <pc:spChg chg="add mod">
          <ac:chgData name="Jonathan Neo" userId="499c2d3d-ce76-4636-8e86-6622b1f40b7d" providerId="ADAL" clId="{4090A679-0458-4092-9C08-5AC6F4C8D6CC}" dt="2020-05-27T16:20:39.684" v="4763" actId="14100"/>
          <ac:spMkLst>
            <pc:docMk/>
            <pc:sldMk cId="2003319913" sldId="1007"/>
            <ac:spMk id="10" creationId="{D4C4B22A-564D-46F8-A32D-349D604C207F}"/>
          </ac:spMkLst>
        </pc:spChg>
        <pc:spChg chg="add mod">
          <ac:chgData name="Jonathan Neo" userId="499c2d3d-ce76-4636-8e86-6622b1f40b7d" providerId="ADAL" clId="{4090A679-0458-4092-9C08-5AC6F4C8D6CC}" dt="2020-05-27T16:20:58.276" v="4810" actId="20577"/>
          <ac:spMkLst>
            <pc:docMk/>
            <pc:sldMk cId="2003319913" sldId="1007"/>
            <ac:spMk id="11" creationId="{D2540DA5-A18C-439E-ABE1-49600C374818}"/>
          </ac:spMkLst>
        </pc:spChg>
        <pc:spChg chg="add mod">
          <ac:chgData name="Jonathan Neo" userId="499c2d3d-ce76-4636-8e86-6622b1f40b7d" providerId="ADAL" clId="{4090A679-0458-4092-9C08-5AC6F4C8D6CC}" dt="2020-05-27T16:28:45.923" v="5278" actId="207"/>
          <ac:spMkLst>
            <pc:docMk/>
            <pc:sldMk cId="2003319913" sldId="1007"/>
            <ac:spMk id="12" creationId="{52832DFA-01F4-4C2B-B464-F27B4EC9D743}"/>
          </ac:spMkLst>
        </pc:spChg>
        <pc:spChg chg="del">
          <ac:chgData name="Jonathan Neo" userId="499c2d3d-ce76-4636-8e86-6622b1f40b7d" providerId="ADAL" clId="{4090A679-0458-4092-9C08-5AC6F4C8D6CC}" dt="2020-05-27T16:20:25.376" v="4755" actId="478"/>
          <ac:spMkLst>
            <pc:docMk/>
            <pc:sldMk cId="2003319913" sldId="1007"/>
            <ac:spMk id="19" creationId="{16F0EFCE-3D70-4D04-80AE-402DE1D59EBE}"/>
          </ac:spMkLst>
        </pc:spChg>
        <pc:spChg chg="del">
          <ac:chgData name="Jonathan Neo" userId="499c2d3d-ce76-4636-8e86-6622b1f40b7d" providerId="ADAL" clId="{4090A679-0458-4092-9C08-5AC6F4C8D6CC}" dt="2020-05-27T16:20:25.376" v="4755" actId="478"/>
          <ac:spMkLst>
            <pc:docMk/>
            <pc:sldMk cId="2003319913" sldId="1007"/>
            <ac:spMk id="20" creationId="{1BF6F7DB-962A-4CB2-B2BF-2D1E4BBDAD6D}"/>
          </ac:spMkLst>
        </pc:spChg>
        <pc:picChg chg="add mod">
          <ac:chgData name="Jonathan Neo" userId="499c2d3d-ce76-4636-8e86-6622b1f40b7d" providerId="ADAL" clId="{4090A679-0458-4092-9C08-5AC6F4C8D6CC}" dt="2020-05-27T16:20:32.976" v="4760" actId="1076"/>
          <ac:picMkLst>
            <pc:docMk/>
            <pc:sldMk cId="2003319913" sldId="1007"/>
            <ac:picMk id="3" creationId="{333D389D-428D-4104-AC69-D6361F9E2E9A}"/>
          </ac:picMkLst>
        </pc:picChg>
        <pc:picChg chg="del">
          <ac:chgData name="Jonathan Neo" userId="499c2d3d-ce76-4636-8e86-6622b1f40b7d" providerId="ADAL" clId="{4090A679-0458-4092-9C08-5AC6F4C8D6CC}" dt="2020-05-27T16:20:25.376" v="4755" actId="478"/>
          <ac:picMkLst>
            <pc:docMk/>
            <pc:sldMk cId="2003319913" sldId="1007"/>
            <ac:picMk id="8" creationId="{7B667D85-15BF-4934-8717-B14894714BF5}"/>
          </ac:picMkLst>
        </pc:picChg>
      </pc:sldChg>
      <pc:sldChg chg="addSp delSp modSp add mod">
        <pc:chgData name="Jonathan Neo" userId="499c2d3d-ce76-4636-8e86-6622b1f40b7d" providerId="ADAL" clId="{4090A679-0458-4092-9C08-5AC6F4C8D6CC}" dt="2020-05-27T16:28:21.523" v="5272" actId="120"/>
        <pc:sldMkLst>
          <pc:docMk/>
          <pc:sldMk cId="281357137" sldId="1008"/>
        </pc:sldMkLst>
        <pc:spChg chg="add mod">
          <ac:chgData name="Jonathan Neo" userId="499c2d3d-ce76-4636-8e86-6622b1f40b7d" providerId="ADAL" clId="{4090A679-0458-4092-9C08-5AC6F4C8D6CC}" dt="2020-05-27T16:28:21.523" v="5272" actId="120"/>
          <ac:spMkLst>
            <pc:docMk/>
            <pc:sldMk cId="281357137" sldId="1008"/>
            <ac:spMk id="7" creationId="{1F2EBD84-78FC-41AA-BC15-A3614C68A1E4}"/>
          </ac:spMkLst>
        </pc:spChg>
        <pc:spChg chg="del">
          <ac:chgData name="Jonathan Neo" userId="499c2d3d-ce76-4636-8e86-6622b1f40b7d" providerId="ADAL" clId="{4090A679-0458-4092-9C08-5AC6F4C8D6CC}" dt="2020-05-27T16:21:23.908" v="4812" actId="478"/>
          <ac:spMkLst>
            <pc:docMk/>
            <pc:sldMk cId="281357137" sldId="1008"/>
            <ac:spMk id="10" creationId="{D4C4B22A-564D-46F8-A32D-349D604C207F}"/>
          </ac:spMkLst>
        </pc:spChg>
        <pc:spChg chg="del">
          <ac:chgData name="Jonathan Neo" userId="499c2d3d-ce76-4636-8e86-6622b1f40b7d" providerId="ADAL" clId="{4090A679-0458-4092-9C08-5AC6F4C8D6CC}" dt="2020-05-27T16:21:23.908" v="4812" actId="478"/>
          <ac:spMkLst>
            <pc:docMk/>
            <pc:sldMk cId="281357137" sldId="1008"/>
            <ac:spMk id="11" creationId="{D2540DA5-A18C-439E-ABE1-49600C374818}"/>
          </ac:spMkLst>
        </pc:spChg>
        <pc:spChg chg="add mod">
          <ac:chgData name="Jonathan Neo" userId="499c2d3d-ce76-4636-8e86-6622b1f40b7d" providerId="ADAL" clId="{4090A679-0458-4092-9C08-5AC6F4C8D6CC}" dt="2020-05-27T16:21:36.990" v="4818" actId="14100"/>
          <ac:spMkLst>
            <pc:docMk/>
            <pc:sldMk cId="281357137" sldId="1008"/>
            <ac:spMk id="12" creationId="{94BC0F02-C31C-49A8-B2B0-F2F15E9A981A}"/>
          </ac:spMkLst>
        </pc:spChg>
        <pc:spChg chg="add mod">
          <ac:chgData name="Jonathan Neo" userId="499c2d3d-ce76-4636-8e86-6622b1f40b7d" providerId="ADAL" clId="{4090A679-0458-4092-9C08-5AC6F4C8D6CC}" dt="2020-05-27T16:22:46.931" v="4956" actId="1076"/>
          <ac:spMkLst>
            <pc:docMk/>
            <pc:sldMk cId="281357137" sldId="1008"/>
            <ac:spMk id="13" creationId="{72849C52-C8DD-458B-9E68-BAC1B98C1E50}"/>
          </ac:spMkLst>
        </pc:spChg>
        <pc:spChg chg="add mod">
          <ac:chgData name="Jonathan Neo" userId="499c2d3d-ce76-4636-8e86-6622b1f40b7d" providerId="ADAL" clId="{4090A679-0458-4092-9C08-5AC6F4C8D6CC}" dt="2020-05-27T16:22:08.656" v="4907" actId="20577"/>
          <ac:spMkLst>
            <pc:docMk/>
            <pc:sldMk cId="281357137" sldId="1008"/>
            <ac:spMk id="14" creationId="{A1535A73-842A-48ED-9D59-2D4B64B9D1F2}"/>
          </ac:spMkLst>
        </pc:spChg>
        <pc:spChg chg="add mod">
          <ac:chgData name="Jonathan Neo" userId="499c2d3d-ce76-4636-8e86-6622b1f40b7d" providerId="ADAL" clId="{4090A679-0458-4092-9C08-5AC6F4C8D6CC}" dt="2020-05-27T16:22:43.066" v="4955" actId="20577"/>
          <ac:spMkLst>
            <pc:docMk/>
            <pc:sldMk cId="281357137" sldId="1008"/>
            <ac:spMk id="15" creationId="{C4428208-A069-4A46-8148-8B2157EE9C8B}"/>
          </ac:spMkLst>
        </pc:spChg>
        <pc:spChg chg="add mod">
          <ac:chgData name="Jonathan Neo" userId="499c2d3d-ce76-4636-8e86-6622b1f40b7d" providerId="ADAL" clId="{4090A679-0458-4092-9C08-5AC6F4C8D6CC}" dt="2020-05-27T16:23:05.553" v="5028" actId="20577"/>
          <ac:spMkLst>
            <pc:docMk/>
            <pc:sldMk cId="281357137" sldId="1008"/>
            <ac:spMk id="16" creationId="{FAF638C3-3FE6-4344-BAB0-E6D090E7BC06}"/>
          </ac:spMkLst>
        </pc:spChg>
        <pc:picChg chg="del">
          <ac:chgData name="Jonathan Neo" userId="499c2d3d-ce76-4636-8e86-6622b1f40b7d" providerId="ADAL" clId="{4090A679-0458-4092-9C08-5AC6F4C8D6CC}" dt="2020-05-27T16:21:23.908" v="4812" actId="478"/>
          <ac:picMkLst>
            <pc:docMk/>
            <pc:sldMk cId="281357137" sldId="1008"/>
            <ac:picMk id="3" creationId="{333D389D-428D-4104-AC69-D6361F9E2E9A}"/>
          </ac:picMkLst>
        </pc:picChg>
        <pc:picChg chg="add mod">
          <ac:chgData name="Jonathan Neo" userId="499c2d3d-ce76-4636-8e86-6622b1f40b7d" providerId="ADAL" clId="{4090A679-0458-4092-9C08-5AC6F4C8D6CC}" dt="2020-05-27T16:21:28.796" v="4815" actId="1076"/>
          <ac:picMkLst>
            <pc:docMk/>
            <pc:sldMk cId="281357137" sldId="1008"/>
            <ac:picMk id="4" creationId="{57E0DEBA-B5D7-4931-9C33-61AF436506FA}"/>
          </ac:picMkLst>
        </pc:picChg>
      </pc:sldChg>
      <pc:sldChg chg="addSp delSp modSp add mod">
        <pc:chgData name="Jonathan Neo" userId="499c2d3d-ce76-4636-8e86-6622b1f40b7d" providerId="ADAL" clId="{4090A679-0458-4092-9C08-5AC6F4C8D6CC}" dt="2020-05-27T16:33:18.019" v="5356" actId="313"/>
        <pc:sldMkLst>
          <pc:docMk/>
          <pc:sldMk cId="684388105" sldId="1009"/>
        </pc:sldMkLst>
        <pc:spChg chg="add del mod">
          <ac:chgData name="Jonathan Neo" userId="499c2d3d-ce76-4636-8e86-6622b1f40b7d" providerId="ADAL" clId="{4090A679-0458-4092-9C08-5AC6F4C8D6CC}" dt="2020-05-27T16:24:52.520" v="5103" actId="478"/>
          <ac:spMkLst>
            <pc:docMk/>
            <pc:sldMk cId="684388105" sldId="1009"/>
            <ac:spMk id="8" creationId="{A9B94DAB-286C-4947-B88C-921B40601CCB}"/>
          </ac:spMkLst>
        </pc:spChg>
        <pc:spChg chg="del">
          <ac:chgData name="Jonathan Neo" userId="499c2d3d-ce76-4636-8e86-6622b1f40b7d" providerId="ADAL" clId="{4090A679-0458-4092-9C08-5AC6F4C8D6CC}" dt="2020-05-27T16:23:29.882" v="5030" actId="478"/>
          <ac:spMkLst>
            <pc:docMk/>
            <pc:sldMk cId="684388105" sldId="1009"/>
            <ac:spMk id="12" creationId="{94BC0F02-C31C-49A8-B2B0-F2F15E9A981A}"/>
          </ac:spMkLst>
        </pc:spChg>
        <pc:spChg chg="del">
          <ac:chgData name="Jonathan Neo" userId="499c2d3d-ce76-4636-8e86-6622b1f40b7d" providerId="ADAL" clId="{4090A679-0458-4092-9C08-5AC6F4C8D6CC}" dt="2020-05-27T16:23:29.882" v="5030" actId="478"/>
          <ac:spMkLst>
            <pc:docMk/>
            <pc:sldMk cId="684388105" sldId="1009"/>
            <ac:spMk id="13" creationId="{72849C52-C8DD-458B-9E68-BAC1B98C1E50}"/>
          </ac:spMkLst>
        </pc:spChg>
        <pc:spChg chg="del">
          <ac:chgData name="Jonathan Neo" userId="499c2d3d-ce76-4636-8e86-6622b1f40b7d" providerId="ADAL" clId="{4090A679-0458-4092-9C08-5AC6F4C8D6CC}" dt="2020-05-27T16:23:29.882" v="5030" actId="478"/>
          <ac:spMkLst>
            <pc:docMk/>
            <pc:sldMk cId="684388105" sldId="1009"/>
            <ac:spMk id="14" creationId="{A1535A73-842A-48ED-9D59-2D4B64B9D1F2}"/>
          </ac:spMkLst>
        </pc:spChg>
        <pc:spChg chg="del">
          <ac:chgData name="Jonathan Neo" userId="499c2d3d-ce76-4636-8e86-6622b1f40b7d" providerId="ADAL" clId="{4090A679-0458-4092-9C08-5AC6F4C8D6CC}" dt="2020-05-27T16:23:29.882" v="5030" actId="478"/>
          <ac:spMkLst>
            <pc:docMk/>
            <pc:sldMk cId="684388105" sldId="1009"/>
            <ac:spMk id="15" creationId="{C4428208-A069-4A46-8148-8B2157EE9C8B}"/>
          </ac:spMkLst>
        </pc:spChg>
        <pc:spChg chg="del">
          <ac:chgData name="Jonathan Neo" userId="499c2d3d-ce76-4636-8e86-6622b1f40b7d" providerId="ADAL" clId="{4090A679-0458-4092-9C08-5AC6F4C8D6CC}" dt="2020-05-27T16:23:29.882" v="5030" actId="478"/>
          <ac:spMkLst>
            <pc:docMk/>
            <pc:sldMk cId="684388105" sldId="1009"/>
            <ac:spMk id="16" creationId="{FAF638C3-3FE6-4344-BAB0-E6D090E7BC06}"/>
          </ac:spMkLst>
        </pc:spChg>
        <pc:spChg chg="add del mod">
          <ac:chgData name="Jonathan Neo" userId="499c2d3d-ce76-4636-8e86-6622b1f40b7d" providerId="ADAL" clId="{4090A679-0458-4092-9C08-5AC6F4C8D6CC}" dt="2020-05-27T16:23:58.444" v="5090" actId="478"/>
          <ac:spMkLst>
            <pc:docMk/>
            <pc:sldMk cId="684388105" sldId="1009"/>
            <ac:spMk id="17" creationId="{F9B378CA-08BB-4F2E-A5A8-506ACBD3E82D}"/>
          </ac:spMkLst>
        </pc:spChg>
        <pc:spChg chg="add del mod">
          <ac:chgData name="Jonathan Neo" userId="499c2d3d-ce76-4636-8e86-6622b1f40b7d" providerId="ADAL" clId="{4090A679-0458-4092-9C08-5AC6F4C8D6CC}" dt="2020-05-27T16:24:50.713" v="5102" actId="478"/>
          <ac:spMkLst>
            <pc:docMk/>
            <pc:sldMk cId="684388105" sldId="1009"/>
            <ac:spMk id="19" creationId="{61BCF18E-57E5-4188-97D6-815176C8A168}"/>
          </ac:spMkLst>
        </pc:spChg>
        <pc:spChg chg="add del mod">
          <ac:chgData name="Jonathan Neo" userId="499c2d3d-ce76-4636-8e86-6622b1f40b7d" providerId="ADAL" clId="{4090A679-0458-4092-9C08-5AC6F4C8D6CC}" dt="2020-05-27T16:25:46.817" v="5117" actId="478"/>
          <ac:spMkLst>
            <pc:docMk/>
            <pc:sldMk cId="684388105" sldId="1009"/>
            <ac:spMk id="20" creationId="{ED84413A-B460-47C7-8512-572DBFC2EBFB}"/>
          </ac:spMkLst>
        </pc:spChg>
        <pc:spChg chg="add del mod">
          <ac:chgData name="Jonathan Neo" userId="499c2d3d-ce76-4636-8e86-6622b1f40b7d" providerId="ADAL" clId="{4090A679-0458-4092-9C08-5AC6F4C8D6CC}" dt="2020-05-27T16:25:46.817" v="5117" actId="478"/>
          <ac:spMkLst>
            <pc:docMk/>
            <pc:sldMk cId="684388105" sldId="1009"/>
            <ac:spMk id="21" creationId="{FAAD3549-3E66-4417-A5D7-67D51A48D0E0}"/>
          </ac:spMkLst>
        </pc:spChg>
        <pc:spChg chg="add del mod">
          <ac:chgData name="Jonathan Neo" userId="499c2d3d-ce76-4636-8e86-6622b1f40b7d" providerId="ADAL" clId="{4090A679-0458-4092-9C08-5AC6F4C8D6CC}" dt="2020-05-27T16:27:18.103" v="5224" actId="478"/>
          <ac:spMkLst>
            <pc:docMk/>
            <pc:sldMk cId="684388105" sldId="1009"/>
            <ac:spMk id="22" creationId="{0219A925-BC5E-413A-9B45-6BEECCDC398E}"/>
          </ac:spMkLst>
        </pc:spChg>
        <pc:spChg chg="add del mod">
          <ac:chgData name="Jonathan Neo" userId="499c2d3d-ce76-4636-8e86-6622b1f40b7d" providerId="ADAL" clId="{4090A679-0458-4092-9C08-5AC6F4C8D6CC}" dt="2020-05-27T16:27:18.103" v="5224" actId="478"/>
          <ac:spMkLst>
            <pc:docMk/>
            <pc:sldMk cId="684388105" sldId="1009"/>
            <ac:spMk id="23" creationId="{622138B2-6850-417B-9F23-97BD6A1786F2}"/>
          </ac:spMkLst>
        </pc:spChg>
        <pc:spChg chg="add del mod">
          <ac:chgData name="Jonathan Neo" userId="499c2d3d-ce76-4636-8e86-6622b1f40b7d" providerId="ADAL" clId="{4090A679-0458-4092-9C08-5AC6F4C8D6CC}" dt="2020-05-27T16:27:18.103" v="5224" actId="478"/>
          <ac:spMkLst>
            <pc:docMk/>
            <pc:sldMk cId="684388105" sldId="1009"/>
            <ac:spMk id="24" creationId="{F092461B-FB18-45D6-BDEB-2B59DF73595E}"/>
          </ac:spMkLst>
        </pc:spChg>
        <pc:spChg chg="add mod">
          <ac:chgData name="Jonathan Neo" userId="499c2d3d-ce76-4636-8e86-6622b1f40b7d" providerId="ADAL" clId="{4090A679-0458-4092-9C08-5AC6F4C8D6CC}" dt="2020-05-27T16:32:25.096" v="5308" actId="1076"/>
          <ac:spMkLst>
            <pc:docMk/>
            <pc:sldMk cId="684388105" sldId="1009"/>
            <ac:spMk id="25" creationId="{93806EFC-5A14-4F3C-92FF-E9F17FAB4004}"/>
          </ac:spMkLst>
        </pc:spChg>
        <pc:spChg chg="add mod">
          <ac:chgData name="Jonathan Neo" userId="499c2d3d-ce76-4636-8e86-6622b1f40b7d" providerId="ADAL" clId="{4090A679-0458-4092-9C08-5AC6F4C8D6CC}" dt="2020-05-27T16:32:25.096" v="5308" actId="1076"/>
          <ac:spMkLst>
            <pc:docMk/>
            <pc:sldMk cId="684388105" sldId="1009"/>
            <ac:spMk id="26" creationId="{BD9C20E2-D09F-41B8-9B64-390B5115104E}"/>
          </ac:spMkLst>
        </pc:spChg>
        <pc:spChg chg="add del mod">
          <ac:chgData name="Jonathan Neo" userId="499c2d3d-ce76-4636-8e86-6622b1f40b7d" providerId="ADAL" clId="{4090A679-0458-4092-9C08-5AC6F4C8D6CC}" dt="2020-05-27T16:30:40.535" v="5296" actId="478"/>
          <ac:spMkLst>
            <pc:docMk/>
            <pc:sldMk cId="684388105" sldId="1009"/>
            <ac:spMk id="27" creationId="{E4822CAD-6843-4207-921E-D12F47FB6CB3}"/>
          </ac:spMkLst>
        </pc:spChg>
        <pc:spChg chg="add mod">
          <ac:chgData name="Jonathan Neo" userId="499c2d3d-ce76-4636-8e86-6622b1f40b7d" providerId="ADAL" clId="{4090A679-0458-4092-9C08-5AC6F4C8D6CC}" dt="2020-05-27T16:32:34.432" v="5314" actId="1076"/>
          <ac:spMkLst>
            <pc:docMk/>
            <pc:sldMk cId="684388105" sldId="1009"/>
            <ac:spMk id="33" creationId="{B85B56EE-DAC0-4F5E-8931-73B08190995D}"/>
          </ac:spMkLst>
        </pc:spChg>
        <pc:spChg chg="add mod">
          <ac:chgData name="Jonathan Neo" userId="499c2d3d-ce76-4636-8e86-6622b1f40b7d" providerId="ADAL" clId="{4090A679-0458-4092-9C08-5AC6F4C8D6CC}" dt="2020-05-27T16:32:41.326" v="5317" actId="20577"/>
          <ac:spMkLst>
            <pc:docMk/>
            <pc:sldMk cId="684388105" sldId="1009"/>
            <ac:spMk id="34" creationId="{031B7606-4682-4415-B8D0-B92DB3F0B262}"/>
          </ac:spMkLst>
        </pc:spChg>
        <pc:spChg chg="add mod">
          <ac:chgData name="Jonathan Neo" userId="499c2d3d-ce76-4636-8e86-6622b1f40b7d" providerId="ADAL" clId="{4090A679-0458-4092-9C08-5AC6F4C8D6CC}" dt="2020-05-27T16:33:18.019" v="5356" actId="313"/>
          <ac:spMkLst>
            <pc:docMk/>
            <pc:sldMk cId="684388105" sldId="1009"/>
            <ac:spMk id="36" creationId="{5237A6F6-9B15-4EDD-8433-FCBBBFF8985A}"/>
          </ac:spMkLst>
        </pc:spChg>
        <pc:picChg chg="add del mod">
          <ac:chgData name="Jonathan Neo" userId="499c2d3d-ce76-4636-8e86-6622b1f40b7d" providerId="ADAL" clId="{4090A679-0458-4092-9C08-5AC6F4C8D6CC}" dt="2020-05-27T16:24:19.675" v="5091" actId="478"/>
          <ac:picMkLst>
            <pc:docMk/>
            <pc:sldMk cId="684388105" sldId="1009"/>
            <ac:picMk id="3" creationId="{6F69BDC4-0F29-4E88-911A-F26282AA7573}"/>
          </ac:picMkLst>
        </pc:picChg>
        <pc:picChg chg="del">
          <ac:chgData name="Jonathan Neo" userId="499c2d3d-ce76-4636-8e86-6622b1f40b7d" providerId="ADAL" clId="{4090A679-0458-4092-9C08-5AC6F4C8D6CC}" dt="2020-05-27T16:23:29.882" v="5030" actId="478"/>
          <ac:picMkLst>
            <pc:docMk/>
            <pc:sldMk cId="684388105" sldId="1009"/>
            <ac:picMk id="4" creationId="{57E0DEBA-B5D7-4931-9C33-61AF436506FA}"/>
          </ac:picMkLst>
        </pc:picChg>
        <pc:picChg chg="add del mod">
          <ac:chgData name="Jonathan Neo" userId="499c2d3d-ce76-4636-8e86-6622b1f40b7d" providerId="ADAL" clId="{4090A679-0458-4092-9C08-5AC6F4C8D6CC}" dt="2020-05-27T16:25:46.817" v="5117" actId="478"/>
          <ac:picMkLst>
            <pc:docMk/>
            <pc:sldMk cId="684388105" sldId="1009"/>
            <ac:picMk id="7" creationId="{B6C5F977-9D3C-4EF8-A645-7E38806733AE}"/>
          </ac:picMkLst>
        </pc:picChg>
        <pc:picChg chg="add del mod">
          <ac:chgData name="Jonathan Neo" userId="499c2d3d-ce76-4636-8e86-6622b1f40b7d" providerId="ADAL" clId="{4090A679-0458-4092-9C08-5AC6F4C8D6CC}" dt="2020-05-27T16:25:34.457" v="5114" actId="478"/>
          <ac:picMkLst>
            <pc:docMk/>
            <pc:sldMk cId="684388105" sldId="1009"/>
            <ac:picMk id="9" creationId="{96EEB903-40A9-4013-89E7-A0F5A9BCA269}"/>
          </ac:picMkLst>
        </pc:picChg>
        <pc:picChg chg="add del mod">
          <ac:chgData name="Jonathan Neo" userId="499c2d3d-ce76-4636-8e86-6622b1f40b7d" providerId="ADAL" clId="{4090A679-0458-4092-9C08-5AC6F4C8D6CC}" dt="2020-05-27T16:27:18.103" v="5224" actId="478"/>
          <ac:picMkLst>
            <pc:docMk/>
            <pc:sldMk cId="684388105" sldId="1009"/>
            <ac:picMk id="10" creationId="{19FEEFA4-114C-45A0-B7CB-64F8AD33E6E3}"/>
          </ac:picMkLst>
        </pc:picChg>
        <pc:picChg chg="add del mod">
          <ac:chgData name="Jonathan Neo" userId="499c2d3d-ce76-4636-8e86-6622b1f40b7d" providerId="ADAL" clId="{4090A679-0458-4092-9C08-5AC6F4C8D6CC}" dt="2020-05-27T16:30:39.328" v="5295" actId="478"/>
          <ac:picMkLst>
            <pc:docMk/>
            <pc:sldMk cId="684388105" sldId="1009"/>
            <ac:picMk id="11" creationId="{13A9EA0B-C0DE-447C-A442-B70B511FF511}"/>
          </ac:picMkLst>
        </pc:picChg>
        <pc:picChg chg="add del mod">
          <ac:chgData name="Jonathan Neo" userId="499c2d3d-ce76-4636-8e86-6622b1f40b7d" providerId="ADAL" clId="{4090A679-0458-4092-9C08-5AC6F4C8D6CC}" dt="2020-05-27T16:31:36.390" v="5298"/>
          <ac:picMkLst>
            <pc:docMk/>
            <pc:sldMk cId="684388105" sldId="1009"/>
            <ac:picMk id="29" creationId="{7A84BF97-723D-41F9-9390-2781A1CCB46C}"/>
          </ac:picMkLst>
        </pc:picChg>
        <pc:picChg chg="add mod ord">
          <ac:chgData name="Jonathan Neo" userId="499c2d3d-ce76-4636-8e86-6622b1f40b7d" providerId="ADAL" clId="{4090A679-0458-4092-9C08-5AC6F4C8D6CC}" dt="2020-05-27T16:32:25.096" v="5308" actId="1076"/>
          <ac:picMkLst>
            <pc:docMk/>
            <pc:sldMk cId="684388105" sldId="1009"/>
            <ac:picMk id="31" creationId="{F19375B3-20EB-42CB-9F35-5468A42F315A}"/>
          </ac:picMkLst>
        </pc:picChg>
        <pc:picChg chg="add mod">
          <ac:chgData name="Jonathan Neo" userId="499c2d3d-ce76-4636-8e86-6622b1f40b7d" providerId="ADAL" clId="{4090A679-0458-4092-9C08-5AC6F4C8D6CC}" dt="2020-05-27T16:32:29.280" v="5312" actId="1076"/>
          <ac:picMkLst>
            <pc:docMk/>
            <pc:sldMk cId="684388105" sldId="1009"/>
            <ac:picMk id="32" creationId="{D5E60608-A06E-4DD1-8B21-C0A5806959A1}"/>
          </ac:picMkLst>
        </pc:picChg>
        <pc:picChg chg="add mod">
          <ac:chgData name="Jonathan Neo" userId="499c2d3d-ce76-4636-8e86-6622b1f40b7d" providerId="ADAL" clId="{4090A679-0458-4092-9C08-5AC6F4C8D6CC}" dt="2020-05-27T16:33:00.543" v="5320" actId="1076"/>
          <ac:picMkLst>
            <pc:docMk/>
            <pc:sldMk cId="684388105" sldId="1009"/>
            <ac:picMk id="35" creationId="{176EC995-7EFE-4230-B8A4-3F5D01CCE8C9}"/>
          </ac:picMkLst>
        </pc:picChg>
      </pc:sldChg>
      <pc:sldChg chg="addSp delSp modSp add mod">
        <pc:chgData name="Jonathan Neo" userId="499c2d3d-ce76-4636-8e86-6622b1f40b7d" providerId="ADAL" clId="{4090A679-0458-4092-9C08-5AC6F4C8D6CC}" dt="2020-05-27T16:36:20.012" v="5448" actId="313"/>
        <pc:sldMkLst>
          <pc:docMk/>
          <pc:sldMk cId="967682133" sldId="1010"/>
        </pc:sldMkLst>
        <pc:spChg chg="add mod">
          <ac:chgData name="Jonathan Neo" userId="499c2d3d-ce76-4636-8e86-6622b1f40b7d" providerId="ADAL" clId="{4090A679-0458-4092-9C08-5AC6F4C8D6CC}" dt="2020-05-27T16:34:38.478" v="5362" actId="14100"/>
          <ac:spMkLst>
            <pc:docMk/>
            <pc:sldMk cId="967682133" sldId="1010"/>
            <ac:spMk id="12" creationId="{10F8683A-785A-425F-9099-99E1D0AD526A}"/>
          </ac:spMkLst>
        </pc:spChg>
        <pc:spChg chg="add del mod">
          <ac:chgData name="Jonathan Neo" userId="499c2d3d-ce76-4636-8e86-6622b1f40b7d" providerId="ADAL" clId="{4090A679-0458-4092-9C08-5AC6F4C8D6CC}" dt="2020-05-27T16:34:50.859" v="5364"/>
          <ac:spMkLst>
            <pc:docMk/>
            <pc:sldMk cId="967682133" sldId="1010"/>
            <ac:spMk id="14" creationId="{2A026C8F-8498-4C81-83A8-70B84DC9846A}"/>
          </ac:spMkLst>
        </pc:spChg>
        <pc:spChg chg="add mod">
          <ac:chgData name="Jonathan Neo" userId="499c2d3d-ce76-4636-8e86-6622b1f40b7d" providerId="ADAL" clId="{4090A679-0458-4092-9C08-5AC6F4C8D6CC}" dt="2020-05-27T16:34:57.470" v="5367" actId="14100"/>
          <ac:spMkLst>
            <pc:docMk/>
            <pc:sldMk cId="967682133" sldId="1010"/>
            <ac:spMk id="15" creationId="{931809D4-36DE-4181-84CA-FE1E25C5FC36}"/>
          </ac:spMkLst>
        </pc:spChg>
        <pc:spChg chg="add mod">
          <ac:chgData name="Jonathan Neo" userId="499c2d3d-ce76-4636-8e86-6622b1f40b7d" providerId="ADAL" clId="{4090A679-0458-4092-9C08-5AC6F4C8D6CC}" dt="2020-05-27T16:35:54.655" v="5379" actId="20577"/>
          <ac:spMkLst>
            <pc:docMk/>
            <pc:sldMk cId="967682133" sldId="1010"/>
            <ac:spMk id="19" creationId="{6DE3D874-2A53-430E-BC85-E324B09BD948}"/>
          </ac:spMkLst>
        </pc:spChg>
        <pc:spChg chg="add mod">
          <ac:chgData name="Jonathan Neo" userId="499c2d3d-ce76-4636-8e86-6622b1f40b7d" providerId="ADAL" clId="{4090A679-0458-4092-9C08-5AC6F4C8D6CC}" dt="2020-05-27T16:35:49.799" v="5378" actId="1076"/>
          <ac:spMkLst>
            <pc:docMk/>
            <pc:sldMk cId="967682133" sldId="1010"/>
            <ac:spMk id="20" creationId="{BFC92EAC-F79F-4620-9BE0-135BC347F9C6}"/>
          </ac:spMkLst>
        </pc:spChg>
        <pc:spChg chg="add mod">
          <ac:chgData name="Jonathan Neo" userId="499c2d3d-ce76-4636-8e86-6622b1f40b7d" providerId="ADAL" clId="{4090A679-0458-4092-9C08-5AC6F4C8D6CC}" dt="2020-05-27T16:36:01.074" v="5383" actId="20577"/>
          <ac:spMkLst>
            <pc:docMk/>
            <pc:sldMk cId="967682133" sldId="1010"/>
            <ac:spMk id="21" creationId="{FDD2418B-6EFA-4985-BC5B-04007830ACA1}"/>
          </ac:spMkLst>
        </pc:spChg>
        <pc:spChg chg="add mod">
          <ac:chgData name="Jonathan Neo" userId="499c2d3d-ce76-4636-8e86-6622b1f40b7d" providerId="ADAL" clId="{4090A679-0458-4092-9C08-5AC6F4C8D6CC}" dt="2020-05-27T16:36:20.012" v="5448" actId="313"/>
          <ac:spMkLst>
            <pc:docMk/>
            <pc:sldMk cId="967682133" sldId="1010"/>
            <ac:spMk id="22" creationId="{D60D99E1-1312-4063-9670-0B33B395D895}"/>
          </ac:spMkLst>
        </pc:spChg>
        <pc:spChg chg="del">
          <ac:chgData name="Jonathan Neo" userId="499c2d3d-ce76-4636-8e86-6622b1f40b7d" providerId="ADAL" clId="{4090A679-0458-4092-9C08-5AC6F4C8D6CC}" dt="2020-05-27T16:30:21.691" v="5293" actId="478"/>
          <ac:spMkLst>
            <pc:docMk/>
            <pc:sldMk cId="967682133" sldId="1010"/>
            <ac:spMk id="25" creationId="{93806EFC-5A14-4F3C-92FF-E9F17FAB4004}"/>
          </ac:spMkLst>
        </pc:spChg>
        <pc:spChg chg="del">
          <ac:chgData name="Jonathan Neo" userId="499c2d3d-ce76-4636-8e86-6622b1f40b7d" providerId="ADAL" clId="{4090A679-0458-4092-9C08-5AC6F4C8D6CC}" dt="2020-05-27T16:30:21.691" v="5293" actId="478"/>
          <ac:spMkLst>
            <pc:docMk/>
            <pc:sldMk cId="967682133" sldId="1010"/>
            <ac:spMk id="26" creationId="{BD9C20E2-D09F-41B8-9B64-390B5115104E}"/>
          </ac:spMkLst>
        </pc:spChg>
        <pc:spChg chg="del">
          <ac:chgData name="Jonathan Neo" userId="499c2d3d-ce76-4636-8e86-6622b1f40b7d" providerId="ADAL" clId="{4090A679-0458-4092-9C08-5AC6F4C8D6CC}" dt="2020-05-27T16:30:21.691" v="5293" actId="478"/>
          <ac:spMkLst>
            <pc:docMk/>
            <pc:sldMk cId="967682133" sldId="1010"/>
            <ac:spMk id="27" creationId="{E4822CAD-6843-4207-921E-D12F47FB6CB3}"/>
          </ac:spMkLst>
        </pc:spChg>
        <pc:picChg chg="add mod">
          <ac:chgData name="Jonathan Neo" userId="499c2d3d-ce76-4636-8e86-6622b1f40b7d" providerId="ADAL" clId="{4090A679-0458-4092-9C08-5AC6F4C8D6CC}" dt="2020-05-27T16:34:30.923" v="5359" actId="27614"/>
          <ac:picMkLst>
            <pc:docMk/>
            <pc:sldMk cId="967682133" sldId="1010"/>
            <ac:picMk id="4" creationId="{CE7720D0-739A-4A85-907D-AB100ECA0A15}"/>
          </ac:picMkLst>
        </pc:picChg>
        <pc:picChg chg="add del mod">
          <ac:chgData name="Jonathan Neo" userId="499c2d3d-ce76-4636-8e86-6622b1f40b7d" providerId="ADAL" clId="{4090A679-0458-4092-9C08-5AC6F4C8D6CC}" dt="2020-05-27T16:35:36.415" v="5371" actId="478"/>
          <ac:picMkLst>
            <pc:docMk/>
            <pc:sldMk cId="967682133" sldId="1010"/>
            <ac:picMk id="7" creationId="{5D28AD05-945B-43EA-A285-614DACF490E3}"/>
          </ac:picMkLst>
        </pc:picChg>
        <pc:picChg chg="add mod">
          <ac:chgData name="Jonathan Neo" userId="499c2d3d-ce76-4636-8e86-6622b1f40b7d" providerId="ADAL" clId="{4090A679-0458-4092-9C08-5AC6F4C8D6CC}" dt="2020-05-27T16:35:39.001" v="5373" actId="1076"/>
          <ac:picMkLst>
            <pc:docMk/>
            <pc:sldMk cId="967682133" sldId="1010"/>
            <ac:picMk id="8" creationId="{6846B30B-0286-4118-BD82-479D9871A23A}"/>
          </ac:picMkLst>
        </pc:picChg>
        <pc:picChg chg="del">
          <ac:chgData name="Jonathan Neo" userId="499c2d3d-ce76-4636-8e86-6622b1f40b7d" providerId="ADAL" clId="{4090A679-0458-4092-9C08-5AC6F4C8D6CC}" dt="2020-05-27T16:30:22.267" v="5294" actId="478"/>
          <ac:picMkLst>
            <pc:docMk/>
            <pc:sldMk cId="967682133" sldId="1010"/>
            <ac:picMk id="11" creationId="{13A9EA0B-C0DE-447C-A442-B70B511FF511}"/>
          </ac:picMkLst>
        </pc:picChg>
        <pc:picChg chg="add del mod">
          <ac:chgData name="Jonathan Neo" userId="499c2d3d-ce76-4636-8e86-6622b1f40b7d" providerId="ADAL" clId="{4090A679-0458-4092-9C08-5AC6F4C8D6CC}" dt="2020-05-27T16:34:50.859" v="5364"/>
          <ac:picMkLst>
            <pc:docMk/>
            <pc:sldMk cId="967682133" sldId="1010"/>
            <ac:picMk id="13" creationId="{4BF11D8D-7F24-46B0-810B-2A57661288C1}"/>
          </ac:picMkLst>
        </pc:picChg>
      </pc:sldChg>
      <pc:sldChg chg="addSp delSp modSp add mod">
        <pc:chgData name="Jonathan Neo" userId="499c2d3d-ce76-4636-8e86-6622b1f40b7d" providerId="ADAL" clId="{4090A679-0458-4092-9C08-5AC6F4C8D6CC}" dt="2020-05-27T16:38:20.759" v="5570" actId="20577"/>
        <pc:sldMkLst>
          <pc:docMk/>
          <pc:sldMk cId="985720616" sldId="1011"/>
        </pc:sldMkLst>
        <pc:spChg chg="add del mod">
          <ac:chgData name="Jonathan Neo" userId="499c2d3d-ce76-4636-8e86-6622b1f40b7d" providerId="ADAL" clId="{4090A679-0458-4092-9C08-5AC6F4C8D6CC}" dt="2020-05-27T16:37:59.360" v="5512" actId="478"/>
          <ac:spMkLst>
            <pc:docMk/>
            <pc:sldMk cId="985720616" sldId="1011"/>
            <ac:spMk id="7" creationId="{CDA1D152-ABF2-4F53-AC7B-89DDF47A831C}"/>
          </ac:spMkLst>
        </pc:spChg>
        <pc:spChg chg="del">
          <ac:chgData name="Jonathan Neo" userId="499c2d3d-ce76-4636-8e86-6622b1f40b7d" providerId="ADAL" clId="{4090A679-0458-4092-9C08-5AC6F4C8D6CC}" dt="2020-05-27T16:37:00.549" v="5450" actId="478"/>
          <ac:spMkLst>
            <pc:docMk/>
            <pc:sldMk cId="985720616" sldId="1011"/>
            <ac:spMk id="12" creationId="{10F8683A-785A-425F-9099-99E1D0AD526A}"/>
          </ac:spMkLst>
        </pc:spChg>
        <pc:spChg chg="del">
          <ac:chgData name="Jonathan Neo" userId="499c2d3d-ce76-4636-8e86-6622b1f40b7d" providerId="ADAL" clId="{4090A679-0458-4092-9C08-5AC6F4C8D6CC}" dt="2020-05-27T16:37:00.549" v="5450" actId="478"/>
          <ac:spMkLst>
            <pc:docMk/>
            <pc:sldMk cId="985720616" sldId="1011"/>
            <ac:spMk id="15" creationId="{931809D4-36DE-4181-84CA-FE1E25C5FC36}"/>
          </ac:spMkLst>
        </pc:spChg>
        <pc:spChg chg="add del mod">
          <ac:chgData name="Jonathan Neo" userId="499c2d3d-ce76-4636-8e86-6622b1f40b7d" providerId="ADAL" clId="{4090A679-0458-4092-9C08-5AC6F4C8D6CC}" dt="2020-05-27T16:37:48.638" v="5504"/>
          <ac:spMkLst>
            <pc:docMk/>
            <pc:sldMk cId="985720616" sldId="1011"/>
            <ac:spMk id="17" creationId="{42BC69F2-A4F2-498E-806C-0D73037E6288}"/>
          </ac:spMkLst>
        </pc:spChg>
        <pc:spChg chg="del">
          <ac:chgData name="Jonathan Neo" userId="499c2d3d-ce76-4636-8e86-6622b1f40b7d" providerId="ADAL" clId="{4090A679-0458-4092-9C08-5AC6F4C8D6CC}" dt="2020-05-27T16:37:00.549" v="5450" actId="478"/>
          <ac:spMkLst>
            <pc:docMk/>
            <pc:sldMk cId="985720616" sldId="1011"/>
            <ac:spMk id="19" creationId="{6DE3D874-2A53-430E-BC85-E324B09BD948}"/>
          </ac:spMkLst>
        </pc:spChg>
        <pc:spChg chg="del">
          <ac:chgData name="Jonathan Neo" userId="499c2d3d-ce76-4636-8e86-6622b1f40b7d" providerId="ADAL" clId="{4090A679-0458-4092-9C08-5AC6F4C8D6CC}" dt="2020-05-27T16:37:00.549" v="5450" actId="478"/>
          <ac:spMkLst>
            <pc:docMk/>
            <pc:sldMk cId="985720616" sldId="1011"/>
            <ac:spMk id="20" creationId="{BFC92EAC-F79F-4620-9BE0-135BC347F9C6}"/>
          </ac:spMkLst>
        </pc:spChg>
        <pc:spChg chg="del">
          <ac:chgData name="Jonathan Neo" userId="499c2d3d-ce76-4636-8e86-6622b1f40b7d" providerId="ADAL" clId="{4090A679-0458-4092-9C08-5AC6F4C8D6CC}" dt="2020-05-27T16:37:00.549" v="5450" actId="478"/>
          <ac:spMkLst>
            <pc:docMk/>
            <pc:sldMk cId="985720616" sldId="1011"/>
            <ac:spMk id="21" creationId="{FDD2418B-6EFA-4985-BC5B-04007830ACA1}"/>
          </ac:spMkLst>
        </pc:spChg>
        <pc:spChg chg="del">
          <ac:chgData name="Jonathan Neo" userId="499c2d3d-ce76-4636-8e86-6622b1f40b7d" providerId="ADAL" clId="{4090A679-0458-4092-9C08-5AC6F4C8D6CC}" dt="2020-05-27T16:37:00.549" v="5450" actId="478"/>
          <ac:spMkLst>
            <pc:docMk/>
            <pc:sldMk cId="985720616" sldId="1011"/>
            <ac:spMk id="22" creationId="{D60D99E1-1312-4063-9670-0B33B395D895}"/>
          </ac:spMkLst>
        </pc:spChg>
        <pc:spChg chg="add del mod">
          <ac:chgData name="Jonathan Neo" userId="499c2d3d-ce76-4636-8e86-6622b1f40b7d" providerId="ADAL" clId="{4090A679-0458-4092-9C08-5AC6F4C8D6CC}" dt="2020-05-27T16:37:53.029" v="5509"/>
          <ac:spMkLst>
            <pc:docMk/>
            <pc:sldMk cId="985720616" sldId="1011"/>
            <ac:spMk id="23" creationId="{C7CB13AA-ED99-4764-A43A-83AA9CD6E5B4}"/>
          </ac:spMkLst>
        </pc:spChg>
        <pc:spChg chg="add del mod">
          <ac:chgData name="Jonathan Neo" userId="499c2d3d-ce76-4636-8e86-6622b1f40b7d" providerId="ADAL" clId="{4090A679-0458-4092-9C08-5AC6F4C8D6CC}" dt="2020-05-27T16:37:59.360" v="5512" actId="478"/>
          <ac:spMkLst>
            <pc:docMk/>
            <pc:sldMk cId="985720616" sldId="1011"/>
            <ac:spMk id="24" creationId="{03A7BF73-A615-4267-A714-7252D3B4D746}"/>
          </ac:spMkLst>
        </pc:spChg>
        <pc:spChg chg="add mod">
          <ac:chgData name="Jonathan Neo" userId="499c2d3d-ce76-4636-8e86-6622b1f40b7d" providerId="ADAL" clId="{4090A679-0458-4092-9C08-5AC6F4C8D6CC}" dt="2020-05-27T16:38:11.251" v="5543" actId="20577"/>
          <ac:spMkLst>
            <pc:docMk/>
            <pc:sldMk cId="985720616" sldId="1011"/>
            <ac:spMk id="25" creationId="{86BAF00F-B43A-4A5C-BC4C-F680B451A3DC}"/>
          </ac:spMkLst>
        </pc:spChg>
        <pc:spChg chg="add mod">
          <ac:chgData name="Jonathan Neo" userId="499c2d3d-ce76-4636-8e86-6622b1f40b7d" providerId="ADAL" clId="{4090A679-0458-4092-9C08-5AC6F4C8D6CC}" dt="2020-05-27T16:38:20.759" v="5570" actId="20577"/>
          <ac:spMkLst>
            <pc:docMk/>
            <pc:sldMk cId="985720616" sldId="1011"/>
            <ac:spMk id="26" creationId="{766CC024-96BD-4CB1-9231-B52FDAEEEC2D}"/>
          </ac:spMkLst>
        </pc:spChg>
        <pc:picChg chg="add del mod">
          <ac:chgData name="Jonathan Neo" userId="499c2d3d-ce76-4636-8e86-6622b1f40b7d" providerId="ADAL" clId="{4090A679-0458-4092-9C08-5AC6F4C8D6CC}" dt="2020-05-27T16:37:59.360" v="5512" actId="478"/>
          <ac:picMkLst>
            <pc:docMk/>
            <pc:sldMk cId="985720616" sldId="1011"/>
            <ac:picMk id="3" creationId="{210EA275-73F5-43B9-86EE-E0B46E4829A4}"/>
          </ac:picMkLst>
        </pc:picChg>
        <pc:picChg chg="del">
          <ac:chgData name="Jonathan Neo" userId="499c2d3d-ce76-4636-8e86-6622b1f40b7d" providerId="ADAL" clId="{4090A679-0458-4092-9C08-5AC6F4C8D6CC}" dt="2020-05-27T16:37:00.549" v="5450" actId="478"/>
          <ac:picMkLst>
            <pc:docMk/>
            <pc:sldMk cId="985720616" sldId="1011"/>
            <ac:picMk id="4" creationId="{CE7720D0-739A-4A85-907D-AB100ECA0A15}"/>
          </ac:picMkLst>
        </pc:picChg>
        <pc:picChg chg="del">
          <ac:chgData name="Jonathan Neo" userId="499c2d3d-ce76-4636-8e86-6622b1f40b7d" providerId="ADAL" clId="{4090A679-0458-4092-9C08-5AC6F4C8D6CC}" dt="2020-05-27T16:37:00.549" v="5450" actId="478"/>
          <ac:picMkLst>
            <pc:docMk/>
            <pc:sldMk cId="985720616" sldId="1011"/>
            <ac:picMk id="8" creationId="{6846B30B-0286-4118-BD82-479D9871A23A}"/>
          </ac:picMkLst>
        </pc:picChg>
        <pc:picChg chg="add del mod">
          <ac:chgData name="Jonathan Neo" userId="499c2d3d-ce76-4636-8e86-6622b1f40b7d" providerId="ADAL" clId="{4090A679-0458-4092-9C08-5AC6F4C8D6CC}" dt="2020-05-27T16:37:49.775" v="5506"/>
          <ac:picMkLst>
            <pc:docMk/>
            <pc:sldMk cId="985720616" sldId="1011"/>
            <ac:picMk id="9" creationId="{2A0E7E8E-1870-46A3-926B-28F079FB5BBE}"/>
          </ac:picMkLst>
        </pc:picChg>
        <pc:picChg chg="add mod">
          <ac:chgData name="Jonathan Neo" userId="499c2d3d-ce76-4636-8e86-6622b1f40b7d" providerId="ADAL" clId="{4090A679-0458-4092-9C08-5AC6F4C8D6CC}" dt="2020-05-27T16:38:02.155" v="5514" actId="1076"/>
          <ac:picMkLst>
            <pc:docMk/>
            <pc:sldMk cId="985720616" sldId="1011"/>
            <ac:picMk id="10" creationId="{1F882310-A6DE-4C84-877F-057D84D9ECF0}"/>
          </ac:picMkLst>
        </pc:picChg>
      </pc:sldChg>
      <pc:sldChg chg="addSp delSp modSp add mod">
        <pc:chgData name="Jonathan Neo" userId="499c2d3d-ce76-4636-8e86-6622b1f40b7d" providerId="ADAL" clId="{4090A679-0458-4092-9C08-5AC6F4C8D6CC}" dt="2020-05-27T16:50:04.729" v="5811"/>
        <pc:sldMkLst>
          <pc:docMk/>
          <pc:sldMk cId="3543120771" sldId="1012"/>
        </pc:sldMkLst>
        <pc:spChg chg="add mod">
          <ac:chgData name="Jonathan Neo" userId="499c2d3d-ce76-4636-8e86-6622b1f40b7d" providerId="ADAL" clId="{4090A679-0458-4092-9C08-5AC6F4C8D6CC}" dt="2020-05-27T16:49:01.036" v="5796" actId="1076"/>
          <ac:spMkLst>
            <pc:docMk/>
            <pc:sldMk cId="3543120771" sldId="1012"/>
            <ac:spMk id="4" creationId="{F3B3BB03-7AE7-4827-8AB1-EE6BAA5E78F8}"/>
          </ac:spMkLst>
        </pc:spChg>
        <pc:spChg chg="add mod">
          <ac:chgData name="Jonathan Neo" userId="499c2d3d-ce76-4636-8e86-6622b1f40b7d" providerId="ADAL" clId="{4090A679-0458-4092-9C08-5AC6F4C8D6CC}" dt="2020-05-27T16:39:15.803" v="5578" actId="14100"/>
          <ac:spMkLst>
            <pc:docMk/>
            <pc:sldMk cId="3543120771" sldId="1012"/>
            <ac:spMk id="11" creationId="{942B5D49-30A7-4ED7-ACC7-76C735482ED8}"/>
          </ac:spMkLst>
        </pc:spChg>
        <pc:spChg chg="add mod">
          <ac:chgData name="Jonathan Neo" userId="499c2d3d-ce76-4636-8e86-6622b1f40b7d" providerId="ADAL" clId="{4090A679-0458-4092-9C08-5AC6F4C8D6CC}" dt="2020-05-27T16:39:20.147" v="5580" actId="1076"/>
          <ac:spMkLst>
            <pc:docMk/>
            <pc:sldMk cId="3543120771" sldId="1012"/>
            <ac:spMk id="12" creationId="{F500EAF8-155B-4BF9-8601-8A19AC879630}"/>
          </ac:spMkLst>
        </pc:spChg>
        <pc:spChg chg="add mod">
          <ac:chgData name="Jonathan Neo" userId="499c2d3d-ce76-4636-8e86-6622b1f40b7d" providerId="ADAL" clId="{4090A679-0458-4092-9C08-5AC6F4C8D6CC}" dt="2020-05-27T16:39:26.031" v="5584" actId="20577"/>
          <ac:spMkLst>
            <pc:docMk/>
            <pc:sldMk cId="3543120771" sldId="1012"/>
            <ac:spMk id="13" creationId="{831B5CF9-5325-408F-B4BE-5934606410BB}"/>
          </ac:spMkLst>
        </pc:spChg>
        <pc:spChg chg="add mod">
          <ac:chgData name="Jonathan Neo" userId="499c2d3d-ce76-4636-8e86-6622b1f40b7d" providerId="ADAL" clId="{4090A679-0458-4092-9C08-5AC6F4C8D6CC}" dt="2020-05-27T16:39:29.495" v="5588" actId="20577"/>
          <ac:spMkLst>
            <pc:docMk/>
            <pc:sldMk cId="3543120771" sldId="1012"/>
            <ac:spMk id="14" creationId="{7461D637-EB77-4D41-A7D5-62256D5F8305}"/>
          </ac:spMkLst>
        </pc:spChg>
        <pc:spChg chg="add del mod">
          <ac:chgData name="Jonathan Neo" userId="499c2d3d-ce76-4636-8e86-6622b1f40b7d" providerId="ADAL" clId="{4090A679-0458-4092-9C08-5AC6F4C8D6CC}" dt="2020-05-27T16:50:04.729" v="5811"/>
          <ac:spMkLst>
            <pc:docMk/>
            <pc:sldMk cId="3543120771" sldId="1012"/>
            <ac:spMk id="15" creationId="{3BE335B6-B987-402C-850B-5A01E0066512}"/>
          </ac:spMkLst>
        </pc:spChg>
        <pc:spChg chg="del">
          <ac:chgData name="Jonathan Neo" userId="499c2d3d-ce76-4636-8e86-6622b1f40b7d" providerId="ADAL" clId="{4090A679-0458-4092-9C08-5AC6F4C8D6CC}" dt="2020-05-27T16:38:43.101" v="5572" actId="478"/>
          <ac:spMkLst>
            <pc:docMk/>
            <pc:sldMk cId="3543120771" sldId="1012"/>
            <ac:spMk id="25" creationId="{86BAF00F-B43A-4A5C-BC4C-F680B451A3DC}"/>
          </ac:spMkLst>
        </pc:spChg>
        <pc:spChg chg="del">
          <ac:chgData name="Jonathan Neo" userId="499c2d3d-ce76-4636-8e86-6622b1f40b7d" providerId="ADAL" clId="{4090A679-0458-4092-9C08-5AC6F4C8D6CC}" dt="2020-05-27T16:38:43.101" v="5572" actId="478"/>
          <ac:spMkLst>
            <pc:docMk/>
            <pc:sldMk cId="3543120771" sldId="1012"/>
            <ac:spMk id="26" creationId="{766CC024-96BD-4CB1-9231-B52FDAEEEC2D}"/>
          </ac:spMkLst>
        </pc:spChg>
        <pc:picChg chg="add mod">
          <ac:chgData name="Jonathan Neo" userId="499c2d3d-ce76-4636-8e86-6622b1f40b7d" providerId="ADAL" clId="{4090A679-0458-4092-9C08-5AC6F4C8D6CC}" dt="2020-05-27T16:39:06.804" v="5574" actId="14100"/>
          <ac:picMkLst>
            <pc:docMk/>
            <pc:sldMk cId="3543120771" sldId="1012"/>
            <ac:picMk id="3" creationId="{C07D78E7-0438-4F67-8FEA-D55D9CEB8136}"/>
          </ac:picMkLst>
        </pc:picChg>
        <pc:picChg chg="del">
          <ac:chgData name="Jonathan Neo" userId="499c2d3d-ce76-4636-8e86-6622b1f40b7d" providerId="ADAL" clId="{4090A679-0458-4092-9C08-5AC6F4C8D6CC}" dt="2020-05-27T16:38:43.101" v="5572" actId="478"/>
          <ac:picMkLst>
            <pc:docMk/>
            <pc:sldMk cId="3543120771" sldId="1012"/>
            <ac:picMk id="10" creationId="{1F882310-A6DE-4C84-877F-057D84D9ECF0}"/>
          </ac:picMkLst>
        </pc:picChg>
      </pc:sldChg>
      <pc:sldChg chg="addSp delSp modSp add mod">
        <pc:chgData name="Jonathan Neo" userId="499c2d3d-ce76-4636-8e86-6622b1f40b7d" providerId="ADAL" clId="{4090A679-0458-4092-9C08-5AC6F4C8D6CC}" dt="2020-05-27T16:41:13.144" v="5594" actId="14100"/>
        <pc:sldMkLst>
          <pc:docMk/>
          <pc:sldMk cId="260558225" sldId="1013"/>
        </pc:sldMkLst>
        <pc:spChg chg="del">
          <ac:chgData name="Jonathan Neo" userId="499c2d3d-ce76-4636-8e86-6622b1f40b7d" providerId="ADAL" clId="{4090A679-0458-4092-9C08-5AC6F4C8D6CC}" dt="2020-05-27T16:40:49.797" v="5590" actId="478"/>
          <ac:spMkLst>
            <pc:docMk/>
            <pc:sldMk cId="260558225" sldId="1013"/>
            <ac:spMk id="10" creationId="{D4C4B22A-564D-46F8-A32D-349D604C207F}"/>
          </ac:spMkLst>
        </pc:spChg>
        <pc:spChg chg="del">
          <ac:chgData name="Jonathan Neo" userId="499c2d3d-ce76-4636-8e86-6622b1f40b7d" providerId="ADAL" clId="{4090A679-0458-4092-9C08-5AC6F4C8D6CC}" dt="2020-05-27T16:40:49.797" v="5590" actId="478"/>
          <ac:spMkLst>
            <pc:docMk/>
            <pc:sldMk cId="260558225" sldId="1013"/>
            <ac:spMk id="11" creationId="{D2540DA5-A18C-439E-ABE1-49600C374818}"/>
          </ac:spMkLst>
        </pc:spChg>
        <pc:spChg chg="del">
          <ac:chgData name="Jonathan Neo" userId="499c2d3d-ce76-4636-8e86-6622b1f40b7d" providerId="ADAL" clId="{4090A679-0458-4092-9C08-5AC6F4C8D6CC}" dt="2020-05-27T16:40:49.797" v="5590" actId="478"/>
          <ac:spMkLst>
            <pc:docMk/>
            <pc:sldMk cId="260558225" sldId="1013"/>
            <ac:spMk id="12" creationId="{52832DFA-01F4-4C2B-B464-F27B4EC9D743}"/>
          </ac:spMkLst>
        </pc:spChg>
        <pc:spChg chg="add mod">
          <ac:chgData name="Jonathan Neo" userId="499c2d3d-ce76-4636-8e86-6622b1f40b7d" providerId="ADAL" clId="{4090A679-0458-4092-9C08-5AC6F4C8D6CC}" dt="2020-05-27T16:41:13.144" v="5594" actId="14100"/>
          <ac:spMkLst>
            <pc:docMk/>
            <pc:sldMk cId="260558225" sldId="1013"/>
            <ac:spMk id="13" creationId="{E70898E9-6CFC-46DE-B09E-5C636E3161CF}"/>
          </ac:spMkLst>
        </pc:spChg>
        <pc:picChg chg="del">
          <ac:chgData name="Jonathan Neo" userId="499c2d3d-ce76-4636-8e86-6622b1f40b7d" providerId="ADAL" clId="{4090A679-0458-4092-9C08-5AC6F4C8D6CC}" dt="2020-05-27T16:40:49.797" v="5590" actId="478"/>
          <ac:picMkLst>
            <pc:docMk/>
            <pc:sldMk cId="260558225" sldId="1013"/>
            <ac:picMk id="3" creationId="{333D389D-428D-4104-AC69-D6361F9E2E9A}"/>
          </ac:picMkLst>
        </pc:picChg>
        <pc:picChg chg="add">
          <ac:chgData name="Jonathan Neo" userId="499c2d3d-ce76-4636-8e86-6622b1f40b7d" providerId="ADAL" clId="{4090A679-0458-4092-9C08-5AC6F4C8D6CC}" dt="2020-05-27T16:41:04.258" v="5591"/>
          <ac:picMkLst>
            <pc:docMk/>
            <pc:sldMk cId="260558225" sldId="1013"/>
            <ac:picMk id="4" creationId="{FFDA8CDC-BC35-401E-A1D1-19DDE94667DA}"/>
          </ac:picMkLst>
        </pc:picChg>
      </pc:sldChg>
      <pc:sldChg chg="addSp delSp modSp add mod">
        <pc:chgData name="Jonathan Neo" userId="499c2d3d-ce76-4636-8e86-6622b1f40b7d" providerId="ADAL" clId="{4090A679-0458-4092-9C08-5AC6F4C8D6CC}" dt="2020-05-27T16:42:05.400" v="5658" actId="20577"/>
        <pc:sldMkLst>
          <pc:docMk/>
          <pc:sldMk cId="3471442871" sldId="1014"/>
        </pc:sldMkLst>
        <pc:spChg chg="add mod">
          <ac:chgData name="Jonathan Neo" userId="499c2d3d-ce76-4636-8e86-6622b1f40b7d" providerId="ADAL" clId="{4090A679-0458-4092-9C08-5AC6F4C8D6CC}" dt="2020-05-27T16:41:52.634" v="5604" actId="1076"/>
          <ac:spMkLst>
            <pc:docMk/>
            <pc:sldMk cId="3471442871" sldId="1014"/>
            <ac:spMk id="10" creationId="{E4A6D719-1C77-42A9-AB00-D086269D2A11}"/>
          </ac:spMkLst>
        </pc:spChg>
        <pc:spChg chg="add mod">
          <ac:chgData name="Jonathan Neo" userId="499c2d3d-ce76-4636-8e86-6622b1f40b7d" providerId="ADAL" clId="{4090A679-0458-4092-9C08-5AC6F4C8D6CC}" dt="2020-05-27T16:42:05.400" v="5658" actId="20577"/>
          <ac:spMkLst>
            <pc:docMk/>
            <pc:sldMk cId="3471442871" sldId="1014"/>
            <ac:spMk id="11" creationId="{CDAAC32F-AD0E-485E-854A-4B21CE8AE756}"/>
          </ac:spMkLst>
        </pc:spChg>
        <pc:spChg chg="del">
          <ac:chgData name="Jonathan Neo" userId="499c2d3d-ce76-4636-8e86-6622b1f40b7d" providerId="ADAL" clId="{4090A679-0458-4092-9C08-5AC6F4C8D6CC}" dt="2020-05-27T16:41:38.017" v="5596" actId="478"/>
          <ac:spMkLst>
            <pc:docMk/>
            <pc:sldMk cId="3471442871" sldId="1014"/>
            <ac:spMk id="13" creationId="{E70898E9-6CFC-46DE-B09E-5C636E3161CF}"/>
          </ac:spMkLst>
        </pc:spChg>
        <pc:picChg chg="add mod">
          <ac:chgData name="Jonathan Neo" userId="499c2d3d-ce76-4636-8e86-6622b1f40b7d" providerId="ADAL" clId="{4090A679-0458-4092-9C08-5AC6F4C8D6CC}" dt="2020-05-27T16:41:43.091" v="5600" actId="1076"/>
          <ac:picMkLst>
            <pc:docMk/>
            <pc:sldMk cId="3471442871" sldId="1014"/>
            <ac:picMk id="3" creationId="{5DCECE62-91A9-4B74-A9C0-8C0E0C7740F5}"/>
          </ac:picMkLst>
        </pc:picChg>
        <pc:picChg chg="del">
          <ac:chgData name="Jonathan Neo" userId="499c2d3d-ce76-4636-8e86-6622b1f40b7d" providerId="ADAL" clId="{4090A679-0458-4092-9C08-5AC6F4C8D6CC}" dt="2020-05-27T16:41:39.446" v="5597" actId="478"/>
          <ac:picMkLst>
            <pc:docMk/>
            <pc:sldMk cId="3471442871" sldId="1014"/>
            <ac:picMk id="4" creationId="{FFDA8CDC-BC35-401E-A1D1-19DDE94667DA}"/>
          </ac:picMkLst>
        </pc:picChg>
        <pc:picChg chg="add del">
          <ac:chgData name="Jonathan Neo" userId="499c2d3d-ce76-4636-8e86-6622b1f40b7d" providerId="ADAL" clId="{4090A679-0458-4092-9C08-5AC6F4C8D6CC}" dt="2020-05-27T16:41:47.845" v="5602"/>
          <ac:picMkLst>
            <pc:docMk/>
            <pc:sldMk cId="3471442871" sldId="1014"/>
            <ac:picMk id="7" creationId="{A3B4D481-BABC-422B-B1BD-5F159BBB2665}"/>
          </ac:picMkLst>
        </pc:picChg>
      </pc:sldChg>
      <pc:sldChg chg="addSp delSp modSp add mod">
        <pc:chgData name="Jonathan Neo" userId="499c2d3d-ce76-4636-8e86-6622b1f40b7d" providerId="ADAL" clId="{4090A679-0458-4092-9C08-5AC6F4C8D6CC}" dt="2020-05-28T00:37:30.032" v="12294" actId="478"/>
        <pc:sldMkLst>
          <pc:docMk/>
          <pc:sldMk cId="2037128834" sldId="1015"/>
        </pc:sldMkLst>
        <pc:spChg chg="del">
          <ac:chgData name="Jonathan Neo" userId="499c2d3d-ce76-4636-8e86-6622b1f40b7d" providerId="ADAL" clId="{4090A679-0458-4092-9C08-5AC6F4C8D6CC}" dt="2020-05-27T16:44:25.630" v="5660" actId="478"/>
          <ac:spMkLst>
            <pc:docMk/>
            <pc:sldMk cId="2037128834" sldId="1015"/>
            <ac:spMk id="10" creationId="{E4A6D719-1C77-42A9-AB00-D086269D2A11}"/>
          </ac:spMkLst>
        </pc:spChg>
        <pc:spChg chg="del">
          <ac:chgData name="Jonathan Neo" userId="499c2d3d-ce76-4636-8e86-6622b1f40b7d" providerId="ADAL" clId="{4090A679-0458-4092-9C08-5AC6F4C8D6CC}" dt="2020-05-27T16:44:25.630" v="5660" actId="478"/>
          <ac:spMkLst>
            <pc:docMk/>
            <pc:sldMk cId="2037128834" sldId="1015"/>
            <ac:spMk id="11" creationId="{CDAAC32F-AD0E-485E-854A-4B21CE8AE756}"/>
          </ac:spMkLst>
        </pc:spChg>
        <pc:spChg chg="add mod">
          <ac:chgData name="Jonathan Neo" userId="499c2d3d-ce76-4636-8e86-6622b1f40b7d" providerId="ADAL" clId="{4090A679-0458-4092-9C08-5AC6F4C8D6CC}" dt="2020-05-27T16:46:28.731" v="5785" actId="1076"/>
          <ac:spMkLst>
            <pc:docMk/>
            <pc:sldMk cId="2037128834" sldId="1015"/>
            <ac:spMk id="12" creationId="{3624282A-03C4-4472-B1B8-4A61A325F153}"/>
          </ac:spMkLst>
        </pc:spChg>
        <pc:spChg chg="add mod">
          <ac:chgData name="Jonathan Neo" userId="499c2d3d-ce76-4636-8e86-6622b1f40b7d" providerId="ADAL" clId="{4090A679-0458-4092-9C08-5AC6F4C8D6CC}" dt="2020-05-27T16:46:28.731" v="5785" actId="1076"/>
          <ac:spMkLst>
            <pc:docMk/>
            <pc:sldMk cId="2037128834" sldId="1015"/>
            <ac:spMk id="13" creationId="{A50A99FB-43BA-4264-BBE9-4C9C0968B9BF}"/>
          </ac:spMkLst>
        </pc:spChg>
        <pc:spChg chg="add mod">
          <ac:chgData name="Jonathan Neo" userId="499c2d3d-ce76-4636-8e86-6622b1f40b7d" providerId="ADAL" clId="{4090A679-0458-4092-9C08-5AC6F4C8D6CC}" dt="2020-05-27T16:45:26.042" v="5716" actId="14100"/>
          <ac:spMkLst>
            <pc:docMk/>
            <pc:sldMk cId="2037128834" sldId="1015"/>
            <ac:spMk id="14" creationId="{99DF5615-46F0-44B2-A804-B904E6AABB34}"/>
          </ac:spMkLst>
        </pc:spChg>
        <pc:spChg chg="add mod">
          <ac:chgData name="Jonathan Neo" userId="499c2d3d-ce76-4636-8e86-6622b1f40b7d" providerId="ADAL" clId="{4090A679-0458-4092-9C08-5AC6F4C8D6CC}" dt="2020-05-27T16:45:44.249" v="5783" actId="20577"/>
          <ac:spMkLst>
            <pc:docMk/>
            <pc:sldMk cId="2037128834" sldId="1015"/>
            <ac:spMk id="15" creationId="{D07C8C3B-477C-41FD-8B3C-FE842E787122}"/>
          </ac:spMkLst>
        </pc:spChg>
        <pc:spChg chg="add del mod">
          <ac:chgData name="Jonathan Neo" userId="499c2d3d-ce76-4636-8e86-6622b1f40b7d" providerId="ADAL" clId="{4090A679-0458-4092-9C08-5AC6F4C8D6CC}" dt="2020-05-28T00:37:30.032" v="12294" actId="478"/>
          <ac:spMkLst>
            <pc:docMk/>
            <pc:sldMk cId="2037128834" sldId="1015"/>
            <ac:spMk id="16" creationId="{907FF1DF-6B22-4B7B-B5BB-AA0EF2359417}"/>
          </ac:spMkLst>
        </pc:spChg>
        <pc:picChg chg="del">
          <ac:chgData name="Jonathan Neo" userId="499c2d3d-ce76-4636-8e86-6622b1f40b7d" providerId="ADAL" clId="{4090A679-0458-4092-9C08-5AC6F4C8D6CC}" dt="2020-05-27T16:44:25.630" v="5660" actId="478"/>
          <ac:picMkLst>
            <pc:docMk/>
            <pc:sldMk cId="2037128834" sldId="1015"/>
            <ac:picMk id="3" creationId="{5DCECE62-91A9-4B74-A9C0-8C0E0C7740F5}"/>
          </ac:picMkLst>
        </pc:picChg>
        <pc:picChg chg="add mod ord">
          <ac:chgData name="Jonathan Neo" userId="499c2d3d-ce76-4636-8e86-6622b1f40b7d" providerId="ADAL" clId="{4090A679-0458-4092-9C08-5AC6F4C8D6CC}" dt="2020-05-28T00:37:28.120" v="12293" actId="1076"/>
          <ac:picMkLst>
            <pc:docMk/>
            <pc:sldMk cId="2037128834" sldId="1015"/>
            <ac:picMk id="3" creationId="{CBCF8FFC-0953-49ED-931E-BA1F06E09730}"/>
          </ac:picMkLst>
        </pc:picChg>
        <pc:picChg chg="add mod">
          <ac:chgData name="Jonathan Neo" userId="499c2d3d-ce76-4636-8e86-6622b1f40b7d" providerId="ADAL" clId="{4090A679-0458-4092-9C08-5AC6F4C8D6CC}" dt="2020-05-27T16:46:28.731" v="5785" actId="1076"/>
          <ac:picMkLst>
            <pc:docMk/>
            <pc:sldMk cId="2037128834" sldId="1015"/>
            <ac:picMk id="4" creationId="{81E30519-1041-4CCB-B5CD-5EF6C9F434BD}"/>
          </ac:picMkLst>
        </pc:picChg>
        <pc:picChg chg="add del mod">
          <ac:chgData name="Jonathan Neo" userId="499c2d3d-ce76-4636-8e86-6622b1f40b7d" providerId="ADAL" clId="{4090A679-0458-4092-9C08-5AC6F4C8D6CC}" dt="2020-05-27T18:38:40.737" v="11206" actId="478"/>
          <ac:picMkLst>
            <pc:docMk/>
            <pc:sldMk cId="2037128834" sldId="1015"/>
            <ac:picMk id="7" creationId="{4E87C210-531E-4788-970D-2BDB18F4983E}"/>
          </ac:picMkLst>
        </pc:picChg>
        <pc:picChg chg="add del mod ord">
          <ac:chgData name="Jonathan Neo" userId="499c2d3d-ce76-4636-8e86-6622b1f40b7d" providerId="ADAL" clId="{4090A679-0458-4092-9C08-5AC6F4C8D6CC}" dt="2020-05-28T00:37:21.973" v="12288" actId="478"/>
          <ac:picMkLst>
            <pc:docMk/>
            <pc:sldMk cId="2037128834" sldId="1015"/>
            <ac:picMk id="8" creationId="{8C8CF86A-5FB5-4094-B8B4-726C39E3CBD8}"/>
          </ac:picMkLst>
        </pc:picChg>
      </pc:sldChg>
      <pc:sldChg chg="addSp delSp modSp add mod">
        <pc:chgData name="Jonathan Neo" userId="499c2d3d-ce76-4636-8e86-6622b1f40b7d" providerId="ADAL" clId="{4090A679-0458-4092-9C08-5AC6F4C8D6CC}" dt="2020-05-27T16:50:46.181" v="5905" actId="20577"/>
        <pc:sldMkLst>
          <pc:docMk/>
          <pc:sldMk cId="1721511176" sldId="1016"/>
        </pc:sldMkLst>
        <pc:spChg chg="del">
          <ac:chgData name="Jonathan Neo" userId="499c2d3d-ce76-4636-8e86-6622b1f40b7d" providerId="ADAL" clId="{4090A679-0458-4092-9C08-5AC6F4C8D6CC}" dt="2020-05-27T16:49:19.792" v="5799" actId="478"/>
          <ac:spMkLst>
            <pc:docMk/>
            <pc:sldMk cId="1721511176" sldId="1016"/>
            <ac:spMk id="4" creationId="{F3B3BB03-7AE7-4827-8AB1-EE6BAA5E78F8}"/>
          </ac:spMkLst>
        </pc:spChg>
        <pc:spChg chg="mod">
          <ac:chgData name="Jonathan Neo" userId="499c2d3d-ce76-4636-8e86-6622b1f40b7d" providerId="ADAL" clId="{4090A679-0458-4092-9C08-5AC6F4C8D6CC}" dt="2020-05-27T16:49:49.195" v="5806" actId="1076"/>
          <ac:spMkLst>
            <pc:docMk/>
            <pc:sldMk cId="1721511176" sldId="1016"/>
            <ac:spMk id="11" creationId="{942B5D49-30A7-4ED7-ACC7-76C735482ED8}"/>
          </ac:spMkLst>
        </pc:spChg>
        <pc:spChg chg="del">
          <ac:chgData name="Jonathan Neo" userId="499c2d3d-ce76-4636-8e86-6622b1f40b7d" providerId="ADAL" clId="{4090A679-0458-4092-9C08-5AC6F4C8D6CC}" dt="2020-05-27T16:49:19.792" v="5799" actId="478"/>
          <ac:spMkLst>
            <pc:docMk/>
            <pc:sldMk cId="1721511176" sldId="1016"/>
            <ac:spMk id="12" creationId="{F500EAF8-155B-4BF9-8601-8A19AC879630}"/>
          </ac:spMkLst>
        </pc:spChg>
        <pc:spChg chg="del">
          <ac:chgData name="Jonathan Neo" userId="499c2d3d-ce76-4636-8e86-6622b1f40b7d" providerId="ADAL" clId="{4090A679-0458-4092-9C08-5AC6F4C8D6CC}" dt="2020-05-27T16:49:20.288" v="5800" actId="478"/>
          <ac:spMkLst>
            <pc:docMk/>
            <pc:sldMk cId="1721511176" sldId="1016"/>
            <ac:spMk id="13" creationId="{831B5CF9-5325-408F-B4BE-5934606410BB}"/>
          </ac:spMkLst>
        </pc:spChg>
        <pc:spChg chg="del">
          <ac:chgData name="Jonathan Neo" userId="499c2d3d-ce76-4636-8e86-6622b1f40b7d" providerId="ADAL" clId="{4090A679-0458-4092-9C08-5AC6F4C8D6CC}" dt="2020-05-27T16:49:19.792" v="5799" actId="478"/>
          <ac:spMkLst>
            <pc:docMk/>
            <pc:sldMk cId="1721511176" sldId="1016"/>
            <ac:spMk id="14" creationId="{7461D637-EB77-4D41-A7D5-62256D5F8305}"/>
          </ac:spMkLst>
        </pc:spChg>
        <pc:spChg chg="add mod">
          <ac:chgData name="Jonathan Neo" userId="499c2d3d-ce76-4636-8e86-6622b1f40b7d" providerId="ADAL" clId="{4090A679-0458-4092-9C08-5AC6F4C8D6CC}" dt="2020-05-27T16:50:16.076" v="5847" actId="20577"/>
          <ac:spMkLst>
            <pc:docMk/>
            <pc:sldMk cId="1721511176" sldId="1016"/>
            <ac:spMk id="15" creationId="{F67EF4D5-51AE-4E09-9BFC-A0E8839BA631}"/>
          </ac:spMkLst>
        </pc:spChg>
        <pc:spChg chg="add mod">
          <ac:chgData name="Jonathan Neo" userId="499c2d3d-ce76-4636-8e86-6622b1f40b7d" providerId="ADAL" clId="{4090A679-0458-4092-9C08-5AC6F4C8D6CC}" dt="2020-05-27T16:50:24.717" v="5892" actId="20577"/>
          <ac:spMkLst>
            <pc:docMk/>
            <pc:sldMk cId="1721511176" sldId="1016"/>
            <ac:spMk id="16" creationId="{7D12755B-D710-4F85-AC51-ED6C60CECE9C}"/>
          </ac:spMkLst>
        </pc:spChg>
        <pc:spChg chg="add mod">
          <ac:chgData name="Jonathan Neo" userId="499c2d3d-ce76-4636-8e86-6622b1f40b7d" providerId="ADAL" clId="{4090A679-0458-4092-9C08-5AC6F4C8D6CC}" dt="2020-05-27T16:50:34.541" v="5896" actId="14100"/>
          <ac:spMkLst>
            <pc:docMk/>
            <pc:sldMk cId="1721511176" sldId="1016"/>
            <ac:spMk id="17" creationId="{793FBE2F-D113-4EC7-B1EB-3209C19B305B}"/>
          </ac:spMkLst>
        </pc:spChg>
        <pc:spChg chg="add mod">
          <ac:chgData name="Jonathan Neo" userId="499c2d3d-ce76-4636-8e86-6622b1f40b7d" providerId="ADAL" clId="{4090A679-0458-4092-9C08-5AC6F4C8D6CC}" dt="2020-05-27T16:50:43.184" v="5901" actId="1076"/>
          <ac:spMkLst>
            <pc:docMk/>
            <pc:sldMk cId="1721511176" sldId="1016"/>
            <ac:spMk id="19" creationId="{9275A3AB-77EA-4E6A-B98F-392E396E30BA}"/>
          </ac:spMkLst>
        </pc:spChg>
        <pc:spChg chg="add mod">
          <ac:chgData name="Jonathan Neo" userId="499c2d3d-ce76-4636-8e86-6622b1f40b7d" providerId="ADAL" clId="{4090A679-0458-4092-9C08-5AC6F4C8D6CC}" dt="2020-05-27T16:50:46.181" v="5905" actId="20577"/>
          <ac:spMkLst>
            <pc:docMk/>
            <pc:sldMk cId="1721511176" sldId="1016"/>
            <ac:spMk id="20" creationId="{1F061748-A3D9-4F6A-B5CF-ECF433A9ADAF}"/>
          </ac:spMkLst>
        </pc:spChg>
        <pc:picChg chg="del">
          <ac:chgData name="Jonathan Neo" userId="499c2d3d-ce76-4636-8e86-6622b1f40b7d" providerId="ADAL" clId="{4090A679-0458-4092-9C08-5AC6F4C8D6CC}" dt="2020-05-27T16:49:17.609" v="5798" actId="478"/>
          <ac:picMkLst>
            <pc:docMk/>
            <pc:sldMk cId="1721511176" sldId="1016"/>
            <ac:picMk id="3" creationId="{C07D78E7-0438-4F67-8FEA-D55D9CEB8136}"/>
          </ac:picMkLst>
        </pc:picChg>
        <pc:picChg chg="add mod ord">
          <ac:chgData name="Jonathan Neo" userId="499c2d3d-ce76-4636-8e86-6622b1f40b7d" providerId="ADAL" clId="{4090A679-0458-4092-9C08-5AC6F4C8D6CC}" dt="2020-05-27T16:49:49.195" v="5806" actId="1076"/>
          <ac:picMkLst>
            <pc:docMk/>
            <pc:sldMk cId="1721511176" sldId="1016"/>
            <ac:picMk id="7" creationId="{516ECAE0-B1FE-4CA2-A663-A471633FADBF}"/>
          </ac:picMkLst>
        </pc:picChg>
        <pc:picChg chg="add mod">
          <ac:chgData name="Jonathan Neo" userId="499c2d3d-ce76-4636-8e86-6622b1f40b7d" providerId="ADAL" clId="{4090A679-0458-4092-9C08-5AC6F4C8D6CC}" dt="2020-05-27T16:50:00.377" v="5809" actId="1076"/>
          <ac:picMkLst>
            <pc:docMk/>
            <pc:sldMk cId="1721511176" sldId="1016"/>
            <ac:picMk id="8" creationId="{BA648C8E-3456-43BB-9F2A-A418DD7F16F0}"/>
          </ac:picMkLst>
        </pc:picChg>
      </pc:sldChg>
      <pc:sldChg chg="addSp delSp modSp add mod">
        <pc:chgData name="Jonathan Neo" userId="499c2d3d-ce76-4636-8e86-6622b1f40b7d" providerId="ADAL" clId="{4090A679-0458-4092-9C08-5AC6F4C8D6CC}" dt="2020-05-27T16:57:46.426" v="6144"/>
        <pc:sldMkLst>
          <pc:docMk/>
          <pc:sldMk cId="1143842383" sldId="1017"/>
        </pc:sldMkLst>
        <pc:spChg chg="add mod">
          <ac:chgData name="Jonathan Neo" userId="499c2d3d-ce76-4636-8e86-6622b1f40b7d" providerId="ADAL" clId="{4090A679-0458-4092-9C08-5AC6F4C8D6CC}" dt="2020-05-27T16:56:30.678" v="6081" actId="2085"/>
          <ac:spMkLst>
            <pc:docMk/>
            <pc:sldMk cId="1143842383" sldId="1017"/>
            <ac:spMk id="4" creationId="{B6A2F9A2-9CA4-4E8D-9C65-7729E23B8F9B}"/>
          </ac:spMkLst>
        </pc:spChg>
        <pc:spChg chg="del">
          <ac:chgData name="Jonathan Neo" userId="499c2d3d-ce76-4636-8e86-6622b1f40b7d" providerId="ADAL" clId="{4090A679-0458-4092-9C08-5AC6F4C8D6CC}" dt="2020-05-27T16:55:07.564" v="6073" actId="478"/>
          <ac:spMkLst>
            <pc:docMk/>
            <pc:sldMk cId="1143842383" sldId="1017"/>
            <ac:spMk id="11" creationId="{942B5D49-30A7-4ED7-ACC7-76C735482ED8}"/>
          </ac:spMkLst>
        </pc:spChg>
        <pc:spChg chg="del">
          <ac:chgData name="Jonathan Neo" userId="499c2d3d-ce76-4636-8e86-6622b1f40b7d" providerId="ADAL" clId="{4090A679-0458-4092-9C08-5AC6F4C8D6CC}" dt="2020-05-27T16:55:07.564" v="6073" actId="478"/>
          <ac:spMkLst>
            <pc:docMk/>
            <pc:sldMk cId="1143842383" sldId="1017"/>
            <ac:spMk id="15" creationId="{F67EF4D5-51AE-4E09-9BFC-A0E8839BA631}"/>
          </ac:spMkLst>
        </pc:spChg>
        <pc:spChg chg="del">
          <ac:chgData name="Jonathan Neo" userId="499c2d3d-ce76-4636-8e86-6622b1f40b7d" providerId="ADAL" clId="{4090A679-0458-4092-9C08-5AC6F4C8D6CC}" dt="2020-05-27T16:55:07.564" v="6073" actId="478"/>
          <ac:spMkLst>
            <pc:docMk/>
            <pc:sldMk cId="1143842383" sldId="1017"/>
            <ac:spMk id="16" creationId="{7D12755B-D710-4F85-AC51-ED6C60CECE9C}"/>
          </ac:spMkLst>
        </pc:spChg>
        <pc:spChg chg="del">
          <ac:chgData name="Jonathan Neo" userId="499c2d3d-ce76-4636-8e86-6622b1f40b7d" providerId="ADAL" clId="{4090A679-0458-4092-9C08-5AC6F4C8D6CC}" dt="2020-05-27T16:55:07.564" v="6073" actId="478"/>
          <ac:spMkLst>
            <pc:docMk/>
            <pc:sldMk cId="1143842383" sldId="1017"/>
            <ac:spMk id="17" creationId="{793FBE2F-D113-4EC7-B1EB-3209C19B305B}"/>
          </ac:spMkLst>
        </pc:spChg>
        <pc:spChg chg="del">
          <ac:chgData name="Jonathan Neo" userId="499c2d3d-ce76-4636-8e86-6622b1f40b7d" providerId="ADAL" clId="{4090A679-0458-4092-9C08-5AC6F4C8D6CC}" dt="2020-05-27T16:55:07.564" v="6073" actId="478"/>
          <ac:spMkLst>
            <pc:docMk/>
            <pc:sldMk cId="1143842383" sldId="1017"/>
            <ac:spMk id="19" creationId="{9275A3AB-77EA-4E6A-B98F-392E396E30BA}"/>
          </ac:spMkLst>
        </pc:spChg>
        <pc:spChg chg="del">
          <ac:chgData name="Jonathan Neo" userId="499c2d3d-ce76-4636-8e86-6622b1f40b7d" providerId="ADAL" clId="{4090A679-0458-4092-9C08-5AC6F4C8D6CC}" dt="2020-05-27T16:55:07.564" v="6073" actId="478"/>
          <ac:spMkLst>
            <pc:docMk/>
            <pc:sldMk cId="1143842383" sldId="1017"/>
            <ac:spMk id="20" creationId="{1F061748-A3D9-4F6A-B5CF-ECF433A9ADAF}"/>
          </ac:spMkLst>
        </pc:spChg>
        <pc:spChg chg="add mod">
          <ac:chgData name="Jonathan Neo" userId="499c2d3d-ce76-4636-8e86-6622b1f40b7d" providerId="ADAL" clId="{4090A679-0458-4092-9C08-5AC6F4C8D6CC}" dt="2020-05-27T16:56:02.380" v="6077" actId="14100"/>
          <ac:spMkLst>
            <pc:docMk/>
            <pc:sldMk cId="1143842383" sldId="1017"/>
            <ac:spMk id="21" creationId="{B25C7916-8450-478B-9ABE-790B37297A94}"/>
          </ac:spMkLst>
        </pc:spChg>
        <pc:spChg chg="add mod">
          <ac:chgData name="Jonathan Neo" userId="499c2d3d-ce76-4636-8e86-6622b1f40b7d" providerId="ADAL" clId="{4090A679-0458-4092-9C08-5AC6F4C8D6CC}" dt="2020-05-27T16:57:27.093" v="6137" actId="20577"/>
          <ac:spMkLst>
            <pc:docMk/>
            <pc:sldMk cId="1143842383" sldId="1017"/>
            <ac:spMk id="22" creationId="{8764DC11-1B4C-463B-B682-17EF532F48A2}"/>
          </ac:spMkLst>
        </pc:spChg>
        <pc:spChg chg="add del mod">
          <ac:chgData name="Jonathan Neo" userId="499c2d3d-ce76-4636-8e86-6622b1f40b7d" providerId="ADAL" clId="{4090A679-0458-4092-9C08-5AC6F4C8D6CC}" dt="2020-05-27T16:57:46.426" v="6144"/>
          <ac:spMkLst>
            <pc:docMk/>
            <pc:sldMk cId="1143842383" sldId="1017"/>
            <ac:spMk id="23" creationId="{845BA00D-96F2-4B8E-A4E7-D73739FB92A1}"/>
          </ac:spMkLst>
        </pc:spChg>
        <pc:picChg chg="add del">
          <ac:chgData name="Jonathan Neo" userId="499c2d3d-ce76-4636-8e86-6622b1f40b7d" providerId="ADAL" clId="{4090A679-0458-4092-9C08-5AC6F4C8D6CC}" dt="2020-05-27T16:56:42.422" v="6086" actId="478"/>
          <ac:picMkLst>
            <pc:docMk/>
            <pc:sldMk cId="1143842383" sldId="1017"/>
            <ac:picMk id="3" creationId="{9716183F-61F5-49B5-943A-6AA323D9CBAA}"/>
          </ac:picMkLst>
        </pc:picChg>
        <pc:picChg chg="del">
          <ac:chgData name="Jonathan Neo" userId="499c2d3d-ce76-4636-8e86-6622b1f40b7d" providerId="ADAL" clId="{4090A679-0458-4092-9C08-5AC6F4C8D6CC}" dt="2020-05-27T16:55:07.564" v="6073" actId="478"/>
          <ac:picMkLst>
            <pc:docMk/>
            <pc:sldMk cId="1143842383" sldId="1017"/>
            <ac:picMk id="7" creationId="{516ECAE0-B1FE-4CA2-A663-A471633FADBF}"/>
          </ac:picMkLst>
        </pc:picChg>
        <pc:picChg chg="del">
          <ac:chgData name="Jonathan Neo" userId="499c2d3d-ce76-4636-8e86-6622b1f40b7d" providerId="ADAL" clId="{4090A679-0458-4092-9C08-5AC6F4C8D6CC}" dt="2020-05-27T16:55:07.564" v="6073" actId="478"/>
          <ac:picMkLst>
            <pc:docMk/>
            <pc:sldMk cId="1143842383" sldId="1017"/>
            <ac:picMk id="8" creationId="{BA648C8E-3456-43BB-9F2A-A418DD7F16F0}"/>
          </ac:picMkLst>
        </pc:picChg>
        <pc:picChg chg="add del mod">
          <ac:chgData name="Jonathan Neo" userId="499c2d3d-ce76-4636-8e86-6622b1f40b7d" providerId="ADAL" clId="{4090A679-0458-4092-9C08-5AC6F4C8D6CC}" dt="2020-05-27T16:56:44.376" v="6089"/>
          <ac:picMkLst>
            <pc:docMk/>
            <pc:sldMk cId="1143842383" sldId="1017"/>
            <ac:picMk id="9" creationId="{DFB8C85C-3EA6-4DDA-8808-EC8F1DD2CFE9}"/>
          </ac:picMkLst>
        </pc:picChg>
      </pc:sldChg>
      <pc:sldChg chg="addSp delSp modSp add mod">
        <pc:chgData name="Jonathan Neo" userId="499c2d3d-ce76-4636-8e86-6622b1f40b7d" providerId="ADAL" clId="{4090A679-0458-4092-9C08-5AC6F4C8D6CC}" dt="2020-05-27T16:54:50.746" v="6072" actId="20577"/>
        <pc:sldMkLst>
          <pc:docMk/>
          <pc:sldMk cId="4003745289" sldId="1018"/>
        </pc:sldMkLst>
        <pc:spChg chg="add mod">
          <ac:chgData name="Jonathan Neo" userId="499c2d3d-ce76-4636-8e86-6622b1f40b7d" providerId="ADAL" clId="{4090A679-0458-4092-9C08-5AC6F4C8D6CC}" dt="2020-05-27T16:53:35.876" v="5919" actId="14100"/>
          <ac:spMkLst>
            <pc:docMk/>
            <pc:sldMk cId="4003745289" sldId="1018"/>
            <ac:spMk id="11" creationId="{40272A9B-5FA5-4F86-93F7-C402031092EF}"/>
          </ac:spMkLst>
        </pc:spChg>
        <pc:spChg chg="mod">
          <ac:chgData name="Jonathan Neo" userId="499c2d3d-ce76-4636-8e86-6622b1f40b7d" providerId="ADAL" clId="{4090A679-0458-4092-9C08-5AC6F4C8D6CC}" dt="2020-05-27T16:54:50.746" v="6072" actId="20577"/>
          <ac:spMkLst>
            <pc:docMk/>
            <pc:sldMk cId="4003745289" sldId="1018"/>
            <ac:spMk id="25" creationId="{86BAF00F-B43A-4A5C-BC4C-F680B451A3DC}"/>
          </ac:spMkLst>
        </pc:spChg>
        <pc:spChg chg="del">
          <ac:chgData name="Jonathan Neo" userId="499c2d3d-ce76-4636-8e86-6622b1f40b7d" providerId="ADAL" clId="{4090A679-0458-4092-9C08-5AC6F4C8D6CC}" dt="2020-05-27T16:52:51.939" v="5909" actId="478"/>
          <ac:spMkLst>
            <pc:docMk/>
            <pc:sldMk cId="4003745289" sldId="1018"/>
            <ac:spMk id="26" creationId="{766CC024-96BD-4CB1-9231-B52FDAEEEC2D}"/>
          </ac:spMkLst>
        </pc:spChg>
        <pc:picChg chg="add del ord">
          <ac:chgData name="Jonathan Neo" userId="499c2d3d-ce76-4636-8e86-6622b1f40b7d" providerId="ADAL" clId="{4090A679-0458-4092-9C08-5AC6F4C8D6CC}" dt="2020-05-27T16:53:16.876" v="5913" actId="478"/>
          <ac:picMkLst>
            <pc:docMk/>
            <pc:sldMk cId="4003745289" sldId="1018"/>
            <ac:picMk id="3" creationId="{499B60DC-66E5-45AF-9D37-433AEB514C89}"/>
          </ac:picMkLst>
        </pc:picChg>
        <pc:picChg chg="add ord">
          <ac:chgData name="Jonathan Neo" userId="499c2d3d-ce76-4636-8e86-6622b1f40b7d" providerId="ADAL" clId="{4090A679-0458-4092-9C08-5AC6F4C8D6CC}" dt="2020-05-27T16:53:18.882" v="5915" actId="167"/>
          <ac:picMkLst>
            <pc:docMk/>
            <pc:sldMk cId="4003745289" sldId="1018"/>
            <ac:picMk id="4" creationId="{180BAE7C-23DD-4C81-BF43-C34B0F1B5CDC}"/>
          </ac:picMkLst>
        </pc:picChg>
        <pc:picChg chg="del">
          <ac:chgData name="Jonathan Neo" userId="499c2d3d-ce76-4636-8e86-6622b1f40b7d" providerId="ADAL" clId="{4090A679-0458-4092-9C08-5AC6F4C8D6CC}" dt="2020-05-27T16:52:50.608" v="5908" actId="478"/>
          <ac:picMkLst>
            <pc:docMk/>
            <pc:sldMk cId="4003745289" sldId="1018"/>
            <ac:picMk id="10" creationId="{1F882310-A6DE-4C84-877F-057D84D9ECF0}"/>
          </ac:picMkLst>
        </pc:picChg>
      </pc:sldChg>
      <pc:sldChg chg="addSp delSp modSp add mod">
        <pc:chgData name="Jonathan Neo" userId="499c2d3d-ce76-4636-8e86-6622b1f40b7d" providerId="ADAL" clId="{4090A679-0458-4092-9C08-5AC6F4C8D6CC}" dt="2020-05-27T16:54:36.620" v="6040" actId="20577"/>
        <pc:sldMkLst>
          <pc:docMk/>
          <pc:sldMk cId="2513481937" sldId="1019"/>
        </pc:sldMkLst>
        <pc:spChg chg="del">
          <ac:chgData name="Jonathan Neo" userId="499c2d3d-ce76-4636-8e86-6622b1f40b7d" providerId="ADAL" clId="{4090A679-0458-4092-9C08-5AC6F4C8D6CC}" dt="2020-05-27T16:54:16.321" v="5956" actId="478"/>
          <ac:spMkLst>
            <pc:docMk/>
            <pc:sldMk cId="2513481937" sldId="1019"/>
            <ac:spMk id="11" creationId="{40272A9B-5FA5-4F86-93F7-C402031092EF}"/>
          </ac:spMkLst>
        </pc:spChg>
        <pc:spChg chg="mod">
          <ac:chgData name="Jonathan Neo" userId="499c2d3d-ce76-4636-8e86-6622b1f40b7d" providerId="ADAL" clId="{4090A679-0458-4092-9C08-5AC6F4C8D6CC}" dt="2020-05-27T16:54:36.620" v="6040" actId="20577"/>
          <ac:spMkLst>
            <pc:docMk/>
            <pc:sldMk cId="2513481937" sldId="1019"/>
            <ac:spMk id="25" creationId="{86BAF00F-B43A-4A5C-BC4C-F680B451A3DC}"/>
          </ac:spMkLst>
        </pc:spChg>
        <pc:picChg chg="add mod ord">
          <ac:chgData name="Jonathan Neo" userId="499c2d3d-ce76-4636-8e86-6622b1f40b7d" providerId="ADAL" clId="{4090A679-0458-4092-9C08-5AC6F4C8D6CC}" dt="2020-05-27T16:54:22.059" v="5961" actId="167"/>
          <ac:picMkLst>
            <pc:docMk/>
            <pc:sldMk cId="2513481937" sldId="1019"/>
            <ac:picMk id="3" creationId="{B18B98C1-A375-4682-ADFA-0D8BCABE8745}"/>
          </ac:picMkLst>
        </pc:picChg>
        <pc:picChg chg="del">
          <ac:chgData name="Jonathan Neo" userId="499c2d3d-ce76-4636-8e86-6622b1f40b7d" providerId="ADAL" clId="{4090A679-0458-4092-9C08-5AC6F4C8D6CC}" dt="2020-05-27T16:54:14.726" v="5955" actId="478"/>
          <ac:picMkLst>
            <pc:docMk/>
            <pc:sldMk cId="2513481937" sldId="1019"/>
            <ac:picMk id="4" creationId="{180BAE7C-23DD-4C81-BF43-C34B0F1B5CDC}"/>
          </ac:picMkLst>
        </pc:picChg>
      </pc:sldChg>
      <pc:sldChg chg="addSp delSp modSp add mod">
        <pc:chgData name="Jonathan Neo" userId="499c2d3d-ce76-4636-8e86-6622b1f40b7d" providerId="ADAL" clId="{4090A679-0458-4092-9C08-5AC6F4C8D6CC}" dt="2020-05-27T16:58:25.641" v="6216" actId="14100"/>
        <pc:sldMkLst>
          <pc:docMk/>
          <pc:sldMk cId="2149162556" sldId="1020"/>
        </pc:sldMkLst>
        <pc:spChg chg="del">
          <ac:chgData name="Jonathan Neo" userId="499c2d3d-ce76-4636-8e86-6622b1f40b7d" providerId="ADAL" clId="{4090A679-0458-4092-9C08-5AC6F4C8D6CC}" dt="2020-05-27T16:57:34.099" v="6139" actId="478"/>
          <ac:spMkLst>
            <pc:docMk/>
            <pc:sldMk cId="2149162556" sldId="1020"/>
            <ac:spMk id="4" creationId="{B6A2F9A2-9CA4-4E8D-9C65-7729E23B8F9B}"/>
          </ac:spMkLst>
        </pc:spChg>
        <pc:spChg chg="add mod">
          <ac:chgData name="Jonathan Neo" userId="499c2d3d-ce76-4636-8e86-6622b1f40b7d" providerId="ADAL" clId="{4090A679-0458-4092-9C08-5AC6F4C8D6CC}" dt="2020-05-27T16:58:25.641" v="6216" actId="14100"/>
          <ac:spMkLst>
            <pc:docMk/>
            <pc:sldMk cId="2149162556" sldId="1020"/>
            <ac:spMk id="11" creationId="{881C1CE7-3B2E-4717-9C0E-FE432DBC4149}"/>
          </ac:spMkLst>
        </pc:spChg>
        <pc:spChg chg="add mod">
          <ac:chgData name="Jonathan Neo" userId="499c2d3d-ce76-4636-8e86-6622b1f40b7d" providerId="ADAL" clId="{4090A679-0458-4092-9C08-5AC6F4C8D6CC}" dt="2020-05-27T16:58:19.961" v="6213" actId="20577"/>
          <ac:spMkLst>
            <pc:docMk/>
            <pc:sldMk cId="2149162556" sldId="1020"/>
            <ac:spMk id="12" creationId="{78087035-D701-4E96-A9C1-9232CA7BB7CA}"/>
          </ac:spMkLst>
        </pc:spChg>
        <pc:spChg chg="del">
          <ac:chgData name="Jonathan Neo" userId="499c2d3d-ce76-4636-8e86-6622b1f40b7d" providerId="ADAL" clId="{4090A679-0458-4092-9C08-5AC6F4C8D6CC}" dt="2020-05-27T16:57:34.099" v="6139" actId="478"/>
          <ac:spMkLst>
            <pc:docMk/>
            <pc:sldMk cId="2149162556" sldId="1020"/>
            <ac:spMk id="21" creationId="{B25C7916-8450-478B-9ABE-790B37297A94}"/>
          </ac:spMkLst>
        </pc:spChg>
        <pc:spChg chg="del">
          <ac:chgData name="Jonathan Neo" userId="499c2d3d-ce76-4636-8e86-6622b1f40b7d" providerId="ADAL" clId="{4090A679-0458-4092-9C08-5AC6F4C8D6CC}" dt="2020-05-27T16:57:34.099" v="6139" actId="478"/>
          <ac:spMkLst>
            <pc:docMk/>
            <pc:sldMk cId="2149162556" sldId="1020"/>
            <ac:spMk id="22" creationId="{8764DC11-1B4C-463B-B682-17EF532F48A2}"/>
          </ac:spMkLst>
        </pc:spChg>
        <pc:picChg chg="del">
          <ac:chgData name="Jonathan Neo" userId="499c2d3d-ce76-4636-8e86-6622b1f40b7d" providerId="ADAL" clId="{4090A679-0458-4092-9C08-5AC6F4C8D6CC}" dt="2020-05-27T16:57:34.099" v="6139" actId="478"/>
          <ac:picMkLst>
            <pc:docMk/>
            <pc:sldMk cId="2149162556" sldId="1020"/>
            <ac:picMk id="3" creationId="{9716183F-61F5-49B5-943A-6AA323D9CBAA}"/>
          </ac:picMkLst>
        </pc:picChg>
        <pc:picChg chg="add mod">
          <ac:chgData name="Jonathan Neo" userId="499c2d3d-ce76-4636-8e86-6622b1f40b7d" providerId="ADAL" clId="{4090A679-0458-4092-9C08-5AC6F4C8D6CC}" dt="2020-05-27T16:57:42.039" v="6142" actId="1076"/>
          <ac:picMkLst>
            <pc:docMk/>
            <pc:sldMk cId="2149162556" sldId="1020"/>
            <ac:picMk id="7" creationId="{E759F83C-9F00-4F31-A295-BD39B2A6BC06}"/>
          </ac:picMkLst>
        </pc:picChg>
      </pc:sldChg>
      <pc:sldChg chg="addSp delSp modSp add mod">
        <pc:chgData name="Jonathan Neo" userId="499c2d3d-ce76-4636-8e86-6622b1f40b7d" providerId="ADAL" clId="{4090A679-0458-4092-9C08-5AC6F4C8D6CC}" dt="2020-05-27T17:57:19.054" v="9414" actId="20577"/>
        <pc:sldMkLst>
          <pc:docMk/>
          <pc:sldMk cId="1666751399" sldId="1021"/>
        </pc:sldMkLst>
        <pc:spChg chg="add mod">
          <ac:chgData name="Jonathan Neo" userId="499c2d3d-ce76-4636-8e86-6622b1f40b7d" providerId="ADAL" clId="{4090A679-0458-4092-9C08-5AC6F4C8D6CC}" dt="2020-05-27T17:57:19.054" v="9414" actId="20577"/>
          <ac:spMkLst>
            <pc:docMk/>
            <pc:sldMk cId="1666751399" sldId="1021"/>
            <ac:spMk id="10" creationId="{3116357F-4031-4D4B-83A8-B1B3CFFC4231}"/>
          </ac:spMkLst>
        </pc:spChg>
        <pc:spChg chg="del">
          <ac:chgData name="Jonathan Neo" userId="499c2d3d-ce76-4636-8e86-6622b1f40b7d" providerId="ADAL" clId="{4090A679-0458-4092-9C08-5AC6F4C8D6CC}" dt="2020-05-27T16:58:39.612" v="6218" actId="478"/>
          <ac:spMkLst>
            <pc:docMk/>
            <pc:sldMk cId="1666751399" sldId="1021"/>
            <ac:spMk id="11" creationId="{881C1CE7-3B2E-4717-9C0E-FE432DBC4149}"/>
          </ac:spMkLst>
        </pc:spChg>
        <pc:spChg chg="del">
          <ac:chgData name="Jonathan Neo" userId="499c2d3d-ce76-4636-8e86-6622b1f40b7d" providerId="ADAL" clId="{4090A679-0458-4092-9C08-5AC6F4C8D6CC}" dt="2020-05-27T16:58:39.612" v="6218" actId="478"/>
          <ac:spMkLst>
            <pc:docMk/>
            <pc:sldMk cId="1666751399" sldId="1021"/>
            <ac:spMk id="12" creationId="{78087035-D701-4E96-A9C1-9232CA7BB7CA}"/>
          </ac:spMkLst>
        </pc:spChg>
        <pc:picChg chg="add mod">
          <ac:chgData name="Jonathan Neo" userId="499c2d3d-ce76-4636-8e86-6622b1f40b7d" providerId="ADAL" clId="{4090A679-0458-4092-9C08-5AC6F4C8D6CC}" dt="2020-05-27T16:59:04.860" v="6221" actId="1076"/>
          <ac:picMkLst>
            <pc:docMk/>
            <pc:sldMk cId="1666751399" sldId="1021"/>
            <ac:picMk id="3" creationId="{5D6F6171-73A7-4DA3-9FC6-D2FAEA981D50}"/>
          </ac:picMkLst>
        </pc:picChg>
        <pc:picChg chg="del">
          <ac:chgData name="Jonathan Neo" userId="499c2d3d-ce76-4636-8e86-6622b1f40b7d" providerId="ADAL" clId="{4090A679-0458-4092-9C08-5AC6F4C8D6CC}" dt="2020-05-27T16:58:39.612" v="6218" actId="478"/>
          <ac:picMkLst>
            <pc:docMk/>
            <pc:sldMk cId="1666751399" sldId="1021"/>
            <ac:picMk id="7" creationId="{E759F83C-9F00-4F31-A295-BD39B2A6BC06}"/>
          </ac:picMkLst>
        </pc:picChg>
      </pc:sldChg>
      <pc:sldChg chg="addSp delSp modSp add del">
        <pc:chgData name="Jonathan Neo" userId="499c2d3d-ce76-4636-8e86-6622b1f40b7d" providerId="ADAL" clId="{4090A679-0458-4092-9C08-5AC6F4C8D6CC}" dt="2020-05-27T17:43:43.486" v="8771" actId="47"/>
        <pc:sldMkLst>
          <pc:docMk/>
          <pc:sldMk cId="4274654341" sldId="1022"/>
        </pc:sldMkLst>
        <pc:spChg chg="mod">
          <ac:chgData name="Jonathan Neo" userId="499c2d3d-ce76-4636-8e86-6622b1f40b7d" providerId="ADAL" clId="{4090A679-0458-4092-9C08-5AC6F4C8D6CC}" dt="2020-05-27T17:32:30.759" v="8060" actId="20577"/>
          <ac:spMkLst>
            <pc:docMk/>
            <pc:sldMk cId="4274654341" sldId="1022"/>
            <ac:spMk id="50" creationId="{1819387F-8A87-44C9-93EC-454F681865B5}"/>
          </ac:spMkLst>
        </pc:spChg>
        <pc:spChg chg="add del mod">
          <ac:chgData name="Jonathan Neo" userId="499c2d3d-ce76-4636-8e86-6622b1f40b7d" providerId="ADAL" clId="{4090A679-0458-4092-9C08-5AC6F4C8D6CC}" dt="2020-05-27T17:04:21.150" v="6282"/>
          <ac:spMkLst>
            <pc:docMk/>
            <pc:sldMk cId="4274654341" sldId="1022"/>
            <ac:spMk id="57" creationId="{5D8BE097-5D4F-4B25-8A5E-99A8FBD5BAFB}"/>
          </ac:spMkLst>
        </pc:spChg>
      </pc:sldChg>
      <pc:sldChg chg="addSp delSp modSp add mod ord modAnim">
        <pc:chgData name="Jonathan Neo" userId="499c2d3d-ce76-4636-8e86-6622b1f40b7d" providerId="ADAL" clId="{4090A679-0458-4092-9C08-5AC6F4C8D6CC}" dt="2020-05-27T17:58:01.546" v="9450" actId="14100"/>
        <pc:sldMkLst>
          <pc:docMk/>
          <pc:sldMk cId="2004552538" sldId="1023"/>
        </pc:sldMkLst>
        <pc:spChg chg="mod">
          <ac:chgData name="Jonathan Neo" userId="499c2d3d-ce76-4636-8e86-6622b1f40b7d" providerId="ADAL" clId="{4090A679-0458-4092-9C08-5AC6F4C8D6CC}" dt="2020-05-27T17:38:45.160" v="8376"/>
          <ac:spMkLst>
            <pc:docMk/>
            <pc:sldMk cId="2004552538" sldId="1023"/>
            <ac:spMk id="2" creationId="{4CA54266-611C-486E-B2F8-7030C027DDEB}"/>
          </ac:spMkLst>
        </pc:spChg>
        <pc:spChg chg="mod ord">
          <ac:chgData name="Jonathan Neo" userId="499c2d3d-ce76-4636-8e86-6622b1f40b7d" providerId="ADAL" clId="{4090A679-0458-4092-9C08-5AC6F4C8D6CC}" dt="2020-05-27T17:18:24.883" v="7030" actId="14100"/>
          <ac:spMkLst>
            <pc:docMk/>
            <pc:sldMk cId="2004552538" sldId="1023"/>
            <ac:spMk id="33" creationId="{1A5C6C52-AACA-44EE-9BFD-E2B0F9A3EDD2}"/>
          </ac:spMkLst>
        </pc:spChg>
        <pc:spChg chg="del">
          <ac:chgData name="Jonathan Neo" userId="499c2d3d-ce76-4636-8e86-6622b1f40b7d" providerId="ADAL" clId="{4090A679-0458-4092-9C08-5AC6F4C8D6CC}" dt="2020-05-27T17:04:28.721" v="6286" actId="478"/>
          <ac:spMkLst>
            <pc:docMk/>
            <pc:sldMk cId="2004552538" sldId="1023"/>
            <ac:spMk id="41" creationId="{55A6D593-4F13-4D88-959E-61D5E1C171C9}"/>
          </ac:spMkLst>
        </pc:spChg>
        <pc:spChg chg="del">
          <ac:chgData name="Jonathan Neo" userId="499c2d3d-ce76-4636-8e86-6622b1f40b7d" providerId="ADAL" clId="{4090A679-0458-4092-9C08-5AC6F4C8D6CC}" dt="2020-05-27T17:04:29.181" v="6287" actId="478"/>
          <ac:spMkLst>
            <pc:docMk/>
            <pc:sldMk cId="2004552538" sldId="1023"/>
            <ac:spMk id="43" creationId="{417ADE56-4632-49CF-9896-EDF9EDD0D067}"/>
          </ac:spMkLst>
        </pc:spChg>
        <pc:spChg chg="del">
          <ac:chgData name="Jonathan Neo" userId="499c2d3d-ce76-4636-8e86-6622b1f40b7d" providerId="ADAL" clId="{4090A679-0458-4092-9C08-5AC6F4C8D6CC}" dt="2020-05-27T17:04:30.886" v="6288" actId="478"/>
          <ac:spMkLst>
            <pc:docMk/>
            <pc:sldMk cId="2004552538" sldId="1023"/>
            <ac:spMk id="45" creationId="{A9FB52EC-8F21-45FA-A1A9-9B59DE5C93F3}"/>
          </ac:spMkLst>
        </pc:spChg>
        <pc:spChg chg="add mod ord">
          <ac:chgData name="Jonathan Neo" userId="499c2d3d-ce76-4636-8e86-6622b1f40b7d" providerId="ADAL" clId="{4090A679-0458-4092-9C08-5AC6F4C8D6CC}" dt="2020-05-27T17:58:01.546" v="9450" actId="14100"/>
          <ac:spMkLst>
            <pc:docMk/>
            <pc:sldMk cId="2004552538" sldId="1023"/>
            <ac:spMk id="50" creationId="{01118E35-6EC9-44C7-BFAF-E629F0DFB6F8}"/>
          </ac:spMkLst>
        </pc:spChg>
        <pc:spChg chg="add mod">
          <ac:chgData name="Jonathan Neo" userId="499c2d3d-ce76-4636-8e86-6622b1f40b7d" providerId="ADAL" clId="{4090A679-0458-4092-9C08-5AC6F4C8D6CC}" dt="2020-05-27T17:17:41.556" v="7024" actId="1076"/>
          <ac:spMkLst>
            <pc:docMk/>
            <pc:sldMk cId="2004552538" sldId="1023"/>
            <ac:spMk id="51" creationId="{369742EE-AAF9-4055-BABD-CDA53778D557}"/>
          </ac:spMkLst>
        </pc:spChg>
        <pc:spChg chg="add mod">
          <ac:chgData name="Jonathan Neo" userId="499c2d3d-ce76-4636-8e86-6622b1f40b7d" providerId="ADAL" clId="{4090A679-0458-4092-9C08-5AC6F4C8D6CC}" dt="2020-05-27T17:30:53.244" v="7907" actId="1076"/>
          <ac:spMkLst>
            <pc:docMk/>
            <pc:sldMk cId="2004552538" sldId="1023"/>
            <ac:spMk id="53" creationId="{8D068DA1-BC02-4722-B485-7BBDECF019AE}"/>
          </ac:spMkLst>
        </pc:spChg>
      </pc:sldChg>
      <pc:sldChg chg="addSp delSp modSp add mod modAnim">
        <pc:chgData name="Jonathan Neo" userId="499c2d3d-ce76-4636-8e86-6622b1f40b7d" providerId="ADAL" clId="{4090A679-0458-4092-9C08-5AC6F4C8D6CC}" dt="2020-05-27T17:58:13.352" v="9453" actId="14100"/>
        <pc:sldMkLst>
          <pc:docMk/>
          <pc:sldMk cId="1597502944" sldId="1024"/>
        </pc:sldMkLst>
        <pc:spChg chg="mod">
          <ac:chgData name="Jonathan Neo" userId="499c2d3d-ce76-4636-8e86-6622b1f40b7d" providerId="ADAL" clId="{4090A679-0458-4092-9C08-5AC6F4C8D6CC}" dt="2020-05-27T17:38:46.903" v="8377"/>
          <ac:spMkLst>
            <pc:docMk/>
            <pc:sldMk cId="1597502944" sldId="1024"/>
            <ac:spMk id="2" creationId="{4CA54266-611C-486E-B2F8-7030C027DDEB}"/>
          </ac:spMkLst>
        </pc:spChg>
        <pc:spChg chg="mod">
          <ac:chgData name="Jonathan Neo" userId="499c2d3d-ce76-4636-8e86-6622b1f40b7d" providerId="ADAL" clId="{4090A679-0458-4092-9C08-5AC6F4C8D6CC}" dt="2020-05-27T17:18:10.181" v="7027" actId="14100"/>
          <ac:spMkLst>
            <pc:docMk/>
            <pc:sldMk cId="1597502944" sldId="1024"/>
            <ac:spMk id="33" creationId="{1A5C6C52-AACA-44EE-9BFD-E2B0F9A3EDD2}"/>
          </ac:spMkLst>
        </pc:spChg>
        <pc:spChg chg="ord">
          <ac:chgData name="Jonathan Neo" userId="499c2d3d-ce76-4636-8e86-6622b1f40b7d" providerId="ADAL" clId="{4090A679-0458-4092-9C08-5AC6F4C8D6CC}" dt="2020-05-27T17:18:56.308" v="7038" actId="166"/>
          <ac:spMkLst>
            <pc:docMk/>
            <pc:sldMk cId="1597502944" sldId="1024"/>
            <ac:spMk id="34" creationId="{EE7C3C35-0FB5-418E-A887-1631AC011A35}"/>
          </ac:spMkLst>
        </pc:spChg>
        <pc:spChg chg="add del mod">
          <ac:chgData name="Jonathan Neo" userId="499c2d3d-ce76-4636-8e86-6622b1f40b7d" providerId="ADAL" clId="{4090A679-0458-4092-9C08-5AC6F4C8D6CC}" dt="2020-05-27T17:06:05.474" v="6477" actId="478"/>
          <ac:spMkLst>
            <pc:docMk/>
            <pc:sldMk cId="1597502944" sldId="1024"/>
            <ac:spMk id="41" creationId="{91F790B2-A25A-4CB4-B87A-DA031833A5F6}"/>
          </ac:spMkLst>
        </pc:spChg>
        <pc:spChg chg="add mod">
          <ac:chgData name="Jonathan Neo" userId="499c2d3d-ce76-4636-8e86-6622b1f40b7d" providerId="ADAL" clId="{4090A679-0458-4092-9C08-5AC6F4C8D6CC}" dt="2020-05-27T17:20:53.258" v="7313" actId="1076"/>
          <ac:spMkLst>
            <pc:docMk/>
            <pc:sldMk cId="1597502944" sldId="1024"/>
            <ac:spMk id="43" creationId="{5987E158-ADE5-4A23-B368-178C194ACD0A}"/>
          </ac:spMkLst>
        </pc:spChg>
        <pc:spChg chg="add mod">
          <ac:chgData name="Jonathan Neo" userId="499c2d3d-ce76-4636-8e86-6622b1f40b7d" providerId="ADAL" clId="{4090A679-0458-4092-9C08-5AC6F4C8D6CC}" dt="2020-05-27T17:31:02.203" v="7908"/>
          <ac:spMkLst>
            <pc:docMk/>
            <pc:sldMk cId="1597502944" sldId="1024"/>
            <ac:spMk id="45" creationId="{7605EC5D-998E-45C0-9090-C4F8B4D7C36E}"/>
          </ac:spMkLst>
        </pc:spChg>
        <pc:spChg chg="mod ord">
          <ac:chgData name="Jonathan Neo" userId="499c2d3d-ce76-4636-8e86-6622b1f40b7d" providerId="ADAL" clId="{4090A679-0458-4092-9C08-5AC6F4C8D6CC}" dt="2020-05-27T17:58:13.352" v="9453" actId="14100"/>
          <ac:spMkLst>
            <pc:docMk/>
            <pc:sldMk cId="1597502944" sldId="1024"/>
            <ac:spMk id="50" creationId="{01118E35-6EC9-44C7-BFAF-E629F0DFB6F8}"/>
          </ac:spMkLst>
        </pc:spChg>
      </pc:sldChg>
      <pc:sldChg chg="addSp delSp modSp add mod">
        <pc:chgData name="Jonathan Neo" userId="499c2d3d-ce76-4636-8e86-6622b1f40b7d" providerId="ADAL" clId="{4090A679-0458-4092-9C08-5AC6F4C8D6CC}" dt="2020-05-27T17:16:15.504" v="6942" actId="20577"/>
        <pc:sldMkLst>
          <pc:docMk/>
          <pc:sldMk cId="2506182910" sldId="1025"/>
        </pc:sldMkLst>
        <pc:spChg chg="del">
          <ac:chgData name="Jonathan Neo" userId="499c2d3d-ce76-4636-8e86-6622b1f40b7d" providerId="ADAL" clId="{4090A679-0458-4092-9C08-5AC6F4C8D6CC}" dt="2020-05-27T17:07:00.519" v="6479" actId="478"/>
          <ac:spMkLst>
            <pc:docMk/>
            <pc:sldMk cId="2506182910" sldId="1025"/>
            <ac:spMk id="9" creationId="{BD767D68-AE09-43F1-86F4-6B0C77651302}"/>
          </ac:spMkLst>
        </pc:spChg>
        <pc:spChg chg="add mod">
          <ac:chgData name="Jonathan Neo" userId="499c2d3d-ce76-4636-8e86-6622b1f40b7d" providerId="ADAL" clId="{4090A679-0458-4092-9C08-5AC6F4C8D6CC}" dt="2020-05-27T17:16:15.504" v="6942" actId="20577"/>
          <ac:spMkLst>
            <pc:docMk/>
            <pc:sldMk cId="2506182910" sldId="1025"/>
            <ac:spMk id="10" creationId="{FF8A4BC1-182A-4DF8-8EA0-9670D82D6BC4}"/>
          </ac:spMkLst>
        </pc:spChg>
        <pc:spChg chg="add mod">
          <ac:chgData name="Jonathan Neo" userId="499c2d3d-ce76-4636-8e86-6622b1f40b7d" providerId="ADAL" clId="{4090A679-0458-4092-9C08-5AC6F4C8D6CC}" dt="2020-05-27T17:09:01.033" v="6619" actId="14100"/>
          <ac:spMkLst>
            <pc:docMk/>
            <pc:sldMk cId="2506182910" sldId="1025"/>
            <ac:spMk id="11" creationId="{0913DB32-CA21-4F4A-97F1-02D8A236C1A9}"/>
          </ac:spMkLst>
        </pc:spChg>
        <pc:spChg chg="add mod">
          <ac:chgData name="Jonathan Neo" userId="499c2d3d-ce76-4636-8e86-6622b1f40b7d" providerId="ADAL" clId="{4090A679-0458-4092-9C08-5AC6F4C8D6CC}" dt="2020-05-27T17:16:07.372" v="6938" actId="14100"/>
          <ac:spMkLst>
            <pc:docMk/>
            <pc:sldMk cId="2506182910" sldId="1025"/>
            <ac:spMk id="12" creationId="{DDAA04F4-A9E5-4B2B-9C81-952DD57EBD9D}"/>
          </ac:spMkLst>
        </pc:spChg>
        <pc:picChg chg="del">
          <ac:chgData name="Jonathan Neo" userId="499c2d3d-ce76-4636-8e86-6622b1f40b7d" providerId="ADAL" clId="{4090A679-0458-4092-9C08-5AC6F4C8D6CC}" dt="2020-05-27T17:07:00.519" v="6479" actId="478"/>
          <ac:picMkLst>
            <pc:docMk/>
            <pc:sldMk cId="2506182910" sldId="1025"/>
            <ac:picMk id="3" creationId="{E16F7FDC-2C5F-48CE-84DC-408BBA54E839}"/>
          </ac:picMkLst>
        </pc:picChg>
        <pc:picChg chg="add mod">
          <ac:chgData name="Jonathan Neo" userId="499c2d3d-ce76-4636-8e86-6622b1f40b7d" providerId="ADAL" clId="{4090A679-0458-4092-9C08-5AC6F4C8D6CC}" dt="2020-05-27T17:07:16.533" v="6482" actId="1076"/>
          <ac:picMkLst>
            <pc:docMk/>
            <pc:sldMk cId="2506182910" sldId="1025"/>
            <ac:picMk id="4" creationId="{AF59A46E-A2F9-4AA4-AFC4-FF361D649449}"/>
          </ac:picMkLst>
        </pc:picChg>
      </pc:sldChg>
      <pc:sldChg chg="addSp delSp modSp add mod">
        <pc:chgData name="Jonathan Neo" userId="499c2d3d-ce76-4636-8e86-6622b1f40b7d" providerId="ADAL" clId="{4090A679-0458-4092-9C08-5AC6F4C8D6CC}" dt="2020-05-27T17:09:54.539" v="6629" actId="14100"/>
        <pc:sldMkLst>
          <pc:docMk/>
          <pc:sldMk cId="627909100" sldId="1026"/>
        </pc:sldMkLst>
        <pc:spChg chg="del">
          <ac:chgData name="Jonathan Neo" userId="499c2d3d-ce76-4636-8e86-6622b1f40b7d" providerId="ADAL" clId="{4090A679-0458-4092-9C08-5AC6F4C8D6CC}" dt="2020-05-27T17:09:45.501" v="6623" actId="478"/>
          <ac:spMkLst>
            <pc:docMk/>
            <pc:sldMk cId="627909100" sldId="1026"/>
            <ac:spMk id="10" creationId="{FF8A4BC1-182A-4DF8-8EA0-9670D82D6BC4}"/>
          </ac:spMkLst>
        </pc:spChg>
        <pc:spChg chg="del">
          <ac:chgData name="Jonathan Neo" userId="499c2d3d-ce76-4636-8e86-6622b1f40b7d" providerId="ADAL" clId="{4090A679-0458-4092-9C08-5AC6F4C8D6CC}" dt="2020-05-27T17:09:45.501" v="6623" actId="478"/>
          <ac:spMkLst>
            <pc:docMk/>
            <pc:sldMk cId="627909100" sldId="1026"/>
            <ac:spMk id="11" creationId="{0913DB32-CA21-4F4A-97F1-02D8A236C1A9}"/>
          </ac:spMkLst>
        </pc:spChg>
        <pc:spChg chg="add mod">
          <ac:chgData name="Jonathan Neo" userId="499c2d3d-ce76-4636-8e86-6622b1f40b7d" providerId="ADAL" clId="{4090A679-0458-4092-9C08-5AC6F4C8D6CC}" dt="2020-05-27T17:09:54.539" v="6629" actId="14100"/>
          <ac:spMkLst>
            <pc:docMk/>
            <pc:sldMk cId="627909100" sldId="1026"/>
            <ac:spMk id="12" creationId="{C62B3262-CA7D-475B-A0AA-9AC97A7607E3}"/>
          </ac:spMkLst>
        </pc:spChg>
        <pc:picChg chg="del">
          <ac:chgData name="Jonathan Neo" userId="499c2d3d-ce76-4636-8e86-6622b1f40b7d" providerId="ADAL" clId="{4090A679-0458-4092-9C08-5AC6F4C8D6CC}" dt="2020-05-27T17:09:45.501" v="6623" actId="478"/>
          <ac:picMkLst>
            <pc:docMk/>
            <pc:sldMk cId="627909100" sldId="1026"/>
            <ac:picMk id="4" creationId="{AF59A46E-A2F9-4AA4-AFC4-FF361D649449}"/>
          </ac:picMkLst>
        </pc:picChg>
        <pc:picChg chg="add mod">
          <ac:chgData name="Jonathan Neo" userId="499c2d3d-ce76-4636-8e86-6622b1f40b7d" providerId="ADAL" clId="{4090A679-0458-4092-9C08-5AC6F4C8D6CC}" dt="2020-05-27T17:09:47.231" v="6626" actId="1076"/>
          <ac:picMkLst>
            <pc:docMk/>
            <pc:sldMk cId="627909100" sldId="1026"/>
            <ac:picMk id="7" creationId="{4DFCA3CC-DEC2-485C-9E42-A265CA9848B6}"/>
          </ac:picMkLst>
        </pc:picChg>
      </pc:sldChg>
      <pc:sldChg chg="addSp delSp modSp add mod">
        <pc:chgData name="Jonathan Neo" userId="499c2d3d-ce76-4636-8e86-6622b1f40b7d" providerId="ADAL" clId="{4090A679-0458-4092-9C08-5AC6F4C8D6CC}" dt="2020-05-27T17:11:21.612" v="6738" actId="14100"/>
        <pc:sldMkLst>
          <pc:docMk/>
          <pc:sldMk cId="1363734549" sldId="1027"/>
        </pc:sldMkLst>
        <pc:spChg chg="add mod">
          <ac:chgData name="Jonathan Neo" userId="499c2d3d-ce76-4636-8e86-6622b1f40b7d" providerId="ADAL" clId="{4090A679-0458-4092-9C08-5AC6F4C8D6CC}" dt="2020-05-27T17:11:10.495" v="6735" actId="1076"/>
          <ac:spMkLst>
            <pc:docMk/>
            <pc:sldMk cId="1363734549" sldId="1027"/>
            <ac:spMk id="9" creationId="{D4D6BEF5-D03E-4E6B-A055-B7688B966058}"/>
          </ac:spMkLst>
        </pc:spChg>
        <pc:spChg chg="add mod">
          <ac:chgData name="Jonathan Neo" userId="499c2d3d-ce76-4636-8e86-6622b1f40b7d" providerId="ADAL" clId="{4090A679-0458-4092-9C08-5AC6F4C8D6CC}" dt="2020-05-27T17:11:21.612" v="6738" actId="14100"/>
          <ac:spMkLst>
            <pc:docMk/>
            <pc:sldMk cId="1363734549" sldId="1027"/>
            <ac:spMk id="10" creationId="{D336AAC9-B9EE-441D-8A45-C3659B00FB54}"/>
          </ac:spMkLst>
        </pc:spChg>
        <pc:spChg chg="del">
          <ac:chgData name="Jonathan Neo" userId="499c2d3d-ce76-4636-8e86-6622b1f40b7d" providerId="ADAL" clId="{4090A679-0458-4092-9C08-5AC6F4C8D6CC}" dt="2020-05-27T17:10:14.598" v="6631" actId="478"/>
          <ac:spMkLst>
            <pc:docMk/>
            <pc:sldMk cId="1363734549" sldId="1027"/>
            <ac:spMk id="12" creationId="{C62B3262-CA7D-475B-A0AA-9AC97A7607E3}"/>
          </ac:spMkLst>
        </pc:spChg>
        <pc:picChg chg="add mod">
          <ac:chgData name="Jonathan Neo" userId="499c2d3d-ce76-4636-8e86-6622b1f40b7d" providerId="ADAL" clId="{4090A679-0458-4092-9C08-5AC6F4C8D6CC}" dt="2020-05-27T17:10:33.179" v="6637" actId="1076"/>
          <ac:picMkLst>
            <pc:docMk/>
            <pc:sldMk cId="1363734549" sldId="1027"/>
            <ac:picMk id="3" creationId="{A1013B4A-B34D-4022-8394-17EB89D8781B}"/>
          </ac:picMkLst>
        </pc:picChg>
        <pc:picChg chg="del">
          <ac:chgData name="Jonathan Neo" userId="499c2d3d-ce76-4636-8e86-6622b1f40b7d" providerId="ADAL" clId="{4090A679-0458-4092-9C08-5AC6F4C8D6CC}" dt="2020-05-27T17:10:14.598" v="6631" actId="478"/>
          <ac:picMkLst>
            <pc:docMk/>
            <pc:sldMk cId="1363734549" sldId="1027"/>
            <ac:picMk id="7" creationId="{4DFCA3CC-DEC2-485C-9E42-A265CA9848B6}"/>
          </ac:picMkLst>
        </pc:picChg>
      </pc:sldChg>
      <pc:sldChg chg="addSp delSp modSp add mod">
        <pc:chgData name="Jonathan Neo" userId="499c2d3d-ce76-4636-8e86-6622b1f40b7d" providerId="ADAL" clId="{4090A679-0458-4092-9C08-5AC6F4C8D6CC}" dt="2020-05-27T17:14:40.185" v="6839" actId="14100"/>
        <pc:sldMkLst>
          <pc:docMk/>
          <pc:sldMk cId="716989352" sldId="1028"/>
        </pc:sldMkLst>
        <pc:spChg chg="mod">
          <ac:chgData name="Jonathan Neo" userId="499c2d3d-ce76-4636-8e86-6622b1f40b7d" providerId="ADAL" clId="{4090A679-0458-4092-9C08-5AC6F4C8D6CC}" dt="2020-05-27T17:14:17.357" v="6792" actId="14100"/>
          <ac:spMkLst>
            <pc:docMk/>
            <pc:sldMk cId="716989352" sldId="1028"/>
            <ac:spMk id="9" creationId="{D4D6BEF5-D03E-4E6B-A055-B7688B966058}"/>
          </ac:spMkLst>
        </pc:spChg>
        <pc:spChg chg="del">
          <ac:chgData name="Jonathan Neo" userId="499c2d3d-ce76-4636-8e86-6622b1f40b7d" providerId="ADAL" clId="{4090A679-0458-4092-9C08-5AC6F4C8D6CC}" dt="2020-05-27T17:11:50.405" v="6741" actId="478"/>
          <ac:spMkLst>
            <pc:docMk/>
            <pc:sldMk cId="716989352" sldId="1028"/>
            <ac:spMk id="10" creationId="{D336AAC9-B9EE-441D-8A45-C3659B00FB54}"/>
          </ac:spMkLst>
        </pc:spChg>
        <pc:spChg chg="add mod">
          <ac:chgData name="Jonathan Neo" userId="499c2d3d-ce76-4636-8e86-6622b1f40b7d" providerId="ADAL" clId="{4090A679-0458-4092-9C08-5AC6F4C8D6CC}" dt="2020-05-27T17:13:03.963" v="6773" actId="14100"/>
          <ac:spMkLst>
            <pc:docMk/>
            <pc:sldMk cId="716989352" sldId="1028"/>
            <ac:spMk id="11" creationId="{1775E757-C7FE-4EFC-B5A2-CCB7091EF571}"/>
          </ac:spMkLst>
        </pc:spChg>
        <pc:spChg chg="add mod">
          <ac:chgData name="Jonathan Neo" userId="499c2d3d-ce76-4636-8e86-6622b1f40b7d" providerId="ADAL" clId="{4090A679-0458-4092-9C08-5AC6F4C8D6CC}" dt="2020-05-27T17:13:08.003" v="6776" actId="14100"/>
          <ac:spMkLst>
            <pc:docMk/>
            <pc:sldMk cId="716989352" sldId="1028"/>
            <ac:spMk id="12" creationId="{4401A365-D75D-407B-8FD6-DA1C9D853FE4}"/>
          </ac:spMkLst>
        </pc:spChg>
        <pc:spChg chg="add mod">
          <ac:chgData name="Jonathan Neo" userId="499c2d3d-ce76-4636-8e86-6622b1f40b7d" providerId="ADAL" clId="{4090A679-0458-4092-9C08-5AC6F4C8D6CC}" dt="2020-05-27T17:13:12.637" v="6780" actId="14100"/>
          <ac:spMkLst>
            <pc:docMk/>
            <pc:sldMk cId="716989352" sldId="1028"/>
            <ac:spMk id="13" creationId="{6893DCB5-1AD2-4B41-BDD8-7343548D2F27}"/>
          </ac:spMkLst>
        </pc:spChg>
        <pc:spChg chg="add mod">
          <ac:chgData name="Jonathan Neo" userId="499c2d3d-ce76-4636-8e86-6622b1f40b7d" providerId="ADAL" clId="{4090A679-0458-4092-9C08-5AC6F4C8D6CC}" dt="2020-05-27T17:14:40.185" v="6839" actId="14100"/>
          <ac:spMkLst>
            <pc:docMk/>
            <pc:sldMk cId="716989352" sldId="1028"/>
            <ac:spMk id="14" creationId="{42A19275-B000-430B-AD44-23C21642BC00}"/>
          </ac:spMkLst>
        </pc:spChg>
        <pc:picChg chg="del">
          <ac:chgData name="Jonathan Neo" userId="499c2d3d-ce76-4636-8e86-6622b1f40b7d" providerId="ADAL" clId="{4090A679-0458-4092-9C08-5AC6F4C8D6CC}" dt="2020-05-27T17:11:49.703" v="6740" actId="478"/>
          <ac:picMkLst>
            <pc:docMk/>
            <pc:sldMk cId="716989352" sldId="1028"/>
            <ac:picMk id="3" creationId="{A1013B4A-B34D-4022-8394-17EB89D8781B}"/>
          </ac:picMkLst>
        </pc:picChg>
        <pc:picChg chg="add mod ord">
          <ac:chgData name="Jonathan Neo" userId="499c2d3d-ce76-4636-8e86-6622b1f40b7d" providerId="ADAL" clId="{4090A679-0458-4092-9C08-5AC6F4C8D6CC}" dt="2020-05-27T17:12:55.571" v="6770" actId="1076"/>
          <ac:picMkLst>
            <pc:docMk/>
            <pc:sldMk cId="716989352" sldId="1028"/>
            <ac:picMk id="7" creationId="{BB510B50-63A9-430C-A8A4-98472C945B21}"/>
          </ac:picMkLst>
        </pc:picChg>
      </pc:sldChg>
      <pc:sldChg chg="addSp delSp modSp add mod">
        <pc:chgData name="Jonathan Neo" userId="499c2d3d-ce76-4636-8e86-6622b1f40b7d" providerId="ADAL" clId="{4090A679-0458-4092-9C08-5AC6F4C8D6CC}" dt="2020-05-27T17:15:26.107" v="6931" actId="14100"/>
        <pc:sldMkLst>
          <pc:docMk/>
          <pc:sldMk cId="1479753694" sldId="1029"/>
        </pc:sldMkLst>
        <pc:spChg chg="del">
          <ac:chgData name="Jonathan Neo" userId="499c2d3d-ce76-4636-8e86-6622b1f40b7d" providerId="ADAL" clId="{4090A679-0458-4092-9C08-5AC6F4C8D6CC}" dt="2020-05-27T17:13:18.078" v="6782" actId="478"/>
          <ac:spMkLst>
            <pc:docMk/>
            <pc:sldMk cId="1479753694" sldId="1029"/>
            <ac:spMk id="9" creationId="{D4D6BEF5-D03E-4E6B-A055-B7688B966058}"/>
          </ac:spMkLst>
        </pc:spChg>
        <pc:spChg chg="del">
          <ac:chgData name="Jonathan Neo" userId="499c2d3d-ce76-4636-8e86-6622b1f40b7d" providerId="ADAL" clId="{4090A679-0458-4092-9C08-5AC6F4C8D6CC}" dt="2020-05-27T17:13:18.078" v="6782" actId="478"/>
          <ac:spMkLst>
            <pc:docMk/>
            <pc:sldMk cId="1479753694" sldId="1029"/>
            <ac:spMk id="11" creationId="{1775E757-C7FE-4EFC-B5A2-CCB7091EF571}"/>
          </ac:spMkLst>
        </pc:spChg>
        <pc:spChg chg="del">
          <ac:chgData name="Jonathan Neo" userId="499c2d3d-ce76-4636-8e86-6622b1f40b7d" providerId="ADAL" clId="{4090A679-0458-4092-9C08-5AC6F4C8D6CC}" dt="2020-05-27T17:13:18.078" v="6782" actId="478"/>
          <ac:spMkLst>
            <pc:docMk/>
            <pc:sldMk cId="1479753694" sldId="1029"/>
            <ac:spMk id="12" creationId="{4401A365-D75D-407B-8FD6-DA1C9D853FE4}"/>
          </ac:spMkLst>
        </pc:spChg>
        <pc:spChg chg="del">
          <ac:chgData name="Jonathan Neo" userId="499c2d3d-ce76-4636-8e86-6622b1f40b7d" providerId="ADAL" clId="{4090A679-0458-4092-9C08-5AC6F4C8D6CC}" dt="2020-05-27T17:13:18.078" v="6782" actId="478"/>
          <ac:spMkLst>
            <pc:docMk/>
            <pc:sldMk cId="1479753694" sldId="1029"/>
            <ac:spMk id="13" creationId="{6893DCB5-1AD2-4B41-BDD8-7343548D2F27}"/>
          </ac:spMkLst>
        </pc:spChg>
        <pc:spChg chg="add mod">
          <ac:chgData name="Jonathan Neo" userId="499c2d3d-ce76-4636-8e86-6622b1f40b7d" providerId="ADAL" clId="{4090A679-0458-4092-9C08-5AC6F4C8D6CC}" dt="2020-05-27T17:15:00.016" v="6870" actId="20577"/>
          <ac:spMkLst>
            <pc:docMk/>
            <pc:sldMk cId="1479753694" sldId="1029"/>
            <ac:spMk id="14" creationId="{64285BF7-6EF8-4473-9FA1-C630554C749D}"/>
          </ac:spMkLst>
        </pc:spChg>
        <pc:spChg chg="add mod">
          <ac:chgData name="Jonathan Neo" userId="499c2d3d-ce76-4636-8e86-6622b1f40b7d" providerId="ADAL" clId="{4090A679-0458-4092-9C08-5AC6F4C8D6CC}" dt="2020-05-27T17:15:12.311" v="6924" actId="20577"/>
          <ac:spMkLst>
            <pc:docMk/>
            <pc:sldMk cId="1479753694" sldId="1029"/>
            <ac:spMk id="15" creationId="{42C569F6-2E97-48B7-8A9C-226F7EF4914E}"/>
          </ac:spMkLst>
        </pc:spChg>
        <pc:spChg chg="add del mod">
          <ac:chgData name="Jonathan Neo" userId="499c2d3d-ce76-4636-8e86-6622b1f40b7d" providerId="ADAL" clId="{4090A679-0458-4092-9C08-5AC6F4C8D6CC}" dt="2020-05-27T17:15:18.775" v="6928" actId="478"/>
          <ac:spMkLst>
            <pc:docMk/>
            <pc:sldMk cId="1479753694" sldId="1029"/>
            <ac:spMk id="16" creationId="{8F905437-1567-4872-A7E1-86BFFF86AAC4}"/>
          </ac:spMkLst>
        </pc:spChg>
        <pc:spChg chg="add mod">
          <ac:chgData name="Jonathan Neo" userId="499c2d3d-ce76-4636-8e86-6622b1f40b7d" providerId="ADAL" clId="{4090A679-0458-4092-9C08-5AC6F4C8D6CC}" dt="2020-05-27T17:15:26.107" v="6931" actId="14100"/>
          <ac:spMkLst>
            <pc:docMk/>
            <pc:sldMk cId="1479753694" sldId="1029"/>
            <ac:spMk id="17" creationId="{7E7BB6E2-0E21-4EE8-AEBE-36DFEC83A2E8}"/>
          </ac:spMkLst>
        </pc:spChg>
        <pc:picChg chg="add mod">
          <ac:chgData name="Jonathan Neo" userId="499c2d3d-ce76-4636-8e86-6622b1f40b7d" providerId="ADAL" clId="{4090A679-0458-4092-9C08-5AC6F4C8D6CC}" dt="2020-05-27T17:14:06.031" v="6787" actId="1076"/>
          <ac:picMkLst>
            <pc:docMk/>
            <pc:sldMk cId="1479753694" sldId="1029"/>
            <ac:picMk id="3" creationId="{FC568B24-A56D-46E3-B31F-FC7CE1B93002}"/>
          </ac:picMkLst>
        </pc:picChg>
        <pc:picChg chg="del">
          <ac:chgData name="Jonathan Neo" userId="499c2d3d-ce76-4636-8e86-6622b1f40b7d" providerId="ADAL" clId="{4090A679-0458-4092-9C08-5AC6F4C8D6CC}" dt="2020-05-27T17:13:18.078" v="6782" actId="478"/>
          <ac:picMkLst>
            <pc:docMk/>
            <pc:sldMk cId="1479753694" sldId="1029"/>
            <ac:picMk id="7" creationId="{BB510B50-63A9-430C-A8A4-98472C945B21}"/>
          </ac:picMkLst>
        </pc:picChg>
      </pc:sldChg>
      <pc:sldChg chg="addSp modSp add mod modAnim">
        <pc:chgData name="Jonathan Neo" userId="499c2d3d-ce76-4636-8e86-6622b1f40b7d" providerId="ADAL" clId="{4090A679-0458-4092-9C08-5AC6F4C8D6CC}" dt="2020-05-27T17:58:23.540" v="9455" actId="14100"/>
        <pc:sldMkLst>
          <pc:docMk/>
          <pc:sldMk cId="2670946326" sldId="1030"/>
        </pc:sldMkLst>
        <pc:spChg chg="mod">
          <ac:chgData name="Jonathan Neo" userId="499c2d3d-ce76-4636-8e86-6622b1f40b7d" providerId="ADAL" clId="{4090A679-0458-4092-9C08-5AC6F4C8D6CC}" dt="2020-05-27T17:38:48.941" v="8378"/>
          <ac:spMkLst>
            <pc:docMk/>
            <pc:sldMk cId="2670946326" sldId="1030"/>
            <ac:spMk id="2" creationId="{4CA54266-611C-486E-B2F8-7030C027DDEB}"/>
          </ac:spMkLst>
        </pc:spChg>
        <pc:spChg chg="ord">
          <ac:chgData name="Jonathan Neo" userId="499c2d3d-ce76-4636-8e86-6622b1f40b7d" providerId="ADAL" clId="{4090A679-0458-4092-9C08-5AC6F4C8D6CC}" dt="2020-05-27T17:21:00.041" v="7315" actId="167"/>
          <ac:spMkLst>
            <pc:docMk/>
            <pc:sldMk cId="2670946326" sldId="1030"/>
            <ac:spMk id="34" creationId="{EE7C3C35-0FB5-418E-A887-1631AC011A35}"/>
          </ac:spMkLst>
        </pc:spChg>
        <pc:spChg chg="add mod">
          <ac:chgData name="Jonathan Neo" userId="499c2d3d-ce76-4636-8e86-6622b1f40b7d" providerId="ADAL" clId="{4090A679-0458-4092-9C08-5AC6F4C8D6CC}" dt="2020-05-27T17:21:13.357" v="7320" actId="14100"/>
          <ac:spMkLst>
            <pc:docMk/>
            <pc:sldMk cId="2670946326" sldId="1030"/>
            <ac:spMk id="41" creationId="{2CD863A7-6910-409B-B81D-BDE728E4B95C}"/>
          </ac:spMkLst>
        </pc:spChg>
        <pc:spChg chg="mod">
          <ac:chgData name="Jonathan Neo" userId="499c2d3d-ce76-4636-8e86-6622b1f40b7d" providerId="ADAL" clId="{4090A679-0458-4092-9C08-5AC6F4C8D6CC}" dt="2020-05-27T17:21:03.737" v="7316" actId="14100"/>
          <ac:spMkLst>
            <pc:docMk/>
            <pc:sldMk cId="2670946326" sldId="1030"/>
            <ac:spMk id="43" creationId="{5987E158-ADE5-4A23-B368-178C194ACD0A}"/>
          </ac:spMkLst>
        </pc:spChg>
        <pc:spChg chg="add mod">
          <ac:chgData name="Jonathan Neo" userId="499c2d3d-ce76-4636-8e86-6622b1f40b7d" providerId="ADAL" clId="{4090A679-0458-4092-9C08-5AC6F4C8D6CC}" dt="2020-05-27T17:31:10.678" v="7909"/>
          <ac:spMkLst>
            <pc:docMk/>
            <pc:sldMk cId="2670946326" sldId="1030"/>
            <ac:spMk id="45" creationId="{A10D4C71-54D7-4A4A-B049-E6C6DF79FE56}"/>
          </ac:spMkLst>
        </pc:spChg>
        <pc:spChg chg="mod">
          <ac:chgData name="Jonathan Neo" userId="499c2d3d-ce76-4636-8e86-6622b1f40b7d" providerId="ADAL" clId="{4090A679-0458-4092-9C08-5AC6F4C8D6CC}" dt="2020-05-27T17:58:23.540" v="9455" actId="14100"/>
          <ac:spMkLst>
            <pc:docMk/>
            <pc:sldMk cId="2670946326" sldId="1030"/>
            <ac:spMk id="50" creationId="{01118E35-6EC9-44C7-BFAF-E629F0DFB6F8}"/>
          </ac:spMkLst>
        </pc:spChg>
      </pc:sldChg>
      <pc:sldChg chg="addSp delSp modSp add mod">
        <pc:chgData name="Jonathan Neo" userId="499c2d3d-ce76-4636-8e86-6622b1f40b7d" providerId="ADAL" clId="{4090A679-0458-4092-9C08-5AC6F4C8D6CC}" dt="2020-05-27T17:38:50.989" v="8379"/>
        <pc:sldMkLst>
          <pc:docMk/>
          <pc:sldMk cId="951830656" sldId="1031"/>
        </pc:sldMkLst>
        <pc:spChg chg="mod">
          <ac:chgData name="Jonathan Neo" userId="499c2d3d-ce76-4636-8e86-6622b1f40b7d" providerId="ADAL" clId="{4090A679-0458-4092-9C08-5AC6F4C8D6CC}" dt="2020-05-27T17:38:50.989" v="8379"/>
          <ac:spMkLst>
            <pc:docMk/>
            <pc:sldMk cId="951830656" sldId="1031"/>
            <ac:spMk id="2" creationId="{4CA54266-611C-486E-B2F8-7030C027DDEB}"/>
          </ac:spMkLst>
        </pc:spChg>
        <pc:spChg chg="add mod ord">
          <ac:chgData name="Jonathan Neo" userId="499c2d3d-ce76-4636-8e86-6622b1f40b7d" providerId="ADAL" clId="{4090A679-0458-4092-9C08-5AC6F4C8D6CC}" dt="2020-05-27T17:29:02.609" v="7711" actId="207"/>
          <ac:spMkLst>
            <pc:docMk/>
            <pc:sldMk cId="951830656" sldId="1031"/>
            <ac:spMk id="3" creationId="{EF94FBF6-B7D7-4DEC-B7EF-ADC600D9C64A}"/>
          </ac:spMkLst>
        </pc:spChg>
        <pc:spChg chg="add mod">
          <ac:chgData name="Jonathan Neo" userId="499c2d3d-ce76-4636-8e86-6622b1f40b7d" providerId="ADAL" clId="{4090A679-0458-4092-9C08-5AC6F4C8D6CC}" dt="2020-05-27T17:25:50.098" v="7386" actId="1076"/>
          <ac:spMkLst>
            <pc:docMk/>
            <pc:sldMk cId="951830656" sldId="1031"/>
            <ac:spMk id="4" creationId="{62BE984C-11A5-4372-B8A2-92FCB7C7CFCC}"/>
          </ac:spMkLst>
        </pc:spChg>
        <pc:spChg chg="mod">
          <ac:chgData name="Jonathan Neo" userId="499c2d3d-ce76-4636-8e86-6622b1f40b7d" providerId="ADAL" clId="{4090A679-0458-4092-9C08-5AC6F4C8D6CC}" dt="2020-05-27T17:25:24.847" v="7352" actId="14100"/>
          <ac:spMkLst>
            <pc:docMk/>
            <pc:sldMk cId="951830656" sldId="1031"/>
            <ac:spMk id="33" creationId="{1A5C6C52-AACA-44EE-9BFD-E2B0F9A3EDD2}"/>
          </ac:spMkLst>
        </pc:spChg>
        <pc:spChg chg="mod">
          <ac:chgData name="Jonathan Neo" userId="499c2d3d-ce76-4636-8e86-6622b1f40b7d" providerId="ADAL" clId="{4090A679-0458-4092-9C08-5AC6F4C8D6CC}" dt="2020-05-27T17:25:22.330" v="7351" actId="14100"/>
          <ac:spMkLst>
            <pc:docMk/>
            <pc:sldMk cId="951830656" sldId="1031"/>
            <ac:spMk id="41" creationId="{2CD863A7-6910-409B-B81D-BDE728E4B95C}"/>
          </ac:spMkLst>
        </pc:spChg>
        <pc:spChg chg="del">
          <ac:chgData name="Jonathan Neo" userId="499c2d3d-ce76-4636-8e86-6622b1f40b7d" providerId="ADAL" clId="{4090A679-0458-4092-9C08-5AC6F4C8D6CC}" dt="2020-05-27T17:24:55.385" v="7346" actId="478"/>
          <ac:spMkLst>
            <pc:docMk/>
            <pc:sldMk cId="951830656" sldId="1031"/>
            <ac:spMk id="43" creationId="{5987E158-ADE5-4A23-B368-178C194ACD0A}"/>
          </ac:spMkLst>
        </pc:spChg>
        <pc:spChg chg="add del mod">
          <ac:chgData name="Jonathan Neo" userId="499c2d3d-ce76-4636-8e86-6622b1f40b7d" providerId="ADAL" clId="{4090A679-0458-4092-9C08-5AC6F4C8D6CC}" dt="2020-05-27T17:26:20.246" v="7388" actId="478"/>
          <ac:spMkLst>
            <pc:docMk/>
            <pc:sldMk cId="951830656" sldId="1031"/>
            <ac:spMk id="50" creationId="{01118E35-6EC9-44C7-BFAF-E629F0DFB6F8}"/>
          </ac:spMkLst>
        </pc:spChg>
        <pc:picChg chg="mod">
          <ac:chgData name="Jonathan Neo" userId="499c2d3d-ce76-4636-8e86-6622b1f40b7d" providerId="ADAL" clId="{4090A679-0458-4092-9C08-5AC6F4C8D6CC}" dt="2020-05-27T17:25:56.982" v="7387"/>
          <ac:picMkLst>
            <pc:docMk/>
            <pc:sldMk cId="951830656" sldId="1031"/>
            <ac:picMk id="19" creationId="{CE44709A-5C0D-4ACD-AD66-01D11A598956}"/>
          </ac:picMkLst>
        </pc:picChg>
      </pc:sldChg>
      <pc:sldChg chg="addSp delSp modSp add mod modAnim">
        <pc:chgData name="Jonathan Neo" userId="499c2d3d-ce76-4636-8e86-6622b1f40b7d" providerId="ADAL" clId="{4090A679-0458-4092-9C08-5AC6F4C8D6CC}" dt="2020-05-27T17:58:33.106" v="9456" actId="255"/>
        <pc:sldMkLst>
          <pc:docMk/>
          <pc:sldMk cId="2081916896" sldId="1032"/>
        </pc:sldMkLst>
        <pc:spChg chg="mod">
          <ac:chgData name="Jonathan Neo" userId="499c2d3d-ce76-4636-8e86-6622b1f40b7d" providerId="ADAL" clId="{4090A679-0458-4092-9C08-5AC6F4C8D6CC}" dt="2020-05-27T17:38:57.405" v="8382"/>
          <ac:spMkLst>
            <pc:docMk/>
            <pc:sldMk cId="2081916896" sldId="1032"/>
            <ac:spMk id="2" creationId="{4CA54266-611C-486E-B2F8-7030C027DDEB}"/>
          </ac:spMkLst>
        </pc:spChg>
        <pc:spChg chg="del">
          <ac:chgData name="Jonathan Neo" userId="499c2d3d-ce76-4636-8e86-6622b1f40b7d" providerId="ADAL" clId="{4090A679-0458-4092-9C08-5AC6F4C8D6CC}" dt="2020-05-27T17:26:49.663" v="7394" actId="478"/>
          <ac:spMkLst>
            <pc:docMk/>
            <pc:sldMk cId="2081916896" sldId="1032"/>
            <ac:spMk id="41" creationId="{2CD863A7-6910-409B-B81D-BDE728E4B95C}"/>
          </ac:spMkLst>
        </pc:spChg>
        <pc:spChg chg="mod">
          <ac:chgData name="Jonathan Neo" userId="499c2d3d-ce76-4636-8e86-6622b1f40b7d" providerId="ADAL" clId="{4090A679-0458-4092-9C08-5AC6F4C8D6CC}" dt="2020-05-27T17:26:51.778" v="7395" actId="14100"/>
          <ac:spMkLst>
            <pc:docMk/>
            <pc:sldMk cId="2081916896" sldId="1032"/>
            <ac:spMk id="43" creationId="{5987E158-ADE5-4A23-B368-178C194ACD0A}"/>
          </ac:spMkLst>
        </pc:spChg>
        <pc:spChg chg="add del mod">
          <ac:chgData name="Jonathan Neo" userId="499c2d3d-ce76-4636-8e86-6622b1f40b7d" providerId="ADAL" clId="{4090A679-0458-4092-9C08-5AC6F4C8D6CC}" dt="2020-05-27T17:31:40.602" v="7912"/>
          <ac:spMkLst>
            <pc:docMk/>
            <pc:sldMk cId="2081916896" sldId="1032"/>
            <ac:spMk id="45" creationId="{DE2E2EAD-3852-4FCE-ABA7-C6790EAE134A}"/>
          </ac:spMkLst>
        </pc:spChg>
        <pc:spChg chg="mod">
          <ac:chgData name="Jonathan Neo" userId="499c2d3d-ce76-4636-8e86-6622b1f40b7d" providerId="ADAL" clId="{4090A679-0458-4092-9C08-5AC6F4C8D6CC}" dt="2020-05-27T17:58:33.106" v="9456" actId="255"/>
          <ac:spMkLst>
            <pc:docMk/>
            <pc:sldMk cId="2081916896" sldId="1032"/>
            <ac:spMk id="50" creationId="{01118E35-6EC9-44C7-BFAF-E629F0DFB6F8}"/>
          </ac:spMkLst>
        </pc:spChg>
      </pc:sldChg>
      <pc:sldChg chg="add del">
        <pc:chgData name="Jonathan Neo" userId="499c2d3d-ce76-4636-8e86-6622b1f40b7d" providerId="ADAL" clId="{4090A679-0458-4092-9C08-5AC6F4C8D6CC}" dt="2020-05-27T17:26:39.600" v="7390" actId="47"/>
        <pc:sldMkLst>
          <pc:docMk/>
          <pc:sldMk cId="2372966538" sldId="1032"/>
        </pc:sldMkLst>
      </pc:sldChg>
      <pc:sldChg chg="addSp delSp modSp add mod modAnim">
        <pc:chgData name="Jonathan Neo" userId="499c2d3d-ce76-4636-8e86-6622b1f40b7d" providerId="ADAL" clId="{4090A679-0458-4092-9C08-5AC6F4C8D6CC}" dt="2020-05-27T17:39:00.850" v="8384"/>
        <pc:sldMkLst>
          <pc:docMk/>
          <pc:sldMk cId="2665101758" sldId="1033"/>
        </pc:sldMkLst>
        <pc:spChg chg="mod">
          <ac:chgData name="Jonathan Neo" userId="499c2d3d-ce76-4636-8e86-6622b1f40b7d" providerId="ADAL" clId="{4090A679-0458-4092-9C08-5AC6F4C8D6CC}" dt="2020-05-27T17:39:00.850" v="8384"/>
          <ac:spMkLst>
            <pc:docMk/>
            <pc:sldMk cId="2665101758" sldId="1033"/>
            <ac:spMk id="2" creationId="{4CA54266-611C-486E-B2F8-7030C027DDEB}"/>
          </ac:spMkLst>
        </pc:spChg>
        <pc:spChg chg="mod">
          <ac:chgData name="Jonathan Neo" userId="499c2d3d-ce76-4636-8e86-6622b1f40b7d" providerId="ADAL" clId="{4090A679-0458-4092-9C08-5AC6F4C8D6CC}" dt="2020-05-27T17:37:03.701" v="8274" actId="14100"/>
          <ac:spMkLst>
            <pc:docMk/>
            <pc:sldMk cId="2665101758" sldId="1033"/>
            <ac:spMk id="33" creationId="{1A5C6C52-AACA-44EE-9BFD-E2B0F9A3EDD2}"/>
          </ac:spMkLst>
        </pc:spChg>
        <pc:spChg chg="add del mod">
          <ac:chgData name="Jonathan Neo" userId="499c2d3d-ce76-4636-8e86-6622b1f40b7d" providerId="ADAL" clId="{4090A679-0458-4092-9C08-5AC6F4C8D6CC}" dt="2020-05-27T17:36:05.622" v="8238" actId="478"/>
          <ac:spMkLst>
            <pc:docMk/>
            <pc:sldMk cId="2665101758" sldId="1033"/>
            <ac:spMk id="41" creationId="{8ABC0DD5-AAA2-425E-8B81-3F50C7B305F0}"/>
          </ac:spMkLst>
        </pc:spChg>
        <pc:spChg chg="mod">
          <ac:chgData name="Jonathan Neo" userId="499c2d3d-ce76-4636-8e86-6622b1f40b7d" providerId="ADAL" clId="{4090A679-0458-4092-9C08-5AC6F4C8D6CC}" dt="2020-05-27T17:36:07.713" v="8239" actId="14100"/>
          <ac:spMkLst>
            <pc:docMk/>
            <pc:sldMk cId="2665101758" sldId="1033"/>
            <ac:spMk id="43" creationId="{5987E158-ADE5-4A23-B368-178C194ACD0A}"/>
          </ac:spMkLst>
        </pc:spChg>
        <pc:spChg chg="add mod">
          <ac:chgData name="Jonathan Neo" userId="499c2d3d-ce76-4636-8e86-6622b1f40b7d" providerId="ADAL" clId="{4090A679-0458-4092-9C08-5AC6F4C8D6CC}" dt="2020-05-27T17:32:33.720" v="8061"/>
          <ac:spMkLst>
            <pc:docMk/>
            <pc:sldMk cId="2665101758" sldId="1033"/>
            <ac:spMk id="45" creationId="{6CAA689A-F21B-49AA-BFAE-A92F03E19388}"/>
          </ac:spMkLst>
        </pc:spChg>
        <pc:spChg chg="del mod">
          <ac:chgData name="Jonathan Neo" userId="499c2d3d-ce76-4636-8e86-6622b1f40b7d" providerId="ADAL" clId="{4090A679-0458-4092-9C08-5AC6F4C8D6CC}" dt="2020-05-27T17:36:08.910" v="8240" actId="478"/>
          <ac:spMkLst>
            <pc:docMk/>
            <pc:sldMk cId="2665101758" sldId="1033"/>
            <ac:spMk id="50" creationId="{01118E35-6EC9-44C7-BFAF-E629F0DFB6F8}"/>
          </ac:spMkLst>
        </pc:spChg>
        <pc:spChg chg="add mod ord">
          <ac:chgData name="Jonathan Neo" userId="499c2d3d-ce76-4636-8e86-6622b1f40b7d" providerId="ADAL" clId="{4090A679-0458-4092-9C08-5AC6F4C8D6CC}" dt="2020-05-27T17:35:55.360" v="8235" actId="167"/>
          <ac:spMkLst>
            <pc:docMk/>
            <pc:sldMk cId="2665101758" sldId="1033"/>
            <ac:spMk id="51" creationId="{F38911C5-6952-45E9-95A0-184BD410DFD4}"/>
          </ac:spMkLst>
        </pc:spChg>
        <pc:spChg chg="add mod ord">
          <ac:chgData name="Jonathan Neo" userId="499c2d3d-ce76-4636-8e86-6622b1f40b7d" providerId="ADAL" clId="{4090A679-0458-4092-9C08-5AC6F4C8D6CC}" dt="2020-05-27T17:36:31.594" v="8267" actId="1076"/>
          <ac:spMkLst>
            <pc:docMk/>
            <pc:sldMk cId="2665101758" sldId="1033"/>
            <ac:spMk id="53" creationId="{FE7A1B81-4C55-43E6-9202-FA61B7A0ADCB}"/>
          </ac:spMkLst>
        </pc:spChg>
        <pc:spChg chg="add mod">
          <ac:chgData name="Jonathan Neo" userId="499c2d3d-ce76-4636-8e86-6622b1f40b7d" providerId="ADAL" clId="{4090A679-0458-4092-9C08-5AC6F4C8D6CC}" dt="2020-05-27T17:36:55.423" v="8273" actId="1035"/>
          <ac:spMkLst>
            <pc:docMk/>
            <pc:sldMk cId="2665101758" sldId="1033"/>
            <ac:spMk id="55" creationId="{1AEE3980-4EFB-47E7-86EF-FF789C3E95B3}"/>
          </ac:spMkLst>
        </pc:spChg>
      </pc:sldChg>
      <pc:sldChg chg="addSp modSp add mod modAnim">
        <pc:chgData name="Jonathan Neo" userId="499c2d3d-ce76-4636-8e86-6622b1f40b7d" providerId="ADAL" clId="{4090A679-0458-4092-9C08-5AC6F4C8D6CC}" dt="2020-05-27T17:58:38.749" v="9457" actId="255"/>
        <pc:sldMkLst>
          <pc:docMk/>
          <pc:sldMk cId="1191390363" sldId="1034"/>
        </pc:sldMkLst>
        <pc:spChg chg="mod">
          <ac:chgData name="Jonathan Neo" userId="499c2d3d-ce76-4636-8e86-6622b1f40b7d" providerId="ADAL" clId="{4090A679-0458-4092-9C08-5AC6F4C8D6CC}" dt="2020-05-27T17:38:59.365" v="8383"/>
          <ac:spMkLst>
            <pc:docMk/>
            <pc:sldMk cId="1191390363" sldId="1034"/>
            <ac:spMk id="2" creationId="{4CA54266-611C-486E-B2F8-7030C027DDEB}"/>
          </ac:spMkLst>
        </pc:spChg>
        <pc:spChg chg="mod">
          <ac:chgData name="Jonathan Neo" userId="499c2d3d-ce76-4636-8e86-6622b1f40b7d" providerId="ADAL" clId="{4090A679-0458-4092-9C08-5AC6F4C8D6CC}" dt="2020-05-27T17:31:47.987" v="7915" actId="14100"/>
          <ac:spMkLst>
            <pc:docMk/>
            <pc:sldMk cId="1191390363" sldId="1034"/>
            <ac:spMk id="33" creationId="{1A5C6C52-AACA-44EE-9BFD-E2B0F9A3EDD2}"/>
          </ac:spMkLst>
        </pc:spChg>
        <pc:spChg chg="add mod">
          <ac:chgData name="Jonathan Neo" userId="499c2d3d-ce76-4636-8e86-6622b1f40b7d" providerId="ADAL" clId="{4090A679-0458-4092-9C08-5AC6F4C8D6CC}" dt="2020-05-27T17:32:25.917" v="8053"/>
          <ac:spMkLst>
            <pc:docMk/>
            <pc:sldMk cId="1191390363" sldId="1034"/>
            <ac:spMk id="45" creationId="{EF3921AA-6AB3-4BEF-96E9-2672528FC9EC}"/>
          </ac:spMkLst>
        </pc:spChg>
        <pc:spChg chg="mod">
          <ac:chgData name="Jonathan Neo" userId="499c2d3d-ce76-4636-8e86-6622b1f40b7d" providerId="ADAL" clId="{4090A679-0458-4092-9C08-5AC6F4C8D6CC}" dt="2020-05-27T17:58:38.749" v="9457" actId="255"/>
          <ac:spMkLst>
            <pc:docMk/>
            <pc:sldMk cId="1191390363" sldId="1034"/>
            <ac:spMk id="50" creationId="{01118E35-6EC9-44C7-BFAF-E629F0DFB6F8}"/>
          </ac:spMkLst>
        </pc:spChg>
      </pc:sldChg>
      <pc:sldChg chg="addSp delSp modSp add mod">
        <pc:chgData name="Jonathan Neo" userId="499c2d3d-ce76-4636-8e86-6622b1f40b7d" providerId="ADAL" clId="{4090A679-0458-4092-9C08-5AC6F4C8D6CC}" dt="2020-05-27T17:57:32.369" v="9447" actId="20577"/>
        <pc:sldMkLst>
          <pc:docMk/>
          <pc:sldMk cId="1073835323" sldId="1035"/>
        </pc:sldMkLst>
        <pc:spChg chg="mod">
          <ac:chgData name="Jonathan Neo" userId="499c2d3d-ce76-4636-8e86-6622b1f40b7d" providerId="ADAL" clId="{4090A679-0458-4092-9C08-5AC6F4C8D6CC}" dt="2020-05-27T17:38:43.500" v="8375"/>
          <ac:spMkLst>
            <pc:docMk/>
            <pc:sldMk cId="1073835323" sldId="1035"/>
            <ac:spMk id="2" creationId="{4CA54266-611C-486E-B2F8-7030C027DDEB}"/>
          </ac:spMkLst>
        </pc:spChg>
        <pc:spChg chg="add mod">
          <ac:chgData name="Jonathan Neo" userId="499c2d3d-ce76-4636-8e86-6622b1f40b7d" providerId="ADAL" clId="{4090A679-0458-4092-9C08-5AC6F4C8D6CC}" dt="2020-05-27T17:57:32.369" v="9447" actId="20577"/>
          <ac:spMkLst>
            <pc:docMk/>
            <pc:sldMk cId="1073835323" sldId="1035"/>
            <ac:spMk id="3" creationId="{3812ECFE-6351-4B53-B2D3-A5FDA4490392}"/>
          </ac:spMkLst>
        </pc:spChg>
        <pc:spChg chg="mod">
          <ac:chgData name="Jonathan Neo" userId="499c2d3d-ce76-4636-8e86-6622b1f40b7d" providerId="ADAL" clId="{4090A679-0458-4092-9C08-5AC6F4C8D6CC}" dt="2020-05-27T17:33:31.999" v="8077" actId="1076"/>
          <ac:spMkLst>
            <pc:docMk/>
            <pc:sldMk cId="1073835323" sldId="1035"/>
            <ac:spMk id="31" creationId="{D61BE878-52EF-4AD1-9A16-AF3039936D93}"/>
          </ac:spMkLst>
        </pc:spChg>
        <pc:spChg chg="del">
          <ac:chgData name="Jonathan Neo" userId="499c2d3d-ce76-4636-8e86-6622b1f40b7d" providerId="ADAL" clId="{4090A679-0458-4092-9C08-5AC6F4C8D6CC}" dt="2020-05-27T17:33:27.014" v="8074" actId="478"/>
          <ac:spMkLst>
            <pc:docMk/>
            <pc:sldMk cId="1073835323" sldId="1035"/>
            <ac:spMk id="33" creationId="{1A5C6C52-AACA-44EE-9BFD-E2B0F9A3EDD2}"/>
          </ac:spMkLst>
        </pc:spChg>
        <pc:spChg chg="del mod">
          <ac:chgData name="Jonathan Neo" userId="499c2d3d-ce76-4636-8e86-6622b1f40b7d" providerId="ADAL" clId="{4090A679-0458-4092-9C08-5AC6F4C8D6CC}" dt="2020-05-27T17:33:43.007" v="8081" actId="478"/>
          <ac:spMkLst>
            <pc:docMk/>
            <pc:sldMk cId="1073835323" sldId="1035"/>
            <ac:spMk id="50" creationId="{01118E35-6EC9-44C7-BFAF-E629F0DFB6F8}"/>
          </ac:spMkLst>
        </pc:spChg>
        <pc:spChg chg="mod">
          <ac:chgData name="Jonathan Neo" userId="499c2d3d-ce76-4636-8e86-6622b1f40b7d" providerId="ADAL" clId="{4090A679-0458-4092-9C08-5AC6F4C8D6CC}" dt="2020-05-27T17:33:33.945" v="8078" actId="14100"/>
          <ac:spMkLst>
            <pc:docMk/>
            <pc:sldMk cId="1073835323" sldId="1035"/>
            <ac:spMk id="51" creationId="{369742EE-AAF9-4055-BABD-CDA53778D557}"/>
          </ac:spMkLst>
        </pc:spChg>
        <pc:spChg chg="del">
          <ac:chgData name="Jonathan Neo" userId="499c2d3d-ce76-4636-8e86-6622b1f40b7d" providerId="ADAL" clId="{4090A679-0458-4092-9C08-5AC6F4C8D6CC}" dt="2020-05-27T17:33:29.505" v="8075" actId="478"/>
          <ac:spMkLst>
            <pc:docMk/>
            <pc:sldMk cId="1073835323" sldId="1035"/>
            <ac:spMk id="53" creationId="{8D068DA1-BC02-4722-B485-7BBDECF019AE}"/>
          </ac:spMkLst>
        </pc:spChg>
      </pc:sldChg>
      <pc:sldChg chg="addSp delSp modSp add mod modAnim">
        <pc:chgData name="Jonathan Neo" userId="499c2d3d-ce76-4636-8e86-6622b1f40b7d" providerId="ADAL" clId="{4090A679-0458-4092-9C08-5AC6F4C8D6CC}" dt="2020-05-27T17:58:54.030" v="9460" actId="255"/>
        <pc:sldMkLst>
          <pc:docMk/>
          <pc:sldMk cId="4195271903" sldId="1036"/>
        </pc:sldMkLst>
        <pc:spChg chg="mod">
          <ac:chgData name="Jonathan Neo" userId="499c2d3d-ce76-4636-8e86-6622b1f40b7d" providerId="ADAL" clId="{4090A679-0458-4092-9C08-5AC6F4C8D6CC}" dt="2020-05-27T17:39:03.850" v="8385"/>
          <ac:spMkLst>
            <pc:docMk/>
            <pc:sldMk cId="4195271903" sldId="1036"/>
            <ac:spMk id="2" creationId="{4CA54266-611C-486E-B2F8-7030C027DDEB}"/>
          </ac:spMkLst>
        </pc:spChg>
        <pc:spChg chg="mod">
          <ac:chgData name="Jonathan Neo" userId="499c2d3d-ce76-4636-8e86-6622b1f40b7d" providerId="ADAL" clId="{4090A679-0458-4092-9C08-5AC6F4C8D6CC}" dt="2020-05-27T17:37:36.287" v="8283" actId="14100"/>
          <ac:spMkLst>
            <pc:docMk/>
            <pc:sldMk cId="4195271903" sldId="1036"/>
            <ac:spMk id="33" creationId="{1A5C6C52-AACA-44EE-9BFD-E2B0F9A3EDD2}"/>
          </ac:spMkLst>
        </pc:spChg>
        <pc:spChg chg="mod">
          <ac:chgData name="Jonathan Neo" userId="499c2d3d-ce76-4636-8e86-6622b1f40b7d" providerId="ADAL" clId="{4090A679-0458-4092-9C08-5AC6F4C8D6CC}" dt="2020-05-27T17:37:41.474" v="8286" actId="14100"/>
          <ac:spMkLst>
            <pc:docMk/>
            <pc:sldMk cId="4195271903" sldId="1036"/>
            <ac:spMk id="43" creationId="{5987E158-ADE5-4A23-B368-178C194ACD0A}"/>
          </ac:spMkLst>
        </pc:spChg>
        <pc:spChg chg="del">
          <ac:chgData name="Jonathan Neo" userId="499c2d3d-ce76-4636-8e86-6622b1f40b7d" providerId="ADAL" clId="{4090A679-0458-4092-9C08-5AC6F4C8D6CC}" dt="2020-05-27T17:41:15.987" v="8564" actId="478"/>
          <ac:spMkLst>
            <pc:docMk/>
            <pc:sldMk cId="4195271903" sldId="1036"/>
            <ac:spMk id="45" creationId="{EF3921AA-6AB3-4BEF-96E9-2672528FC9EC}"/>
          </ac:spMkLst>
        </pc:spChg>
        <pc:spChg chg="mod">
          <ac:chgData name="Jonathan Neo" userId="499c2d3d-ce76-4636-8e86-6622b1f40b7d" providerId="ADAL" clId="{4090A679-0458-4092-9C08-5AC6F4C8D6CC}" dt="2020-05-27T17:58:54.030" v="9460" actId="255"/>
          <ac:spMkLst>
            <pc:docMk/>
            <pc:sldMk cId="4195271903" sldId="1036"/>
            <ac:spMk id="50" creationId="{01118E35-6EC9-44C7-BFAF-E629F0DFB6F8}"/>
          </ac:spMkLst>
        </pc:spChg>
        <pc:spChg chg="add mod">
          <ac:chgData name="Jonathan Neo" userId="499c2d3d-ce76-4636-8e86-6622b1f40b7d" providerId="ADAL" clId="{4090A679-0458-4092-9C08-5AC6F4C8D6CC}" dt="2020-05-27T17:41:18.294" v="8565" actId="14100"/>
          <ac:spMkLst>
            <pc:docMk/>
            <pc:sldMk cId="4195271903" sldId="1036"/>
            <ac:spMk id="51" creationId="{5AD5BF03-D208-4E82-A25B-7C425A809424}"/>
          </ac:spMkLst>
        </pc:spChg>
        <pc:spChg chg="add mod">
          <ac:chgData name="Jonathan Neo" userId="499c2d3d-ce76-4636-8e86-6622b1f40b7d" providerId="ADAL" clId="{4090A679-0458-4092-9C08-5AC6F4C8D6CC}" dt="2020-05-27T17:39:09.399" v="8386"/>
          <ac:spMkLst>
            <pc:docMk/>
            <pc:sldMk cId="4195271903" sldId="1036"/>
            <ac:spMk id="53" creationId="{2556C139-71AC-428B-88B8-B9C8ED0C5425}"/>
          </ac:spMkLst>
        </pc:spChg>
      </pc:sldChg>
      <pc:sldChg chg="addSp delSp modSp add mod modAnim">
        <pc:chgData name="Jonathan Neo" userId="499c2d3d-ce76-4636-8e86-6622b1f40b7d" providerId="ADAL" clId="{4090A679-0458-4092-9C08-5AC6F4C8D6CC}" dt="2020-05-27T17:59:12.401" v="9481" actId="20577"/>
        <pc:sldMkLst>
          <pc:docMk/>
          <pc:sldMk cId="1880979954" sldId="1037"/>
        </pc:sldMkLst>
        <pc:spChg chg="mod">
          <ac:chgData name="Jonathan Neo" userId="499c2d3d-ce76-4636-8e86-6622b1f40b7d" providerId="ADAL" clId="{4090A679-0458-4092-9C08-5AC6F4C8D6CC}" dt="2020-05-27T17:39:20.609" v="8389" actId="14100"/>
          <ac:spMkLst>
            <pc:docMk/>
            <pc:sldMk cId="1880979954" sldId="1037"/>
            <ac:spMk id="33" creationId="{1A5C6C52-AACA-44EE-9BFD-E2B0F9A3EDD2}"/>
          </ac:spMkLst>
        </pc:spChg>
        <pc:spChg chg="mod">
          <ac:chgData name="Jonathan Neo" userId="499c2d3d-ce76-4636-8e86-6622b1f40b7d" providerId="ADAL" clId="{4090A679-0458-4092-9C08-5AC6F4C8D6CC}" dt="2020-05-27T17:39:23.263" v="8390" actId="14100"/>
          <ac:spMkLst>
            <pc:docMk/>
            <pc:sldMk cId="1880979954" sldId="1037"/>
            <ac:spMk id="44" creationId="{9197226E-F977-4631-A87D-F048679FC723}"/>
          </ac:spMkLst>
        </pc:spChg>
        <pc:spChg chg="del">
          <ac:chgData name="Jonathan Neo" userId="499c2d3d-ce76-4636-8e86-6622b1f40b7d" providerId="ADAL" clId="{4090A679-0458-4092-9C08-5AC6F4C8D6CC}" dt="2020-05-27T17:41:08.281" v="8561" actId="478"/>
          <ac:spMkLst>
            <pc:docMk/>
            <pc:sldMk cId="1880979954" sldId="1037"/>
            <ac:spMk id="45" creationId="{EF3921AA-6AB3-4BEF-96E9-2672528FC9EC}"/>
          </ac:spMkLst>
        </pc:spChg>
        <pc:spChg chg="mod ord">
          <ac:chgData name="Jonathan Neo" userId="499c2d3d-ce76-4636-8e86-6622b1f40b7d" providerId="ADAL" clId="{4090A679-0458-4092-9C08-5AC6F4C8D6CC}" dt="2020-05-27T17:59:12.401" v="9481" actId="20577"/>
          <ac:spMkLst>
            <pc:docMk/>
            <pc:sldMk cId="1880979954" sldId="1037"/>
            <ac:spMk id="50" creationId="{01118E35-6EC9-44C7-BFAF-E629F0DFB6F8}"/>
          </ac:spMkLst>
        </pc:spChg>
        <pc:spChg chg="mod">
          <ac:chgData name="Jonathan Neo" userId="499c2d3d-ce76-4636-8e86-6622b1f40b7d" providerId="ADAL" clId="{4090A679-0458-4092-9C08-5AC6F4C8D6CC}" dt="2020-05-27T17:41:10.526" v="8562" actId="14100"/>
          <ac:spMkLst>
            <pc:docMk/>
            <pc:sldMk cId="1880979954" sldId="1037"/>
            <ac:spMk id="51" creationId="{5AD5BF03-D208-4E82-A25B-7C425A809424}"/>
          </ac:spMkLst>
        </pc:spChg>
        <pc:spChg chg="del">
          <ac:chgData name="Jonathan Neo" userId="499c2d3d-ce76-4636-8e86-6622b1f40b7d" providerId="ADAL" clId="{4090A679-0458-4092-9C08-5AC6F4C8D6CC}" dt="2020-05-27T17:39:29.006" v="8391" actId="478"/>
          <ac:spMkLst>
            <pc:docMk/>
            <pc:sldMk cId="1880979954" sldId="1037"/>
            <ac:spMk id="53" creationId="{2556C139-71AC-428B-88B8-B9C8ED0C5425}"/>
          </ac:spMkLst>
        </pc:spChg>
        <pc:spChg chg="add mod">
          <ac:chgData name="Jonathan Neo" userId="499c2d3d-ce76-4636-8e86-6622b1f40b7d" providerId="ADAL" clId="{4090A679-0458-4092-9C08-5AC6F4C8D6CC}" dt="2020-05-27T17:39:42.359" v="8395"/>
          <ac:spMkLst>
            <pc:docMk/>
            <pc:sldMk cId="1880979954" sldId="1037"/>
            <ac:spMk id="55" creationId="{58A0910E-6ECB-4A43-876D-BB29DCB611F9}"/>
          </ac:spMkLst>
        </pc:spChg>
      </pc:sldChg>
      <pc:sldChg chg="addSp delSp add del mod">
        <pc:chgData name="Jonathan Neo" userId="499c2d3d-ce76-4636-8e86-6622b1f40b7d" providerId="ADAL" clId="{4090A679-0458-4092-9C08-5AC6F4C8D6CC}" dt="2020-05-27T17:43:41.368" v="8770" actId="47"/>
        <pc:sldMkLst>
          <pc:docMk/>
          <pc:sldMk cId="3514271149" sldId="1038"/>
        </pc:sldMkLst>
        <pc:spChg chg="del">
          <ac:chgData name="Jonathan Neo" userId="499c2d3d-ce76-4636-8e86-6622b1f40b7d" providerId="ADAL" clId="{4090A679-0458-4092-9C08-5AC6F4C8D6CC}" dt="2020-05-27T17:40:56.243" v="8553" actId="478"/>
          <ac:spMkLst>
            <pc:docMk/>
            <pc:sldMk cId="3514271149" sldId="1038"/>
            <ac:spMk id="33" creationId="{1A5C6C52-AACA-44EE-9BFD-E2B0F9A3EDD2}"/>
          </ac:spMkLst>
        </pc:spChg>
        <pc:spChg chg="del">
          <ac:chgData name="Jonathan Neo" userId="499c2d3d-ce76-4636-8e86-6622b1f40b7d" providerId="ADAL" clId="{4090A679-0458-4092-9C08-5AC6F4C8D6CC}" dt="2020-05-27T17:41:00.512" v="8558" actId="478"/>
          <ac:spMkLst>
            <pc:docMk/>
            <pc:sldMk cId="3514271149" sldId="1038"/>
            <ac:spMk id="41" creationId="{8ABC0DD5-AAA2-425E-8B81-3F50C7B305F0}"/>
          </ac:spMkLst>
        </pc:spChg>
        <pc:spChg chg="del">
          <ac:chgData name="Jonathan Neo" userId="499c2d3d-ce76-4636-8e86-6622b1f40b7d" providerId="ADAL" clId="{4090A679-0458-4092-9C08-5AC6F4C8D6CC}" dt="2020-05-27T17:40:56.809" v="8554" actId="478"/>
          <ac:spMkLst>
            <pc:docMk/>
            <pc:sldMk cId="3514271149" sldId="1038"/>
            <ac:spMk id="43" creationId="{5987E158-ADE5-4A23-B368-178C194ACD0A}"/>
          </ac:spMkLst>
        </pc:spChg>
        <pc:spChg chg="del">
          <ac:chgData name="Jonathan Neo" userId="499c2d3d-ce76-4636-8e86-6622b1f40b7d" providerId="ADAL" clId="{4090A679-0458-4092-9C08-5AC6F4C8D6CC}" dt="2020-05-27T17:41:03.264" v="8559" actId="478"/>
          <ac:spMkLst>
            <pc:docMk/>
            <pc:sldMk cId="3514271149" sldId="1038"/>
            <ac:spMk id="45" creationId="{EF3921AA-6AB3-4BEF-96E9-2672528FC9EC}"/>
          </ac:spMkLst>
        </pc:spChg>
        <pc:spChg chg="del">
          <ac:chgData name="Jonathan Neo" userId="499c2d3d-ce76-4636-8e86-6622b1f40b7d" providerId="ADAL" clId="{4090A679-0458-4092-9C08-5AC6F4C8D6CC}" dt="2020-05-27T17:40:53.890" v="8551" actId="478"/>
          <ac:spMkLst>
            <pc:docMk/>
            <pc:sldMk cId="3514271149" sldId="1038"/>
            <ac:spMk id="50" creationId="{01118E35-6EC9-44C7-BFAF-E629F0DFB6F8}"/>
          </ac:spMkLst>
        </pc:spChg>
        <pc:spChg chg="del">
          <ac:chgData name="Jonathan Neo" userId="499c2d3d-ce76-4636-8e86-6622b1f40b7d" providerId="ADAL" clId="{4090A679-0458-4092-9C08-5AC6F4C8D6CC}" dt="2020-05-27T17:40:57.470" v="8555" actId="478"/>
          <ac:spMkLst>
            <pc:docMk/>
            <pc:sldMk cId="3514271149" sldId="1038"/>
            <ac:spMk id="51" creationId="{5AD5BF03-D208-4E82-A25B-7C425A809424}"/>
          </ac:spMkLst>
        </pc:spChg>
        <pc:spChg chg="del">
          <ac:chgData name="Jonathan Neo" userId="499c2d3d-ce76-4636-8e86-6622b1f40b7d" providerId="ADAL" clId="{4090A679-0458-4092-9C08-5AC6F4C8D6CC}" dt="2020-05-27T17:40:55.680" v="8552" actId="478"/>
          <ac:spMkLst>
            <pc:docMk/>
            <pc:sldMk cId="3514271149" sldId="1038"/>
            <ac:spMk id="55" creationId="{58A0910E-6ECB-4A43-876D-BB29DCB611F9}"/>
          </ac:spMkLst>
        </pc:spChg>
        <pc:picChg chg="add del">
          <ac:chgData name="Jonathan Neo" userId="499c2d3d-ce76-4636-8e86-6622b1f40b7d" providerId="ADAL" clId="{4090A679-0458-4092-9C08-5AC6F4C8D6CC}" dt="2020-05-27T17:40:59.821" v="8557" actId="478"/>
          <ac:picMkLst>
            <pc:docMk/>
            <pc:sldMk cId="3514271149" sldId="1038"/>
            <ac:picMk id="24" creationId="{4400C6F1-E53F-45F9-B743-9728BD3D8DAF}"/>
          </ac:picMkLst>
        </pc:picChg>
      </pc:sldChg>
      <pc:sldChg chg="addSp delSp modSp add mod">
        <pc:chgData name="Jonathan Neo" userId="499c2d3d-ce76-4636-8e86-6622b1f40b7d" providerId="ADAL" clId="{4090A679-0458-4092-9C08-5AC6F4C8D6CC}" dt="2020-05-27T17:58:47.120" v="9459" actId="14100"/>
        <pc:sldMkLst>
          <pc:docMk/>
          <pc:sldMk cId="242906558" sldId="1039"/>
        </pc:sldMkLst>
        <pc:spChg chg="add mod">
          <ac:chgData name="Jonathan Neo" userId="499c2d3d-ce76-4636-8e86-6622b1f40b7d" providerId="ADAL" clId="{4090A679-0458-4092-9C08-5AC6F4C8D6CC}" dt="2020-05-27T17:58:47.120" v="9459" actId="14100"/>
          <ac:spMkLst>
            <pc:docMk/>
            <pc:sldMk cId="242906558" sldId="1039"/>
            <ac:spMk id="41" creationId="{333DCC8C-3EC1-4723-BAE1-646F24E5239F}"/>
          </ac:spMkLst>
        </pc:spChg>
        <pc:spChg chg="mod">
          <ac:chgData name="Jonathan Neo" userId="499c2d3d-ce76-4636-8e86-6622b1f40b7d" providerId="ADAL" clId="{4090A679-0458-4092-9C08-5AC6F4C8D6CC}" dt="2020-05-27T17:42:05.158" v="8575" actId="14100"/>
          <ac:spMkLst>
            <pc:docMk/>
            <pc:sldMk cId="242906558" sldId="1039"/>
            <ac:spMk id="43" creationId="{5987E158-ADE5-4A23-B368-178C194ACD0A}"/>
          </ac:spMkLst>
        </pc:spChg>
        <pc:spChg chg="del">
          <ac:chgData name="Jonathan Neo" userId="499c2d3d-ce76-4636-8e86-6622b1f40b7d" providerId="ADAL" clId="{4090A679-0458-4092-9C08-5AC6F4C8D6CC}" dt="2020-05-27T17:41:52.106" v="8570" actId="478"/>
          <ac:spMkLst>
            <pc:docMk/>
            <pc:sldMk cId="242906558" sldId="1039"/>
            <ac:spMk id="51" creationId="{F38911C5-6952-45E9-95A0-184BD410DFD4}"/>
          </ac:spMkLst>
        </pc:spChg>
        <pc:spChg chg="del">
          <ac:chgData name="Jonathan Neo" userId="499c2d3d-ce76-4636-8e86-6622b1f40b7d" providerId="ADAL" clId="{4090A679-0458-4092-9C08-5AC6F4C8D6CC}" dt="2020-05-27T17:41:51.249" v="8569" actId="478"/>
          <ac:spMkLst>
            <pc:docMk/>
            <pc:sldMk cId="242906558" sldId="1039"/>
            <ac:spMk id="53" creationId="{FE7A1B81-4C55-43E6-9202-FA61B7A0ADCB}"/>
          </ac:spMkLst>
        </pc:spChg>
        <pc:spChg chg="del">
          <ac:chgData name="Jonathan Neo" userId="499c2d3d-ce76-4636-8e86-6622b1f40b7d" providerId="ADAL" clId="{4090A679-0458-4092-9C08-5AC6F4C8D6CC}" dt="2020-05-27T17:41:56.176" v="8572" actId="478"/>
          <ac:spMkLst>
            <pc:docMk/>
            <pc:sldMk cId="242906558" sldId="1039"/>
            <ac:spMk id="55" creationId="{1AEE3980-4EFB-47E7-86EF-FF789C3E95B3}"/>
          </ac:spMkLst>
        </pc:spChg>
      </pc:sldChg>
      <pc:sldChg chg="addSp delSp modSp add mod">
        <pc:chgData name="Jonathan Neo" userId="499c2d3d-ce76-4636-8e86-6622b1f40b7d" providerId="ADAL" clId="{4090A679-0458-4092-9C08-5AC6F4C8D6CC}" dt="2020-05-27T17:51:51.895" v="8964" actId="478"/>
        <pc:sldMkLst>
          <pc:docMk/>
          <pc:sldMk cId="489714875" sldId="1040"/>
        </pc:sldMkLst>
        <pc:spChg chg="mod">
          <ac:chgData name="Jonathan Neo" userId="499c2d3d-ce76-4636-8e86-6622b1f40b7d" providerId="ADAL" clId="{4090A679-0458-4092-9C08-5AC6F4C8D6CC}" dt="2020-05-27T17:46:34.162" v="8884"/>
          <ac:spMkLst>
            <pc:docMk/>
            <pc:sldMk cId="489714875" sldId="1040"/>
            <ac:spMk id="2" creationId="{4CA54266-611C-486E-B2F8-7030C027DDEB}"/>
          </ac:spMkLst>
        </pc:spChg>
        <pc:spChg chg="del">
          <ac:chgData name="Jonathan Neo" userId="499c2d3d-ce76-4636-8e86-6622b1f40b7d" providerId="ADAL" clId="{4090A679-0458-4092-9C08-5AC6F4C8D6CC}" dt="2020-05-27T17:46:12.937" v="8882" actId="478"/>
          <ac:spMkLst>
            <pc:docMk/>
            <pc:sldMk cId="489714875" sldId="1040"/>
            <ac:spMk id="3" creationId="{EF785F37-7221-4F25-BA51-C0990D290FCD}"/>
          </ac:spMkLst>
        </pc:spChg>
        <pc:spChg chg="add del mod">
          <ac:chgData name="Jonathan Neo" userId="499c2d3d-ce76-4636-8e86-6622b1f40b7d" providerId="ADAL" clId="{4090A679-0458-4092-9C08-5AC6F4C8D6CC}" dt="2020-05-27T17:51:51.223" v="8963" actId="478"/>
          <ac:spMkLst>
            <pc:docMk/>
            <pc:sldMk cId="489714875" sldId="1040"/>
            <ac:spMk id="4" creationId="{94DA3B32-B480-477C-A5FC-3E44CDE95BAE}"/>
          </ac:spMkLst>
        </pc:spChg>
        <pc:spChg chg="add mod">
          <ac:chgData name="Jonathan Neo" userId="499c2d3d-ce76-4636-8e86-6622b1f40b7d" providerId="ADAL" clId="{4090A679-0458-4092-9C08-5AC6F4C8D6CC}" dt="2020-05-27T17:46:13.196" v="8883"/>
          <ac:spMkLst>
            <pc:docMk/>
            <pc:sldMk cId="489714875" sldId="1040"/>
            <ac:spMk id="48" creationId="{5CBB7362-57B1-49ED-82B1-9A54ADB66620}"/>
          </ac:spMkLst>
        </pc:spChg>
        <pc:spChg chg="add mod">
          <ac:chgData name="Jonathan Neo" userId="499c2d3d-ce76-4636-8e86-6622b1f40b7d" providerId="ADAL" clId="{4090A679-0458-4092-9C08-5AC6F4C8D6CC}" dt="2020-05-27T17:46:13.196" v="8883"/>
          <ac:spMkLst>
            <pc:docMk/>
            <pc:sldMk cId="489714875" sldId="1040"/>
            <ac:spMk id="49" creationId="{372BB6E1-D079-4F5E-AE20-E172BD48C129}"/>
          </ac:spMkLst>
        </pc:spChg>
        <pc:spChg chg="add mod">
          <ac:chgData name="Jonathan Neo" userId="499c2d3d-ce76-4636-8e86-6622b1f40b7d" providerId="ADAL" clId="{4090A679-0458-4092-9C08-5AC6F4C8D6CC}" dt="2020-05-27T17:46:13.196" v="8883"/>
          <ac:spMkLst>
            <pc:docMk/>
            <pc:sldMk cId="489714875" sldId="1040"/>
            <ac:spMk id="50" creationId="{28E0655F-6BCE-4B9E-A94A-2F0C19FA3DD0}"/>
          </ac:spMkLst>
        </pc:spChg>
        <pc:spChg chg="add mod">
          <ac:chgData name="Jonathan Neo" userId="499c2d3d-ce76-4636-8e86-6622b1f40b7d" providerId="ADAL" clId="{4090A679-0458-4092-9C08-5AC6F4C8D6CC}" dt="2020-05-27T17:46:13.196" v="8883"/>
          <ac:spMkLst>
            <pc:docMk/>
            <pc:sldMk cId="489714875" sldId="1040"/>
            <ac:spMk id="51" creationId="{47D29F8B-DAAA-4574-8C1E-CB4ED11FACB3}"/>
          </ac:spMkLst>
        </pc:spChg>
        <pc:spChg chg="mod">
          <ac:chgData name="Jonathan Neo" userId="499c2d3d-ce76-4636-8e86-6622b1f40b7d" providerId="ADAL" clId="{4090A679-0458-4092-9C08-5AC6F4C8D6CC}" dt="2020-05-27T17:46:13.196" v="8883"/>
          <ac:spMkLst>
            <pc:docMk/>
            <pc:sldMk cId="489714875" sldId="1040"/>
            <ac:spMk id="55" creationId="{993264AB-347E-41CE-89E1-A706038516A2}"/>
          </ac:spMkLst>
        </pc:spChg>
        <pc:spChg chg="mod">
          <ac:chgData name="Jonathan Neo" userId="499c2d3d-ce76-4636-8e86-6622b1f40b7d" providerId="ADAL" clId="{4090A679-0458-4092-9C08-5AC6F4C8D6CC}" dt="2020-05-27T17:46:13.196" v="8883"/>
          <ac:spMkLst>
            <pc:docMk/>
            <pc:sldMk cId="489714875" sldId="1040"/>
            <ac:spMk id="56" creationId="{37D4781C-44CB-4BC8-A902-6F20C69A6C07}"/>
          </ac:spMkLst>
        </pc:spChg>
        <pc:spChg chg="mod">
          <ac:chgData name="Jonathan Neo" userId="499c2d3d-ce76-4636-8e86-6622b1f40b7d" providerId="ADAL" clId="{4090A679-0458-4092-9C08-5AC6F4C8D6CC}" dt="2020-05-27T17:46:13.196" v="8883"/>
          <ac:spMkLst>
            <pc:docMk/>
            <pc:sldMk cId="489714875" sldId="1040"/>
            <ac:spMk id="57" creationId="{BC631D75-3534-4B32-B483-18DA22225213}"/>
          </ac:spMkLst>
        </pc:spChg>
        <pc:spChg chg="mod">
          <ac:chgData name="Jonathan Neo" userId="499c2d3d-ce76-4636-8e86-6622b1f40b7d" providerId="ADAL" clId="{4090A679-0458-4092-9C08-5AC6F4C8D6CC}" dt="2020-05-27T17:46:13.196" v="8883"/>
          <ac:spMkLst>
            <pc:docMk/>
            <pc:sldMk cId="489714875" sldId="1040"/>
            <ac:spMk id="58" creationId="{62DF93F2-482B-441E-ACEF-F75883E7EB8C}"/>
          </ac:spMkLst>
        </pc:spChg>
        <pc:spChg chg="mod">
          <ac:chgData name="Jonathan Neo" userId="499c2d3d-ce76-4636-8e86-6622b1f40b7d" providerId="ADAL" clId="{4090A679-0458-4092-9C08-5AC6F4C8D6CC}" dt="2020-05-27T17:46:13.196" v="8883"/>
          <ac:spMkLst>
            <pc:docMk/>
            <pc:sldMk cId="489714875" sldId="1040"/>
            <ac:spMk id="59" creationId="{C05BE4E8-25D4-4FEA-906B-1960FD1777E5}"/>
          </ac:spMkLst>
        </pc:spChg>
        <pc:spChg chg="mod">
          <ac:chgData name="Jonathan Neo" userId="499c2d3d-ce76-4636-8e86-6622b1f40b7d" providerId="ADAL" clId="{4090A679-0458-4092-9C08-5AC6F4C8D6CC}" dt="2020-05-27T17:46:13.196" v="8883"/>
          <ac:spMkLst>
            <pc:docMk/>
            <pc:sldMk cId="489714875" sldId="1040"/>
            <ac:spMk id="60" creationId="{437C8424-7AC9-49E6-BC17-90C6E4A1E172}"/>
          </ac:spMkLst>
        </pc:spChg>
        <pc:spChg chg="mod">
          <ac:chgData name="Jonathan Neo" userId="499c2d3d-ce76-4636-8e86-6622b1f40b7d" providerId="ADAL" clId="{4090A679-0458-4092-9C08-5AC6F4C8D6CC}" dt="2020-05-27T17:46:13.196" v="8883"/>
          <ac:spMkLst>
            <pc:docMk/>
            <pc:sldMk cId="489714875" sldId="1040"/>
            <ac:spMk id="61" creationId="{B6A55DE5-9BC1-48CF-A2E0-AD743D6F425A}"/>
          </ac:spMkLst>
        </pc:spChg>
        <pc:spChg chg="mod">
          <ac:chgData name="Jonathan Neo" userId="499c2d3d-ce76-4636-8e86-6622b1f40b7d" providerId="ADAL" clId="{4090A679-0458-4092-9C08-5AC6F4C8D6CC}" dt="2020-05-27T17:46:13.196" v="8883"/>
          <ac:spMkLst>
            <pc:docMk/>
            <pc:sldMk cId="489714875" sldId="1040"/>
            <ac:spMk id="62" creationId="{E1751FC3-CA75-4828-95D8-5D7051F6EA35}"/>
          </ac:spMkLst>
        </pc:spChg>
        <pc:spChg chg="mod">
          <ac:chgData name="Jonathan Neo" userId="499c2d3d-ce76-4636-8e86-6622b1f40b7d" providerId="ADAL" clId="{4090A679-0458-4092-9C08-5AC6F4C8D6CC}" dt="2020-05-27T17:46:13.196" v="8883"/>
          <ac:spMkLst>
            <pc:docMk/>
            <pc:sldMk cId="489714875" sldId="1040"/>
            <ac:spMk id="63" creationId="{801848BC-0711-4740-9C88-62FEF8889340}"/>
          </ac:spMkLst>
        </pc:spChg>
        <pc:spChg chg="mod">
          <ac:chgData name="Jonathan Neo" userId="499c2d3d-ce76-4636-8e86-6622b1f40b7d" providerId="ADAL" clId="{4090A679-0458-4092-9C08-5AC6F4C8D6CC}" dt="2020-05-27T17:46:13.196" v="8883"/>
          <ac:spMkLst>
            <pc:docMk/>
            <pc:sldMk cId="489714875" sldId="1040"/>
            <ac:spMk id="64" creationId="{A8C2DE13-39FF-4187-BE1F-F399DD553748}"/>
          </ac:spMkLst>
        </pc:spChg>
        <pc:spChg chg="mod">
          <ac:chgData name="Jonathan Neo" userId="499c2d3d-ce76-4636-8e86-6622b1f40b7d" providerId="ADAL" clId="{4090A679-0458-4092-9C08-5AC6F4C8D6CC}" dt="2020-05-27T17:46:13.196" v="8883"/>
          <ac:spMkLst>
            <pc:docMk/>
            <pc:sldMk cId="489714875" sldId="1040"/>
            <ac:spMk id="65" creationId="{1D148BF9-388A-416B-AC6C-0B827FD65BC8}"/>
          </ac:spMkLst>
        </pc:spChg>
        <pc:spChg chg="mod">
          <ac:chgData name="Jonathan Neo" userId="499c2d3d-ce76-4636-8e86-6622b1f40b7d" providerId="ADAL" clId="{4090A679-0458-4092-9C08-5AC6F4C8D6CC}" dt="2020-05-27T17:46:13.196" v="8883"/>
          <ac:spMkLst>
            <pc:docMk/>
            <pc:sldMk cId="489714875" sldId="1040"/>
            <ac:spMk id="66" creationId="{71D90C31-96EF-4A72-A5C2-DB9AC13E819A}"/>
          </ac:spMkLst>
        </pc:spChg>
        <pc:spChg chg="mod">
          <ac:chgData name="Jonathan Neo" userId="499c2d3d-ce76-4636-8e86-6622b1f40b7d" providerId="ADAL" clId="{4090A679-0458-4092-9C08-5AC6F4C8D6CC}" dt="2020-05-27T17:46:13.196" v="8883"/>
          <ac:spMkLst>
            <pc:docMk/>
            <pc:sldMk cId="489714875" sldId="1040"/>
            <ac:spMk id="67" creationId="{C9D41100-10CF-4D79-835C-B45108A6DB58}"/>
          </ac:spMkLst>
        </pc:spChg>
        <pc:spChg chg="mod">
          <ac:chgData name="Jonathan Neo" userId="499c2d3d-ce76-4636-8e86-6622b1f40b7d" providerId="ADAL" clId="{4090A679-0458-4092-9C08-5AC6F4C8D6CC}" dt="2020-05-27T17:46:13.196" v="8883"/>
          <ac:spMkLst>
            <pc:docMk/>
            <pc:sldMk cId="489714875" sldId="1040"/>
            <ac:spMk id="68" creationId="{BDF60CA0-70EF-42A8-86CD-53092710B117}"/>
          </ac:spMkLst>
        </pc:spChg>
        <pc:spChg chg="mod">
          <ac:chgData name="Jonathan Neo" userId="499c2d3d-ce76-4636-8e86-6622b1f40b7d" providerId="ADAL" clId="{4090A679-0458-4092-9C08-5AC6F4C8D6CC}" dt="2020-05-27T17:46:13.196" v="8883"/>
          <ac:spMkLst>
            <pc:docMk/>
            <pc:sldMk cId="489714875" sldId="1040"/>
            <ac:spMk id="69" creationId="{CEEDE954-7945-426F-87D0-02E5B7A038C8}"/>
          </ac:spMkLst>
        </pc:spChg>
        <pc:spChg chg="mod">
          <ac:chgData name="Jonathan Neo" userId="499c2d3d-ce76-4636-8e86-6622b1f40b7d" providerId="ADAL" clId="{4090A679-0458-4092-9C08-5AC6F4C8D6CC}" dt="2020-05-27T17:46:13.196" v="8883"/>
          <ac:spMkLst>
            <pc:docMk/>
            <pc:sldMk cId="489714875" sldId="1040"/>
            <ac:spMk id="70" creationId="{2D0120C8-F67C-4672-89FB-9D4F6E8148CD}"/>
          </ac:spMkLst>
        </pc:spChg>
        <pc:spChg chg="add mod">
          <ac:chgData name="Jonathan Neo" userId="499c2d3d-ce76-4636-8e86-6622b1f40b7d" providerId="ADAL" clId="{4090A679-0458-4092-9C08-5AC6F4C8D6CC}" dt="2020-05-27T17:46:13.196" v="8883"/>
          <ac:spMkLst>
            <pc:docMk/>
            <pc:sldMk cId="489714875" sldId="1040"/>
            <ac:spMk id="71" creationId="{CD01461E-1A70-4C62-9888-0206EE272658}"/>
          </ac:spMkLst>
        </pc:spChg>
        <pc:spChg chg="mod">
          <ac:chgData name="Jonathan Neo" userId="499c2d3d-ce76-4636-8e86-6622b1f40b7d" providerId="ADAL" clId="{4090A679-0458-4092-9C08-5AC6F4C8D6CC}" dt="2020-05-27T17:46:13.196" v="8883"/>
          <ac:spMkLst>
            <pc:docMk/>
            <pc:sldMk cId="489714875" sldId="1040"/>
            <ac:spMk id="73" creationId="{589A1C67-45AD-411E-8582-8A96EA1E2B1C}"/>
          </ac:spMkLst>
        </pc:spChg>
        <pc:spChg chg="mod">
          <ac:chgData name="Jonathan Neo" userId="499c2d3d-ce76-4636-8e86-6622b1f40b7d" providerId="ADAL" clId="{4090A679-0458-4092-9C08-5AC6F4C8D6CC}" dt="2020-05-27T17:46:13.196" v="8883"/>
          <ac:spMkLst>
            <pc:docMk/>
            <pc:sldMk cId="489714875" sldId="1040"/>
            <ac:spMk id="74" creationId="{715996EE-4A7E-4E49-9AFE-934CB4F1CB40}"/>
          </ac:spMkLst>
        </pc:spChg>
        <pc:spChg chg="mod">
          <ac:chgData name="Jonathan Neo" userId="499c2d3d-ce76-4636-8e86-6622b1f40b7d" providerId="ADAL" clId="{4090A679-0458-4092-9C08-5AC6F4C8D6CC}" dt="2020-05-27T17:46:13.196" v="8883"/>
          <ac:spMkLst>
            <pc:docMk/>
            <pc:sldMk cId="489714875" sldId="1040"/>
            <ac:spMk id="75" creationId="{E2A855CD-1E5C-4A78-9427-9E308CDE1967}"/>
          </ac:spMkLst>
        </pc:spChg>
        <pc:spChg chg="del">
          <ac:chgData name="Jonathan Neo" userId="499c2d3d-ce76-4636-8e86-6622b1f40b7d" providerId="ADAL" clId="{4090A679-0458-4092-9C08-5AC6F4C8D6CC}" dt="2020-05-27T17:46:12.937" v="8882" actId="478"/>
          <ac:spMkLst>
            <pc:docMk/>
            <pc:sldMk cId="489714875" sldId="1040"/>
            <ac:spMk id="76" creationId="{030F9242-36DF-4FD1-BBFD-CD4031E46308}"/>
          </ac:spMkLst>
        </pc:spChg>
        <pc:spChg chg="del">
          <ac:chgData name="Jonathan Neo" userId="499c2d3d-ce76-4636-8e86-6622b1f40b7d" providerId="ADAL" clId="{4090A679-0458-4092-9C08-5AC6F4C8D6CC}" dt="2020-05-27T17:46:12.937" v="8882" actId="478"/>
          <ac:spMkLst>
            <pc:docMk/>
            <pc:sldMk cId="489714875" sldId="1040"/>
            <ac:spMk id="77" creationId="{3253A47F-11BB-472B-BD08-5BDF00FF016C}"/>
          </ac:spMkLst>
        </pc:spChg>
        <pc:spChg chg="del">
          <ac:chgData name="Jonathan Neo" userId="499c2d3d-ce76-4636-8e86-6622b1f40b7d" providerId="ADAL" clId="{4090A679-0458-4092-9C08-5AC6F4C8D6CC}" dt="2020-05-27T17:46:12.937" v="8882" actId="478"/>
          <ac:spMkLst>
            <pc:docMk/>
            <pc:sldMk cId="489714875" sldId="1040"/>
            <ac:spMk id="78" creationId="{EC56393E-82D5-4B22-B3A2-22235DE3C471}"/>
          </ac:spMkLst>
        </pc:spChg>
        <pc:spChg chg="mod">
          <ac:chgData name="Jonathan Neo" userId="499c2d3d-ce76-4636-8e86-6622b1f40b7d" providerId="ADAL" clId="{4090A679-0458-4092-9C08-5AC6F4C8D6CC}" dt="2020-05-27T17:46:13.196" v="8883"/>
          <ac:spMkLst>
            <pc:docMk/>
            <pc:sldMk cId="489714875" sldId="1040"/>
            <ac:spMk id="79" creationId="{E0549D1A-4B7E-4FF7-8126-845978425C28}"/>
          </ac:spMkLst>
        </pc:spChg>
        <pc:spChg chg="del">
          <ac:chgData name="Jonathan Neo" userId="499c2d3d-ce76-4636-8e86-6622b1f40b7d" providerId="ADAL" clId="{4090A679-0458-4092-9C08-5AC6F4C8D6CC}" dt="2020-05-27T17:46:12.937" v="8882" actId="478"/>
          <ac:spMkLst>
            <pc:docMk/>
            <pc:sldMk cId="489714875" sldId="1040"/>
            <ac:spMk id="80" creationId="{D047B2BE-FE9C-4794-B238-3112616BA0B5}"/>
          </ac:spMkLst>
        </pc:spChg>
        <pc:spChg chg="mod">
          <ac:chgData name="Jonathan Neo" userId="499c2d3d-ce76-4636-8e86-6622b1f40b7d" providerId="ADAL" clId="{4090A679-0458-4092-9C08-5AC6F4C8D6CC}" dt="2020-05-27T17:46:13.196" v="8883"/>
          <ac:spMkLst>
            <pc:docMk/>
            <pc:sldMk cId="489714875" sldId="1040"/>
            <ac:spMk id="81" creationId="{BC8584D5-933D-4AA1-BA0E-2BBCB4F74DB9}"/>
          </ac:spMkLst>
        </pc:spChg>
        <pc:spChg chg="mod">
          <ac:chgData name="Jonathan Neo" userId="499c2d3d-ce76-4636-8e86-6622b1f40b7d" providerId="ADAL" clId="{4090A679-0458-4092-9C08-5AC6F4C8D6CC}" dt="2020-05-27T17:46:13.196" v="8883"/>
          <ac:spMkLst>
            <pc:docMk/>
            <pc:sldMk cId="489714875" sldId="1040"/>
            <ac:spMk id="83" creationId="{A0871909-4F7E-40AF-9236-DCEEEB31F55E}"/>
          </ac:spMkLst>
        </pc:spChg>
        <pc:spChg chg="del">
          <ac:chgData name="Jonathan Neo" userId="499c2d3d-ce76-4636-8e86-6622b1f40b7d" providerId="ADAL" clId="{4090A679-0458-4092-9C08-5AC6F4C8D6CC}" dt="2020-05-27T17:46:12.937" v="8882" actId="478"/>
          <ac:spMkLst>
            <pc:docMk/>
            <pc:sldMk cId="489714875" sldId="1040"/>
            <ac:spMk id="119" creationId="{F5178895-7ACC-458F-90CA-753ADE2900B9}"/>
          </ac:spMkLst>
        </pc:spChg>
        <pc:spChg chg="mod">
          <ac:chgData name="Jonathan Neo" userId="499c2d3d-ce76-4636-8e86-6622b1f40b7d" providerId="ADAL" clId="{4090A679-0458-4092-9C08-5AC6F4C8D6CC}" dt="2020-05-27T17:46:13.196" v="8883"/>
          <ac:spMkLst>
            <pc:docMk/>
            <pc:sldMk cId="489714875" sldId="1040"/>
            <ac:spMk id="120" creationId="{4377E424-CEA1-4E75-BAB6-A9A2FD068D97}"/>
          </ac:spMkLst>
        </pc:spChg>
        <pc:spChg chg="mod">
          <ac:chgData name="Jonathan Neo" userId="499c2d3d-ce76-4636-8e86-6622b1f40b7d" providerId="ADAL" clId="{4090A679-0458-4092-9C08-5AC6F4C8D6CC}" dt="2020-05-27T17:46:13.196" v="8883"/>
          <ac:spMkLst>
            <pc:docMk/>
            <pc:sldMk cId="489714875" sldId="1040"/>
            <ac:spMk id="121" creationId="{4033B0D3-3446-44DE-960B-B118F8920453}"/>
          </ac:spMkLst>
        </pc:spChg>
        <pc:spChg chg="mod">
          <ac:chgData name="Jonathan Neo" userId="499c2d3d-ce76-4636-8e86-6622b1f40b7d" providerId="ADAL" clId="{4090A679-0458-4092-9C08-5AC6F4C8D6CC}" dt="2020-05-27T17:46:13.196" v="8883"/>
          <ac:spMkLst>
            <pc:docMk/>
            <pc:sldMk cId="489714875" sldId="1040"/>
            <ac:spMk id="122" creationId="{60387C5C-D263-480C-8D3F-97AE24CAAD9A}"/>
          </ac:spMkLst>
        </pc:spChg>
        <pc:spChg chg="mod">
          <ac:chgData name="Jonathan Neo" userId="499c2d3d-ce76-4636-8e86-6622b1f40b7d" providerId="ADAL" clId="{4090A679-0458-4092-9C08-5AC6F4C8D6CC}" dt="2020-05-27T17:46:13.196" v="8883"/>
          <ac:spMkLst>
            <pc:docMk/>
            <pc:sldMk cId="489714875" sldId="1040"/>
            <ac:spMk id="123" creationId="{E99A601C-0892-4714-9B06-C33ABC2A5D9A}"/>
          </ac:spMkLst>
        </pc:spChg>
        <pc:spChg chg="mod">
          <ac:chgData name="Jonathan Neo" userId="499c2d3d-ce76-4636-8e86-6622b1f40b7d" providerId="ADAL" clId="{4090A679-0458-4092-9C08-5AC6F4C8D6CC}" dt="2020-05-27T17:46:13.196" v="8883"/>
          <ac:spMkLst>
            <pc:docMk/>
            <pc:sldMk cId="489714875" sldId="1040"/>
            <ac:spMk id="124" creationId="{1C960828-280E-4ADC-B89B-C816A87260D6}"/>
          </ac:spMkLst>
        </pc:spChg>
        <pc:spChg chg="mod">
          <ac:chgData name="Jonathan Neo" userId="499c2d3d-ce76-4636-8e86-6622b1f40b7d" providerId="ADAL" clId="{4090A679-0458-4092-9C08-5AC6F4C8D6CC}" dt="2020-05-27T17:46:13.196" v="8883"/>
          <ac:spMkLst>
            <pc:docMk/>
            <pc:sldMk cId="489714875" sldId="1040"/>
            <ac:spMk id="125" creationId="{95CC6052-A14F-4AB4-BD41-5D4FFCA92F5E}"/>
          </ac:spMkLst>
        </pc:spChg>
        <pc:spChg chg="mod">
          <ac:chgData name="Jonathan Neo" userId="499c2d3d-ce76-4636-8e86-6622b1f40b7d" providerId="ADAL" clId="{4090A679-0458-4092-9C08-5AC6F4C8D6CC}" dt="2020-05-27T17:46:13.196" v="8883"/>
          <ac:spMkLst>
            <pc:docMk/>
            <pc:sldMk cId="489714875" sldId="1040"/>
            <ac:spMk id="126" creationId="{62E599E5-DC6D-4499-94A2-548BC266FB76}"/>
          </ac:spMkLst>
        </pc:spChg>
        <pc:spChg chg="mod">
          <ac:chgData name="Jonathan Neo" userId="499c2d3d-ce76-4636-8e86-6622b1f40b7d" providerId="ADAL" clId="{4090A679-0458-4092-9C08-5AC6F4C8D6CC}" dt="2020-05-27T17:46:13.196" v="8883"/>
          <ac:spMkLst>
            <pc:docMk/>
            <pc:sldMk cId="489714875" sldId="1040"/>
            <ac:spMk id="127" creationId="{06A8D0EB-CAA1-4518-993F-D898F8D7C05B}"/>
          </ac:spMkLst>
        </pc:spChg>
        <pc:spChg chg="mod">
          <ac:chgData name="Jonathan Neo" userId="499c2d3d-ce76-4636-8e86-6622b1f40b7d" providerId="ADAL" clId="{4090A679-0458-4092-9C08-5AC6F4C8D6CC}" dt="2020-05-27T17:46:13.196" v="8883"/>
          <ac:spMkLst>
            <pc:docMk/>
            <pc:sldMk cId="489714875" sldId="1040"/>
            <ac:spMk id="128" creationId="{C0F15AD9-2F3B-4005-B0F3-28FDF1F49444}"/>
          </ac:spMkLst>
        </pc:spChg>
        <pc:spChg chg="mod">
          <ac:chgData name="Jonathan Neo" userId="499c2d3d-ce76-4636-8e86-6622b1f40b7d" providerId="ADAL" clId="{4090A679-0458-4092-9C08-5AC6F4C8D6CC}" dt="2020-05-27T17:46:13.196" v="8883"/>
          <ac:spMkLst>
            <pc:docMk/>
            <pc:sldMk cId="489714875" sldId="1040"/>
            <ac:spMk id="129" creationId="{23650867-3548-4C9F-9079-59A8D819F7B2}"/>
          </ac:spMkLst>
        </pc:spChg>
        <pc:spChg chg="add mod">
          <ac:chgData name="Jonathan Neo" userId="499c2d3d-ce76-4636-8e86-6622b1f40b7d" providerId="ADAL" clId="{4090A679-0458-4092-9C08-5AC6F4C8D6CC}" dt="2020-05-27T17:46:13.196" v="8883"/>
          <ac:spMkLst>
            <pc:docMk/>
            <pc:sldMk cId="489714875" sldId="1040"/>
            <ac:spMk id="130" creationId="{AB00348F-1192-47DF-B2F8-DB398B20263C}"/>
          </ac:spMkLst>
        </pc:spChg>
        <pc:grpChg chg="add mod">
          <ac:chgData name="Jonathan Neo" userId="499c2d3d-ce76-4636-8e86-6622b1f40b7d" providerId="ADAL" clId="{4090A679-0458-4092-9C08-5AC6F4C8D6CC}" dt="2020-05-27T17:46:13.196" v="8883"/>
          <ac:grpSpMkLst>
            <pc:docMk/>
            <pc:sldMk cId="489714875" sldId="1040"/>
            <ac:grpSpMk id="54" creationId="{F390B2A7-E731-46C1-B4C1-5EDBF601868E}"/>
          </ac:grpSpMkLst>
        </pc:grpChg>
        <pc:grpChg chg="add mod">
          <ac:chgData name="Jonathan Neo" userId="499c2d3d-ce76-4636-8e86-6622b1f40b7d" providerId="ADAL" clId="{4090A679-0458-4092-9C08-5AC6F4C8D6CC}" dt="2020-05-27T17:46:13.196" v="8883"/>
          <ac:grpSpMkLst>
            <pc:docMk/>
            <pc:sldMk cId="489714875" sldId="1040"/>
            <ac:grpSpMk id="72" creationId="{9AD293EC-FB68-4B10-9C6B-C8BAD595E9D4}"/>
          </ac:grpSpMkLst>
        </pc:grpChg>
        <pc:grpChg chg="del">
          <ac:chgData name="Jonathan Neo" userId="499c2d3d-ce76-4636-8e86-6622b1f40b7d" providerId="ADAL" clId="{4090A679-0458-4092-9C08-5AC6F4C8D6CC}" dt="2020-05-27T17:46:12.937" v="8882" actId="478"/>
          <ac:grpSpMkLst>
            <pc:docMk/>
            <pc:sldMk cId="489714875" sldId="1040"/>
            <ac:grpSpMk id="85" creationId="{24735CA1-E93B-461E-B886-395FBEE4A195}"/>
          </ac:grpSpMkLst>
        </pc:grpChg>
        <pc:grpChg chg="del">
          <ac:chgData name="Jonathan Neo" userId="499c2d3d-ce76-4636-8e86-6622b1f40b7d" providerId="ADAL" clId="{4090A679-0458-4092-9C08-5AC6F4C8D6CC}" dt="2020-05-27T17:46:12.937" v="8882" actId="478"/>
          <ac:grpSpMkLst>
            <pc:docMk/>
            <pc:sldMk cId="489714875" sldId="1040"/>
            <ac:grpSpMk id="102" creationId="{F7A676AD-2D7E-4C02-AE24-0E5E0215BBD2}"/>
          </ac:grpSpMkLst>
        </pc:grpChg>
        <pc:picChg chg="add mod">
          <ac:chgData name="Jonathan Neo" userId="499c2d3d-ce76-4636-8e86-6622b1f40b7d" providerId="ADAL" clId="{4090A679-0458-4092-9C08-5AC6F4C8D6CC}" dt="2020-05-27T17:46:13.196" v="8883"/>
          <ac:picMkLst>
            <pc:docMk/>
            <pc:sldMk cId="489714875" sldId="1040"/>
            <ac:picMk id="52" creationId="{7FBBC2F8-03A4-4494-BE47-C4813702C149}"/>
          </ac:picMkLst>
        </pc:picChg>
        <pc:picChg chg="add del mod">
          <ac:chgData name="Jonathan Neo" userId="499c2d3d-ce76-4636-8e86-6622b1f40b7d" providerId="ADAL" clId="{4090A679-0458-4092-9C08-5AC6F4C8D6CC}" dt="2020-05-27T17:51:48.497" v="8962" actId="478"/>
          <ac:picMkLst>
            <pc:docMk/>
            <pc:sldMk cId="489714875" sldId="1040"/>
            <ac:picMk id="53" creationId="{8B0B0379-CAB6-4E05-A637-3C3CEBA4F9C1}"/>
          </ac:picMkLst>
        </pc:picChg>
        <pc:picChg chg="del">
          <ac:chgData name="Jonathan Neo" userId="499c2d3d-ce76-4636-8e86-6622b1f40b7d" providerId="ADAL" clId="{4090A679-0458-4092-9C08-5AC6F4C8D6CC}" dt="2020-05-27T17:46:12.937" v="8882" actId="478"/>
          <ac:picMkLst>
            <pc:docMk/>
            <pc:sldMk cId="489714875" sldId="1040"/>
            <ac:picMk id="82" creationId="{BA5A0BB2-D70B-43A5-A260-BD54204DB398}"/>
          </ac:picMkLst>
        </pc:picChg>
        <pc:picChg chg="del">
          <ac:chgData name="Jonathan Neo" userId="499c2d3d-ce76-4636-8e86-6622b1f40b7d" providerId="ADAL" clId="{4090A679-0458-4092-9C08-5AC6F4C8D6CC}" dt="2020-05-27T17:46:12.937" v="8882" actId="478"/>
          <ac:picMkLst>
            <pc:docMk/>
            <pc:sldMk cId="489714875" sldId="1040"/>
            <ac:picMk id="84" creationId="{3E950E99-DDFE-4DA3-8119-2C269E2DD0C1}"/>
          </ac:picMkLst>
        </pc:picChg>
        <pc:picChg chg="add del mod modCrop">
          <ac:chgData name="Jonathan Neo" userId="499c2d3d-ce76-4636-8e86-6622b1f40b7d" providerId="ADAL" clId="{4090A679-0458-4092-9C08-5AC6F4C8D6CC}" dt="2020-05-27T17:51:51.895" v="8964" actId="478"/>
          <ac:picMkLst>
            <pc:docMk/>
            <pc:sldMk cId="489714875" sldId="1040"/>
            <ac:picMk id="131" creationId="{D3043B79-9CE2-4D72-B0DF-38666AE11EE0}"/>
          </ac:picMkLst>
        </pc:picChg>
      </pc:sldChg>
      <pc:sldChg chg="modSp add del mod">
        <pc:chgData name="Jonathan Neo" userId="499c2d3d-ce76-4636-8e86-6622b1f40b7d" providerId="ADAL" clId="{4090A679-0458-4092-9C08-5AC6F4C8D6CC}" dt="2020-05-27T17:44:41.359" v="8789" actId="47"/>
        <pc:sldMkLst>
          <pc:docMk/>
          <pc:sldMk cId="1094182488" sldId="1041"/>
        </pc:sldMkLst>
        <pc:spChg chg="mod">
          <ac:chgData name="Jonathan Neo" userId="499c2d3d-ce76-4636-8e86-6622b1f40b7d" providerId="ADAL" clId="{4090A679-0458-4092-9C08-5AC6F4C8D6CC}" dt="2020-05-27T17:44:23.309" v="8788" actId="20577"/>
          <ac:spMkLst>
            <pc:docMk/>
            <pc:sldMk cId="1094182488" sldId="1041"/>
            <ac:spMk id="2" creationId="{4CA54266-611C-486E-B2F8-7030C027DDEB}"/>
          </ac:spMkLst>
        </pc:spChg>
      </pc:sldChg>
      <pc:sldChg chg="add del">
        <pc:chgData name="Jonathan Neo" userId="499c2d3d-ce76-4636-8e86-6622b1f40b7d" providerId="ADAL" clId="{4090A679-0458-4092-9C08-5AC6F4C8D6CC}" dt="2020-05-27T17:44:15.374" v="8773" actId="47"/>
        <pc:sldMkLst>
          <pc:docMk/>
          <pc:sldMk cId="1173135103" sldId="1041"/>
        </pc:sldMkLst>
      </pc:sldChg>
      <pc:sldChg chg="modSp add mod">
        <pc:chgData name="Jonathan Neo" userId="499c2d3d-ce76-4636-8e86-6622b1f40b7d" providerId="ADAL" clId="{4090A679-0458-4092-9C08-5AC6F4C8D6CC}" dt="2020-05-27T17:45:06.853" v="8873" actId="20577"/>
        <pc:sldMkLst>
          <pc:docMk/>
          <pc:sldMk cId="2672564517" sldId="1041"/>
        </pc:sldMkLst>
        <pc:spChg chg="mod">
          <ac:chgData name="Jonathan Neo" userId="499c2d3d-ce76-4636-8e86-6622b1f40b7d" providerId="ADAL" clId="{4090A679-0458-4092-9C08-5AC6F4C8D6CC}" dt="2020-05-27T17:45:06.853" v="8873" actId="20577"/>
          <ac:spMkLst>
            <pc:docMk/>
            <pc:sldMk cId="2672564517" sldId="1041"/>
            <ac:spMk id="2" creationId="{4CA54266-611C-486E-B2F8-7030C027DDEB}"/>
          </ac:spMkLst>
        </pc:spChg>
        <pc:spChg chg="mod">
          <ac:chgData name="Jonathan Neo" userId="499c2d3d-ce76-4636-8e86-6622b1f40b7d" providerId="ADAL" clId="{4090A679-0458-4092-9C08-5AC6F4C8D6CC}" dt="2020-05-27T17:44:54.900" v="8864" actId="20577"/>
          <ac:spMkLst>
            <pc:docMk/>
            <pc:sldMk cId="2672564517" sldId="1041"/>
            <ac:spMk id="3" creationId="{3812ECFE-6351-4B53-B2D3-A5FDA4490392}"/>
          </ac:spMkLst>
        </pc:spChg>
      </pc:sldChg>
      <pc:sldChg chg="addSp delSp modSp add mod">
        <pc:chgData name="Jonathan Neo" userId="499c2d3d-ce76-4636-8e86-6622b1f40b7d" providerId="ADAL" clId="{4090A679-0458-4092-9C08-5AC6F4C8D6CC}" dt="2020-05-27T18:12:46.290" v="9711" actId="20577"/>
        <pc:sldMkLst>
          <pc:docMk/>
          <pc:sldMk cId="1525803607" sldId="1042"/>
        </pc:sldMkLst>
        <pc:spChg chg="del">
          <ac:chgData name="Jonathan Neo" userId="499c2d3d-ce76-4636-8e86-6622b1f40b7d" providerId="ADAL" clId="{4090A679-0458-4092-9C08-5AC6F4C8D6CC}" dt="2020-05-27T17:45:14.931" v="8875" actId="478"/>
          <ac:spMkLst>
            <pc:docMk/>
            <pc:sldMk cId="1525803607" sldId="1042"/>
            <ac:spMk id="3" creationId="{3812ECFE-6351-4B53-B2D3-A5FDA4490392}"/>
          </ac:spMkLst>
        </pc:spChg>
        <pc:spChg chg="add del">
          <ac:chgData name="Jonathan Neo" userId="499c2d3d-ce76-4636-8e86-6622b1f40b7d" providerId="ADAL" clId="{4090A679-0458-4092-9C08-5AC6F4C8D6CC}" dt="2020-05-27T18:06:06.637" v="9495" actId="478"/>
          <ac:spMkLst>
            <pc:docMk/>
            <pc:sldMk cId="1525803607" sldId="1042"/>
            <ac:spMk id="4" creationId="{32C5401B-9C15-4F11-8AA1-82891239E408}"/>
          </ac:spMkLst>
        </pc:spChg>
        <pc:spChg chg="add mod">
          <ac:chgData name="Jonathan Neo" userId="499c2d3d-ce76-4636-8e86-6622b1f40b7d" providerId="ADAL" clId="{4090A679-0458-4092-9C08-5AC6F4C8D6CC}" dt="2020-05-27T18:09:51.401" v="9610" actId="1076"/>
          <ac:spMkLst>
            <pc:docMk/>
            <pc:sldMk cId="1525803607" sldId="1042"/>
            <ac:spMk id="7" creationId="{C690216A-3830-4674-B471-43C536983BE8}"/>
          </ac:spMkLst>
        </pc:spChg>
        <pc:spChg chg="del">
          <ac:chgData name="Jonathan Neo" userId="499c2d3d-ce76-4636-8e86-6622b1f40b7d" providerId="ADAL" clId="{4090A679-0458-4092-9C08-5AC6F4C8D6CC}" dt="2020-05-27T17:45:14.931" v="8875" actId="478"/>
          <ac:spMkLst>
            <pc:docMk/>
            <pc:sldMk cId="1525803607" sldId="1042"/>
            <ac:spMk id="31" creationId="{D61BE878-52EF-4AD1-9A16-AF3039936D93}"/>
          </ac:spMkLst>
        </pc:spChg>
        <pc:spChg chg="del">
          <ac:chgData name="Jonathan Neo" userId="499c2d3d-ce76-4636-8e86-6622b1f40b7d" providerId="ADAL" clId="{4090A679-0458-4092-9C08-5AC6F4C8D6CC}" dt="2020-05-27T17:45:14.931" v="8875" actId="478"/>
          <ac:spMkLst>
            <pc:docMk/>
            <pc:sldMk cId="1525803607" sldId="1042"/>
            <ac:spMk id="34" creationId="{EE7C3C35-0FB5-418E-A887-1631AC011A35}"/>
          </ac:spMkLst>
        </pc:spChg>
        <pc:spChg chg="del">
          <ac:chgData name="Jonathan Neo" userId="499c2d3d-ce76-4636-8e86-6622b1f40b7d" providerId="ADAL" clId="{4090A679-0458-4092-9C08-5AC6F4C8D6CC}" dt="2020-05-27T17:45:14.931" v="8875" actId="478"/>
          <ac:spMkLst>
            <pc:docMk/>
            <pc:sldMk cId="1525803607" sldId="1042"/>
            <ac:spMk id="35" creationId="{1C6C1533-A941-487E-8069-0B0B841FAD68}"/>
          </ac:spMkLst>
        </pc:spChg>
        <pc:spChg chg="del">
          <ac:chgData name="Jonathan Neo" userId="499c2d3d-ce76-4636-8e86-6622b1f40b7d" providerId="ADAL" clId="{4090A679-0458-4092-9C08-5AC6F4C8D6CC}" dt="2020-05-27T17:45:14.931" v="8875" actId="478"/>
          <ac:spMkLst>
            <pc:docMk/>
            <pc:sldMk cId="1525803607" sldId="1042"/>
            <ac:spMk id="36" creationId="{99BE38E3-4135-45A8-A917-EEBE3985DEA2}"/>
          </ac:spMkLst>
        </pc:spChg>
        <pc:spChg chg="del">
          <ac:chgData name="Jonathan Neo" userId="499c2d3d-ce76-4636-8e86-6622b1f40b7d" providerId="ADAL" clId="{4090A679-0458-4092-9C08-5AC6F4C8D6CC}" dt="2020-05-27T17:45:14.931" v="8875" actId="478"/>
          <ac:spMkLst>
            <pc:docMk/>
            <pc:sldMk cId="1525803607" sldId="1042"/>
            <ac:spMk id="37" creationId="{4F6DE74C-A812-4E67-AA13-AAAB16D78B6D}"/>
          </ac:spMkLst>
        </pc:spChg>
        <pc:spChg chg="del">
          <ac:chgData name="Jonathan Neo" userId="499c2d3d-ce76-4636-8e86-6622b1f40b7d" providerId="ADAL" clId="{4090A679-0458-4092-9C08-5AC6F4C8D6CC}" dt="2020-05-27T17:45:14.931" v="8875" actId="478"/>
          <ac:spMkLst>
            <pc:docMk/>
            <pc:sldMk cId="1525803607" sldId="1042"/>
            <ac:spMk id="38" creationId="{0917247B-8579-4DB5-8A02-1A741375C8A2}"/>
          </ac:spMkLst>
        </pc:spChg>
        <pc:spChg chg="del">
          <ac:chgData name="Jonathan Neo" userId="499c2d3d-ce76-4636-8e86-6622b1f40b7d" providerId="ADAL" clId="{4090A679-0458-4092-9C08-5AC6F4C8D6CC}" dt="2020-05-27T17:45:14.931" v="8875" actId="478"/>
          <ac:spMkLst>
            <pc:docMk/>
            <pc:sldMk cId="1525803607" sldId="1042"/>
            <ac:spMk id="39" creationId="{58B08613-26A7-4176-9644-856129EF8D5E}"/>
          </ac:spMkLst>
        </pc:spChg>
        <pc:spChg chg="del">
          <ac:chgData name="Jonathan Neo" userId="499c2d3d-ce76-4636-8e86-6622b1f40b7d" providerId="ADAL" clId="{4090A679-0458-4092-9C08-5AC6F4C8D6CC}" dt="2020-05-27T17:45:14.931" v="8875" actId="478"/>
          <ac:spMkLst>
            <pc:docMk/>
            <pc:sldMk cId="1525803607" sldId="1042"/>
            <ac:spMk id="40" creationId="{EA082AD0-F96A-4A88-9966-0309F5ACDE9C}"/>
          </ac:spMkLst>
        </pc:spChg>
        <pc:spChg chg="add mod">
          <ac:chgData name="Jonathan Neo" userId="499c2d3d-ce76-4636-8e86-6622b1f40b7d" providerId="ADAL" clId="{4090A679-0458-4092-9C08-5AC6F4C8D6CC}" dt="2020-05-27T18:10:19.920" v="9628" actId="1036"/>
          <ac:spMkLst>
            <pc:docMk/>
            <pc:sldMk cId="1525803607" sldId="1042"/>
            <ac:spMk id="41" creationId="{E67B6805-8AD9-44F4-95A7-7FE647A8F1D6}"/>
          </ac:spMkLst>
        </pc:spChg>
        <pc:spChg chg="add mod">
          <ac:chgData name="Jonathan Neo" userId="499c2d3d-ce76-4636-8e86-6622b1f40b7d" providerId="ADAL" clId="{4090A679-0458-4092-9C08-5AC6F4C8D6CC}" dt="2020-05-27T18:10:19.920" v="9628" actId="1036"/>
          <ac:spMkLst>
            <pc:docMk/>
            <pc:sldMk cId="1525803607" sldId="1042"/>
            <ac:spMk id="43" creationId="{53A2C8C5-4B76-4145-8840-36E0A190759C}"/>
          </ac:spMkLst>
        </pc:spChg>
        <pc:spChg chg="del">
          <ac:chgData name="Jonathan Neo" userId="499c2d3d-ce76-4636-8e86-6622b1f40b7d" providerId="ADAL" clId="{4090A679-0458-4092-9C08-5AC6F4C8D6CC}" dt="2020-05-27T17:45:16.801" v="8877" actId="478"/>
          <ac:spMkLst>
            <pc:docMk/>
            <pc:sldMk cId="1525803607" sldId="1042"/>
            <ac:spMk id="44" creationId="{9197226E-F977-4631-A87D-F048679FC723}"/>
          </ac:spMkLst>
        </pc:spChg>
        <pc:spChg chg="add mod">
          <ac:chgData name="Jonathan Neo" userId="499c2d3d-ce76-4636-8e86-6622b1f40b7d" providerId="ADAL" clId="{4090A679-0458-4092-9C08-5AC6F4C8D6CC}" dt="2020-05-27T18:10:19.920" v="9628" actId="1036"/>
          <ac:spMkLst>
            <pc:docMk/>
            <pc:sldMk cId="1525803607" sldId="1042"/>
            <ac:spMk id="45" creationId="{51E5D2FC-EF2C-4A4C-8F5E-23FE83C790DE}"/>
          </ac:spMkLst>
        </pc:spChg>
        <pc:spChg chg="del">
          <ac:chgData name="Jonathan Neo" userId="499c2d3d-ce76-4636-8e86-6622b1f40b7d" providerId="ADAL" clId="{4090A679-0458-4092-9C08-5AC6F4C8D6CC}" dt="2020-05-27T17:45:14.931" v="8875" actId="478"/>
          <ac:spMkLst>
            <pc:docMk/>
            <pc:sldMk cId="1525803607" sldId="1042"/>
            <ac:spMk id="48" creationId="{3E9984B3-5E63-4CD2-829A-6DA44667A823}"/>
          </ac:spMkLst>
        </pc:spChg>
        <pc:spChg chg="add mod">
          <ac:chgData name="Jonathan Neo" userId="499c2d3d-ce76-4636-8e86-6622b1f40b7d" providerId="ADAL" clId="{4090A679-0458-4092-9C08-5AC6F4C8D6CC}" dt="2020-05-27T18:10:19.920" v="9628" actId="1036"/>
          <ac:spMkLst>
            <pc:docMk/>
            <pc:sldMk cId="1525803607" sldId="1042"/>
            <ac:spMk id="50" creationId="{832DF788-A2D6-4E9C-BD8D-50219D7AA15D}"/>
          </ac:spMkLst>
        </pc:spChg>
        <pc:spChg chg="del">
          <ac:chgData name="Jonathan Neo" userId="499c2d3d-ce76-4636-8e86-6622b1f40b7d" providerId="ADAL" clId="{4090A679-0458-4092-9C08-5AC6F4C8D6CC}" dt="2020-05-27T17:45:16.319" v="8876" actId="478"/>
          <ac:spMkLst>
            <pc:docMk/>
            <pc:sldMk cId="1525803607" sldId="1042"/>
            <ac:spMk id="51" creationId="{369742EE-AAF9-4055-BABD-CDA53778D557}"/>
          </ac:spMkLst>
        </pc:spChg>
        <pc:spChg chg="add mod">
          <ac:chgData name="Jonathan Neo" userId="499c2d3d-ce76-4636-8e86-6622b1f40b7d" providerId="ADAL" clId="{4090A679-0458-4092-9C08-5AC6F4C8D6CC}" dt="2020-05-27T18:10:19.920" v="9628" actId="1036"/>
          <ac:spMkLst>
            <pc:docMk/>
            <pc:sldMk cId="1525803607" sldId="1042"/>
            <ac:spMk id="53" creationId="{1F2F36CF-D97A-4EED-B886-CEC89A8411AA}"/>
          </ac:spMkLst>
        </pc:spChg>
        <pc:spChg chg="add mod">
          <ac:chgData name="Jonathan Neo" userId="499c2d3d-ce76-4636-8e86-6622b1f40b7d" providerId="ADAL" clId="{4090A679-0458-4092-9C08-5AC6F4C8D6CC}" dt="2020-05-27T18:10:19.920" v="9628" actId="1036"/>
          <ac:spMkLst>
            <pc:docMk/>
            <pc:sldMk cId="1525803607" sldId="1042"/>
            <ac:spMk id="55" creationId="{F290BF92-257F-4452-BA36-B81393F8D3E8}"/>
          </ac:spMkLst>
        </pc:spChg>
        <pc:spChg chg="add del">
          <ac:chgData name="Jonathan Neo" userId="499c2d3d-ce76-4636-8e86-6622b1f40b7d" providerId="ADAL" clId="{4090A679-0458-4092-9C08-5AC6F4C8D6CC}" dt="2020-05-27T18:10:35.630" v="9630" actId="478"/>
          <ac:spMkLst>
            <pc:docMk/>
            <pc:sldMk cId="1525803607" sldId="1042"/>
            <ac:spMk id="85" creationId="{D9DDDAA4-80F8-416F-BDCC-AD798EC4F0D1}"/>
          </ac:spMkLst>
        </pc:spChg>
        <pc:spChg chg="mod">
          <ac:chgData name="Jonathan Neo" userId="499c2d3d-ce76-4636-8e86-6622b1f40b7d" providerId="ADAL" clId="{4090A679-0458-4092-9C08-5AC6F4C8D6CC}" dt="2020-05-27T18:11:13.073" v="9659"/>
          <ac:spMkLst>
            <pc:docMk/>
            <pc:sldMk cId="1525803607" sldId="1042"/>
            <ac:spMk id="88" creationId="{44EB806F-31ED-44D6-92DE-6842AB70D34A}"/>
          </ac:spMkLst>
        </pc:spChg>
        <pc:spChg chg="mod">
          <ac:chgData name="Jonathan Neo" userId="499c2d3d-ce76-4636-8e86-6622b1f40b7d" providerId="ADAL" clId="{4090A679-0458-4092-9C08-5AC6F4C8D6CC}" dt="2020-05-27T18:10:56.388" v="9631"/>
          <ac:spMkLst>
            <pc:docMk/>
            <pc:sldMk cId="1525803607" sldId="1042"/>
            <ac:spMk id="89" creationId="{BBC1B019-96E5-4391-B71B-D7B4455657AF}"/>
          </ac:spMkLst>
        </pc:spChg>
        <pc:spChg chg="mod">
          <ac:chgData name="Jonathan Neo" userId="499c2d3d-ce76-4636-8e86-6622b1f40b7d" providerId="ADAL" clId="{4090A679-0458-4092-9C08-5AC6F4C8D6CC}" dt="2020-05-27T18:10:56.388" v="9631"/>
          <ac:spMkLst>
            <pc:docMk/>
            <pc:sldMk cId="1525803607" sldId="1042"/>
            <ac:spMk id="90" creationId="{C77D47E8-63AC-48DD-8E90-C43BBA2E48FE}"/>
          </ac:spMkLst>
        </pc:spChg>
        <pc:spChg chg="add mod">
          <ac:chgData name="Jonathan Neo" userId="499c2d3d-ce76-4636-8e86-6622b1f40b7d" providerId="ADAL" clId="{4090A679-0458-4092-9C08-5AC6F4C8D6CC}" dt="2020-05-27T18:12:46.290" v="9711" actId="20577"/>
          <ac:spMkLst>
            <pc:docMk/>
            <pc:sldMk cId="1525803607" sldId="1042"/>
            <ac:spMk id="93" creationId="{60F051F7-DC9C-458A-8E31-B9914B85BECF}"/>
          </ac:spMkLst>
        </pc:spChg>
        <pc:spChg chg="add del mod">
          <ac:chgData name="Jonathan Neo" userId="499c2d3d-ce76-4636-8e86-6622b1f40b7d" providerId="ADAL" clId="{4090A679-0458-4092-9C08-5AC6F4C8D6CC}" dt="2020-05-27T18:11:53.275" v="9671" actId="478"/>
          <ac:spMkLst>
            <pc:docMk/>
            <pc:sldMk cId="1525803607" sldId="1042"/>
            <ac:spMk id="94" creationId="{8ACED6F3-1347-4D1E-A6EA-339574DEC76B}"/>
          </ac:spMkLst>
        </pc:spChg>
        <pc:grpChg chg="add mod">
          <ac:chgData name="Jonathan Neo" userId="499c2d3d-ce76-4636-8e86-6622b1f40b7d" providerId="ADAL" clId="{4090A679-0458-4092-9C08-5AC6F4C8D6CC}" dt="2020-05-27T18:11:09.967" v="9658" actId="1076"/>
          <ac:grpSpMkLst>
            <pc:docMk/>
            <pc:sldMk cId="1525803607" sldId="1042"/>
            <ac:grpSpMk id="86" creationId="{70169372-9B14-415E-BEB2-70346EF396A2}"/>
          </ac:grpSpMkLst>
        </pc:grpChg>
        <pc:grpChg chg="mod">
          <ac:chgData name="Jonathan Neo" userId="499c2d3d-ce76-4636-8e86-6622b1f40b7d" providerId="ADAL" clId="{4090A679-0458-4092-9C08-5AC6F4C8D6CC}" dt="2020-05-27T18:10:56.388" v="9631"/>
          <ac:grpSpMkLst>
            <pc:docMk/>
            <pc:sldMk cId="1525803607" sldId="1042"/>
            <ac:grpSpMk id="87" creationId="{04A3E642-1FC4-4155-82BB-1351D9D2FDF4}"/>
          </ac:grpSpMkLst>
        </pc:grpChg>
        <pc:picChg chg="del">
          <ac:chgData name="Jonathan Neo" userId="499c2d3d-ce76-4636-8e86-6622b1f40b7d" providerId="ADAL" clId="{4090A679-0458-4092-9C08-5AC6F4C8D6CC}" dt="2020-05-27T17:45:14.931" v="8875" actId="478"/>
          <ac:picMkLst>
            <pc:docMk/>
            <pc:sldMk cId="1525803607" sldId="1042"/>
            <ac:picMk id="10" creationId="{ACFCEE90-8AA9-49A6-BF77-92209F8208D9}"/>
          </ac:picMkLst>
        </pc:picChg>
        <pc:picChg chg="del">
          <ac:chgData name="Jonathan Neo" userId="499c2d3d-ce76-4636-8e86-6622b1f40b7d" providerId="ADAL" clId="{4090A679-0458-4092-9C08-5AC6F4C8D6CC}" dt="2020-05-27T17:45:14.931" v="8875" actId="478"/>
          <ac:picMkLst>
            <pc:docMk/>
            <pc:sldMk cId="1525803607" sldId="1042"/>
            <ac:picMk id="12" creationId="{A4F41C17-C906-4822-97BD-3F8378DC3605}"/>
          </ac:picMkLst>
        </pc:picChg>
        <pc:picChg chg="del">
          <ac:chgData name="Jonathan Neo" userId="499c2d3d-ce76-4636-8e86-6622b1f40b7d" providerId="ADAL" clId="{4090A679-0458-4092-9C08-5AC6F4C8D6CC}" dt="2020-05-27T17:45:14.931" v="8875" actId="478"/>
          <ac:picMkLst>
            <pc:docMk/>
            <pc:sldMk cId="1525803607" sldId="1042"/>
            <ac:picMk id="14" creationId="{C5FA7562-0CE5-4E75-A7FF-D9D50A3EDC7A}"/>
          </ac:picMkLst>
        </pc:picChg>
        <pc:picChg chg="del">
          <ac:chgData name="Jonathan Neo" userId="499c2d3d-ce76-4636-8e86-6622b1f40b7d" providerId="ADAL" clId="{4090A679-0458-4092-9C08-5AC6F4C8D6CC}" dt="2020-05-27T17:45:14.931" v="8875" actId="478"/>
          <ac:picMkLst>
            <pc:docMk/>
            <pc:sldMk cId="1525803607" sldId="1042"/>
            <ac:picMk id="16" creationId="{7460DE7A-59CD-4EFF-ACE5-7CCD80A96242}"/>
          </ac:picMkLst>
        </pc:picChg>
        <pc:picChg chg="del">
          <ac:chgData name="Jonathan Neo" userId="499c2d3d-ce76-4636-8e86-6622b1f40b7d" providerId="ADAL" clId="{4090A679-0458-4092-9C08-5AC6F4C8D6CC}" dt="2020-05-27T17:45:14.931" v="8875" actId="478"/>
          <ac:picMkLst>
            <pc:docMk/>
            <pc:sldMk cId="1525803607" sldId="1042"/>
            <ac:picMk id="19" creationId="{CE44709A-5C0D-4ACD-AD66-01D11A598956}"/>
          </ac:picMkLst>
        </pc:picChg>
        <pc:picChg chg="del">
          <ac:chgData name="Jonathan Neo" userId="499c2d3d-ce76-4636-8e86-6622b1f40b7d" providerId="ADAL" clId="{4090A679-0458-4092-9C08-5AC6F4C8D6CC}" dt="2020-05-27T17:45:14.931" v="8875" actId="478"/>
          <ac:picMkLst>
            <pc:docMk/>
            <pc:sldMk cId="1525803607" sldId="1042"/>
            <ac:picMk id="21" creationId="{34DAE388-3CA3-422F-9FE1-45938938D41C}"/>
          </ac:picMkLst>
        </pc:picChg>
        <pc:picChg chg="del">
          <ac:chgData name="Jonathan Neo" userId="499c2d3d-ce76-4636-8e86-6622b1f40b7d" providerId="ADAL" clId="{4090A679-0458-4092-9C08-5AC6F4C8D6CC}" dt="2020-05-27T17:45:14.931" v="8875" actId="478"/>
          <ac:picMkLst>
            <pc:docMk/>
            <pc:sldMk cId="1525803607" sldId="1042"/>
            <ac:picMk id="23" creationId="{B579DD02-C413-4551-B77B-747F9D0E5CC2}"/>
          </ac:picMkLst>
        </pc:picChg>
        <pc:picChg chg="del">
          <ac:chgData name="Jonathan Neo" userId="499c2d3d-ce76-4636-8e86-6622b1f40b7d" providerId="ADAL" clId="{4090A679-0458-4092-9C08-5AC6F4C8D6CC}" dt="2020-05-27T17:45:14.931" v="8875" actId="478"/>
          <ac:picMkLst>
            <pc:docMk/>
            <pc:sldMk cId="1525803607" sldId="1042"/>
            <ac:picMk id="24" creationId="{4400C6F1-E53F-45F9-B743-9728BD3D8DAF}"/>
          </ac:picMkLst>
        </pc:picChg>
        <pc:picChg chg="del">
          <ac:chgData name="Jonathan Neo" userId="499c2d3d-ce76-4636-8e86-6622b1f40b7d" providerId="ADAL" clId="{4090A679-0458-4092-9C08-5AC6F4C8D6CC}" dt="2020-05-27T17:45:14.931" v="8875" actId="478"/>
          <ac:picMkLst>
            <pc:docMk/>
            <pc:sldMk cId="1525803607" sldId="1042"/>
            <ac:picMk id="26" creationId="{DAA99933-6446-4181-A09D-2CC89283C567}"/>
          </ac:picMkLst>
        </pc:picChg>
        <pc:picChg chg="del">
          <ac:chgData name="Jonathan Neo" userId="499c2d3d-ce76-4636-8e86-6622b1f40b7d" providerId="ADAL" clId="{4090A679-0458-4092-9C08-5AC6F4C8D6CC}" dt="2020-05-27T17:45:14.931" v="8875" actId="478"/>
          <ac:picMkLst>
            <pc:docMk/>
            <pc:sldMk cId="1525803607" sldId="1042"/>
            <ac:picMk id="29" creationId="{768B03CF-4DE5-4C51-821B-02E3A181E20B}"/>
          </ac:picMkLst>
        </pc:picChg>
        <pc:picChg chg="add del mod">
          <ac:chgData name="Jonathan Neo" userId="499c2d3d-ce76-4636-8e86-6622b1f40b7d" providerId="ADAL" clId="{4090A679-0458-4092-9C08-5AC6F4C8D6CC}" dt="2020-05-27T18:11:15.033" v="9660" actId="478"/>
          <ac:picMkLst>
            <pc:docMk/>
            <pc:sldMk cId="1525803607" sldId="1042"/>
            <ac:picMk id="91" creationId="{DD33E3DF-67C2-4CB8-8634-AC2E566F4A19}"/>
          </ac:picMkLst>
        </pc:picChg>
        <pc:cxnChg chg="add mod">
          <ac:chgData name="Jonathan Neo" userId="499c2d3d-ce76-4636-8e86-6622b1f40b7d" providerId="ADAL" clId="{4090A679-0458-4092-9C08-5AC6F4C8D6CC}" dt="2020-05-27T18:10:19.920" v="9628" actId="1036"/>
          <ac:cxnSpMkLst>
            <pc:docMk/>
            <pc:sldMk cId="1525803607" sldId="1042"/>
            <ac:cxnSpMk id="9" creationId="{35D42C11-FF51-4AA2-B690-DEBD488685AB}"/>
          </ac:cxnSpMkLst>
        </pc:cxnChg>
        <pc:cxnChg chg="del">
          <ac:chgData name="Jonathan Neo" userId="499c2d3d-ce76-4636-8e86-6622b1f40b7d" providerId="ADAL" clId="{4090A679-0458-4092-9C08-5AC6F4C8D6CC}" dt="2020-05-27T17:45:14.931" v="8875" actId="478"/>
          <ac:cxnSpMkLst>
            <pc:docMk/>
            <pc:sldMk cId="1525803607" sldId="1042"/>
            <ac:cxnSpMk id="28" creationId="{CF215993-2A15-4579-A425-79C7B9CFECDF}"/>
          </ac:cxnSpMkLst>
        </pc:cxnChg>
        <pc:cxnChg chg="del">
          <ac:chgData name="Jonathan Neo" userId="499c2d3d-ce76-4636-8e86-6622b1f40b7d" providerId="ADAL" clId="{4090A679-0458-4092-9C08-5AC6F4C8D6CC}" dt="2020-05-27T17:45:14.931" v="8875" actId="478"/>
          <ac:cxnSpMkLst>
            <pc:docMk/>
            <pc:sldMk cId="1525803607" sldId="1042"/>
            <ac:cxnSpMk id="42" creationId="{61D7B81C-E122-4B8B-BE3D-06FAE023A265}"/>
          </ac:cxnSpMkLst>
        </pc:cxnChg>
        <pc:cxnChg chg="del">
          <ac:chgData name="Jonathan Neo" userId="499c2d3d-ce76-4636-8e86-6622b1f40b7d" providerId="ADAL" clId="{4090A679-0458-4092-9C08-5AC6F4C8D6CC}" dt="2020-05-27T17:45:14.931" v="8875" actId="478"/>
          <ac:cxnSpMkLst>
            <pc:docMk/>
            <pc:sldMk cId="1525803607" sldId="1042"/>
            <ac:cxnSpMk id="46" creationId="{1A61926D-2685-4A7A-93A0-213029FA12F6}"/>
          </ac:cxnSpMkLst>
        </pc:cxnChg>
        <pc:cxnChg chg="del">
          <ac:chgData name="Jonathan Neo" userId="499c2d3d-ce76-4636-8e86-6622b1f40b7d" providerId="ADAL" clId="{4090A679-0458-4092-9C08-5AC6F4C8D6CC}" dt="2020-05-27T17:45:14.931" v="8875" actId="478"/>
          <ac:cxnSpMkLst>
            <pc:docMk/>
            <pc:sldMk cId="1525803607" sldId="1042"/>
            <ac:cxnSpMk id="47" creationId="{AEDFC346-C086-4D9A-B8CC-557E1223315C}"/>
          </ac:cxnSpMkLst>
        </pc:cxnChg>
        <pc:cxnChg chg="del">
          <ac:chgData name="Jonathan Neo" userId="499c2d3d-ce76-4636-8e86-6622b1f40b7d" providerId="ADAL" clId="{4090A679-0458-4092-9C08-5AC6F4C8D6CC}" dt="2020-05-27T17:45:14.931" v="8875" actId="478"/>
          <ac:cxnSpMkLst>
            <pc:docMk/>
            <pc:sldMk cId="1525803607" sldId="1042"/>
            <ac:cxnSpMk id="49" creationId="{B5F85DA4-1645-40D0-B887-5FB7465E0687}"/>
          </ac:cxnSpMkLst>
        </pc:cxnChg>
        <pc:cxnChg chg="del">
          <ac:chgData name="Jonathan Neo" userId="499c2d3d-ce76-4636-8e86-6622b1f40b7d" providerId="ADAL" clId="{4090A679-0458-4092-9C08-5AC6F4C8D6CC}" dt="2020-05-27T17:45:14.931" v="8875" actId="478"/>
          <ac:cxnSpMkLst>
            <pc:docMk/>
            <pc:sldMk cId="1525803607" sldId="1042"/>
            <ac:cxnSpMk id="52" creationId="{1E3D269E-CDFA-42B0-B7C4-0AFB4005116A}"/>
          </ac:cxnSpMkLst>
        </pc:cxnChg>
        <pc:cxnChg chg="del">
          <ac:chgData name="Jonathan Neo" userId="499c2d3d-ce76-4636-8e86-6622b1f40b7d" providerId="ADAL" clId="{4090A679-0458-4092-9C08-5AC6F4C8D6CC}" dt="2020-05-27T17:45:14.931" v="8875" actId="478"/>
          <ac:cxnSpMkLst>
            <pc:docMk/>
            <pc:sldMk cId="1525803607" sldId="1042"/>
            <ac:cxnSpMk id="54" creationId="{A5F2C261-1348-4CA5-A3F0-DEF21A979634}"/>
          </ac:cxnSpMkLst>
        </pc:cxnChg>
        <pc:cxnChg chg="del">
          <ac:chgData name="Jonathan Neo" userId="499c2d3d-ce76-4636-8e86-6622b1f40b7d" providerId="ADAL" clId="{4090A679-0458-4092-9C08-5AC6F4C8D6CC}" dt="2020-05-27T17:45:14.931" v="8875" actId="478"/>
          <ac:cxnSpMkLst>
            <pc:docMk/>
            <pc:sldMk cId="1525803607" sldId="1042"/>
            <ac:cxnSpMk id="56" creationId="{5D9D5E2D-2C18-43ED-8C37-7E8677E0C9B8}"/>
          </ac:cxnSpMkLst>
        </pc:cxnChg>
        <pc:cxnChg chg="add mod">
          <ac:chgData name="Jonathan Neo" userId="499c2d3d-ce76-4636-8e86-6622b1f40b7d" providerId="ADAL" clId="{4090A679-0458-4092-9C08-5AC6F4C8D6CC}" dt="2020-05-27T18:10:19.920" v="9628" actId="1036"/>
          <ac:cxnSpMkLst>
            <pc:docMk/>
            <pc:sldMk cId="1525803607" sldId="1042"/>
            <ac:cxnSpMk id="57" creationId="{8337CA8C-95E9-45A5-874B-150CECE43E9B}"/>
          </ac:cxnSpMkLst>
        </pc:cxnChg>
        <pc:cxnChg chg="add mod">
          <ac:chgData name="Jonathan Neo" userId="499c2d3d-ce76-4636-8e86-6622b1f40b7d" providerId="ADAL" clId="{4090A679-0458-4092-9C08-5AC6F4C8D6CC}" dt="2020-05-27T18:10:19.920" v="9628" actId="1036"/>
          <ac:cxnSpMkLst>
            <pc:docMk/>
            <pc:sldMk cId="1525803607" sldId="1042"/>
            <ac:cxnSpMk id="58" creationId="{0D6D8694-9266-4A1B-B312-6FA22C360D9A}"/>
          </ac:cxnSpMkLst>
        </pc:cxnChg>
        <pc:cxnChg chg="add del mod">
          <ac:chgData name="Jonathan Neo" userId="499c2d3d-ce76-4636-8e86-6622b1f40b7d" providerId="ADAL" clId="{4090A679-0458-4092-9C08-5AC6F4C8D6CC}" dt="2020-05-27T18:09:32.235" v="9600" actId="478"/>
          <ac:cxnSpMkLst>
            <pc:docMk/>
            <pc:sldMk cId="1525803607" sldId="1042"/>
            <ac:cxnSpMk id="59" creationId="{C21E6556-E927-4EAE-9196-23EF23439E87}"/>
          </ac:cxnSpMkLst>
        </pc:cxnChg>
        <pc:cxnChg chg="add del mod">
          <ac:chgData name="Jonathan Neo" userId="499c2d3d-ce76-4636-8e86-6622b1f40b7d" providerId="ADAL" clId="{4090A679-0458-4092-9C08-5AC6F4C8D6CC}" dt="2020-05-27T18:09:31.056" v="9599"/>
          <ac:cxnSpMkLst>
            <pc:docMk/>
            <pc:sldMk cId="1525803607" sldId="1042"/>
            <ac:cxnSpMk id="62" creationId="{CD322E10-3804-46FA-8ABF-4967A0FA899E}"/>
          </ac:cxnSpMkLst>
        </pc:cxnChg>
        <pc:cxnChg chg="add mod">
          <ac:chgData name="Jonathan Neo" userId="499c2d3d-ce76-4636-8e86-6622b1f40b7d" providerId="ADAL" clId="{4090A679-0458-4092-9C08-5AC6F4C8D6CC}" dt="2020-05-27T18:10:19.920" v="9628" actId="1036"/>
          <ac:cxnSpMkLst>
            <pc:docMk/>
            <pc:sldMk cId="1525803607" sldId="1042"/>
            <ac:cxnSpMk id="64" creationId="{A6EC9FE9-3494-4388-9F6B-3415E8721D2F}"/>
          </ac:cxnSpMkLst>
        </pc:cxnChg>
        <pc:cxnChg chg="add mod">
          <ac:chgData name="Jonathan Neo" userId="499c2d3d-ce76-4636-8e86-6622b1f40b7d" providerId="ADAL" clId="{4090A679-0458-4092-9C08-5AC6F4C8D6CC}" dt="2020-05-27T18:10:19.920" v="9628" actId="1036"/>
          <ac:cxnSpMkLst>
            <pc:docMk/>
            <pc:sldMk cId="1525803607" sldId="1042"/>
            <ac:cxnSpMk id="68" creationId="{3292A25B-DB83-4D41-9597-789CF5B3A6F8}"/>
          </ac:cxnSpMkLst>
        </pc:cxnChg>
      </pc:sldChg>
      <pc:sldChg chg="addSp delSp modSp add mod delAnim">
        <pc:chgData name="Jonathan Neo" userId="499c2d3d-ce76-4636-8e86-6622b1f40b7d" providerId="ADAL" clId="{4090A679-0458-4092-9C08-5AC6F4C8D6CC}" dt="2020-05-27T17:55:08.536" v="9299" actId="20577"/>
        <pc:sldMkLst>
          <pc:docMk/>
          <pc:sldMk cId="2714348725" sldId="1043"/>
        </pc:sldMkLst>
        <pc:spChg chg="mod">
          <ac:chgData name="Jonathan Neo" userId="499c2d3d-ce76-4636-8e86-6622b1f40b7d" providerId="ADAL" clId="{4090A679-0458-4092-9C08-5AC6F4C8D6CC}" dt="2020-05-27T17:52:44.469" v="9074" actId="20577"/>
          <ac:spMkLst>
            <pc:docMk/>
            <pc:sldMk cId="2714348725" sldId="1043"/>
            <ac:spMk id="2" creationId="{4CA54266-611C-486E-B2F8-7030C027DDEB}"/>
          </ac:spMkLst>
        </pc:spChg>
        <pc:spChg chg="add mod">
          <ac:chgData name="Jonathan Neo" userId="499c2d3d-ce76-4636-8e86-6622b1f40b7d" providerId="ADAL" clId="{4090A679-0458-4092-9C08-5AC6F4C8D6CC}" dt="2020-05-27T17:55:08.536" v="9299" actId="20577"/>
          <ac:spMkLst>
            <pc:docMk/>
            <pc:sldMk cId="2714348725" sldId="1043"/>
            <ac:spMk id="12" creationId="{A22B0DA5-B494-4EC2-A531-157761E70F0A}"/>
          </ac:spMkLst>
        </pc:spChg>
        <pc:spChg chg="del">
          <ac:chgData name="Jonathan Neo" userId="499c2d3d-ce76-4636-8e86-6622b1f40b7d" providerId="ADAL" clId="{4090A679-0458-4092-9C08-5AC6F4C8D6CC}" dt="2020-05-27T17:52:34.624" v="9027" actId="478"/>
          <ac:spMkLst>
            <pc:docMk/>
            <pc:sldMk cId="2714348725" sldId="1043"/>
            <ac:spMk id="16" creationId="{37F40130-DE50-44C5-89B2-97037C7FBE73}"/>
          </ac:spMkLst>
        </pc:spChg>
        <pc:spChg chg="del">
          <ac:chgData name="Jonathan Neo" userId="499c2d3d-ce76-4636-8e86-6622b1f40b7d" providerId="ADAL" clId="{4090A679-0458-4092-9C08-5AC6F4C8D6CC}" dt="2020-05-27T17:52:34.624" v="9027" actId="478"/>
          <ac:spMkLst>
            <pc:docMk/>
            <pc:sldMk cId="2714348725" sldId="1043"/>
            <ac:spMk id="19" creationId="{9A359435-A501-4EE9-B3DC-75AD620C427C}"/>
          </ac:spMkLst>
        </pc:spChg>
        <pc:picChg chg="del">
          <ac:chgData name="Jonathan Neo" userId="499c2d3d-ce76-4636-8e86-6622b1f40b7d" providerId="ADAL" clId="{4090A679-0458-4092-9C08-5AC6F4C8D6CC}" dt="2020-05-27T17:52:34.624" v="9027" actId="478"/>
          <ac:picMkLst>
            <pc:docMk/>
            <pc:sldMk cId="2714348725" sldId="1043"/>
            <ac:picMk id="17" creationId="{63B53BE3-55CD-4C4D-AB43-90D42FB19E73}"/>
          </ac:picMkLst>
        </pc:picChg>
      </pc:sldChg>
      <pc:sldChg chg="addSp modSp add mod modAnim">
        <pc:chgData name="Jonathan Neo" userId="499c2d3d-ce76-4636-8e86-6622b1f40b7d" providerId="ADAL" clId="{4090A679-0458-4092-9C08-5AC6F4C8D6CC}" dt="2020-05-27T18:19:40.916" v="10288" actId="1076"/>
        <pc:sldMkLst>
          <pc:docMk/>
          <pc:sldMk cId="341439793" sldId="1044"/>
        </pc:sldMkLst>
        <pc:spChg chg="add mod">
          <ac:chgData name="Jonathan Neo" userId="499c2d3d-ce76-4636-8e86-6622b1f40b7d" providerId="ADAL" clId="{4090A679-0458-4092-9C08-5AC6F4C8D6CC}" dt="2020-05-27T18:19:35.652" v="10285" actId="14100"/>
          <ac:spMkLst>
            <pc:docMk/>
            <pc:sldMk cId="341439793" sldId="1044"/>
            <ac:spMk id="3" creationId="{C9031466-5170-4593-BAAB-A217FFD92FBA}"/>
          </ac:spMkLst>
        </pc:spChg>
        <pc:spChg chg="add mod">
          <ac:chgData name="Jonathan Neo" userId="499c2d3d-ce76-4636-8e86-6622b1f40b7d" providerId="ADAL" clId="{4090A679-0458-4092-9C08-5AC6F4C8D6CC}" dt="2020-05-27T18:19:40.916" v="10288" actId="1076"/>
          <ac:spMkLst>
            <pc:docMk/>
            <pc:sldMk cId="341439793" sldId="1044"/>
            <ac:spMk id="76" creationId="{76761907-8160-4EA7-9E82-B5450A7088B6}"/>
          </ac:spMkLst>
        </pc:spChg>
        <pc:picChg chg="mod ord">
          <ac:chgData name="Jonathan Neo" userId="499c2d3d-ce76-4636-8e86-6622b1f40b7d" providerId="ADAL" clId="{4090A679-0458-4092-9C08-5AC6F4C8D6CC}" dt="2020-05-27T18:19:31.902" v="10284" actId="1076"/>
          <ac:picMkLst>
            <pc:docMk/>
            <pc:sldMk cId="341439793" sldId="1044"/>
            <ac:picMk id="131" creationId="{D3043B79-9CE2-4D72-B0DF-38666AE11EE0}"/>
          </ac:picMkLst>
        </pc:picChg>
      </pc:sldChg>
      <pc:sldChg chg="modSp add mod ord">
        <pc:chgData name="Jonathan Neo" userId="499c2d3d-ce76-4636-8e86-6622b1f40b7d" providerId="ADAL" clId="{4090A679-0458-4092-9C08-5AC6F4C8D6CC}" dt="2020-05-27T18:12:11.995" v="9675"/>
        <pc:sldMkLst>
          <pc:docMk/>
          <pc:sldMk cId="2328430256" sldId="1045"/>
        </pc:sldMkLst>
        <pc:spChg chg="mod">
          <ac:chgData name="Jonathan Neo" userId="499c2d3d-ce76-4636-8e86-6622b1f40b7d" providerId="ADAL" clId="{4090A679-0458-4092-9C08-5AC6F4C8D6CC}" dt="2020-05-27T18:12:04.047" v="9673" actId="400"/>
          <ac:spMkLst>
            <pc:docMk/>
            <pc:sldMk cId="2328430256" sldId="1045"/>
            <ac:spMk id="93" creationId="{60F051F7-DC9C-458A-8E31-B9914B85BECF}"/>
          </ac:spMkLst>
        </pc:spChg>
      </pc:sldChg>
      <pc:sldChg chg="addSp delSp modSp add mod">
        <pc:chgData name="Jonathan Neo" userId="499c2d3d-ce76-4636-8e86-6622b1f40b7d" providerId="ADAL" clId="{4090A679-0458-4092-9C08-5AC6F4C8D6CC}" dt="2020-05-28T00:41:24.981" v="12353" actId="20577"/>
        <pc:sldMkLst>
          <pc:docMk/>
          <pc:sldMk cId="148400202" sldId="1046"/>
        </pc:sldMkLst>
        <pc:spChg chg="add mod">
          <ac:chgData name="Jonathan Neo" userId="499c2d3d-ce76-4636-8e86-6622b1f40b7d" providerId="ADAL" clId="{4090A679-0458-4092-9C08-5AC6F4C8D6CC}" dt="2020-05-28T00:41:24.981" v="12353" actId="20577"/>
          <ac:spMkLst>
            <pc:docMk/>
            <pc:sldMk cId="148400202" sldId="1046"/>
            <ac:spMk id="3" creationId="{2F41A76E-AA0F-4523-A643-AB1F2E0BC756}"/>
          </ac:spMkLst>
        </pc:spChg>
        <pc:spChg chg="del">
          <ac:chgData name="Jonathan Neo" userId="499c2d3d-ce76-4636-8e86-6622b1f40b7d" providerId="ADAL" clId="{4090A679-0458-4092-9C08-5AC6F4C8D6CC}" dt="2020-05-27T18:13:12.832" v="9713" actId="478"/>
          <ac:spMkLst>
            <pc:docMk/>
            <pc:sldMk cId="148400202" sldId="1046"/>
            <ac:spMk id="7" creationId="{C690216A-3830-4674-B471-43C536983BE8}"/>
          </ac:spMkLst>
        </pc:spChg>
        <pc:spChg chg="del">
          <ac:chgData name="Jonathan Neo" userId="499c2d3d-ce76-4636-8e86-6622b1f40b7d" providerId="ADAL" clId="{4090A679-0458-4092-9C08-5AC6F4C8D6CC}" dt="2020-05-27T18:13:12.832" v="9713" actId="478"/>
          <ac:spMkLst>
            <pc:docMk/>
            <pc:sldMk cId="148400202" sldId="1046"/>
            <ac:spMk id="41" creationId="{E67B6805-8AD9-44F4-95A7-7FE647A8F1D6}"/>
          </ac:spMkLst>
        </pc:spChg>
        <pc:spChg chg="del">
          <ac:chgData name="Jonathan Neo" userId="499c2d3d-ce76-4636-8e86-6622b1f40b7d" providerId="ADAL" clId="{4090A679-0458-4092-9C08-5AC6F4C8D6CC}" dt="2020-05-27T18:13:12.832" v="9713" actId="478"/>
          <ac:spMkLst>
            <pc:docMk/>
            <pc:sldMk cId="148400202" sldId="1046"/>
            <ac:spMk id="43" creationId="{53A2C8C5-4B76-4145-8840-36E0A190759C}"/>
          </ac:spMkLst>
        </pc:spChg>
        <pc:spChg chg="del">
          <ac:chgData name="Jonathan Neo" userId="499c2d3d-ce76-4636-8e86-6622b1f40b7d" providerId="ADAL" clId="{4090A679-0458-4092-9C08-5AC6F4C8D6CC}" dt="2020-05-27T18:13:12.832" v="9713" actId="478"/>
          <ac:spMkLst>
            <pc:docMk/>
            <pc:sldMk cId="148400202" sldId="1046"/>
            <ac:spMk id="45" creationId="{51E5D2FC-EF2C-4A4C-8F5E-23FE83C790DE}"/>
          </ac:spMkLst>
        </pc:spChg>
        <pc:spChg chg="del">
          <ac:chgData name="Jonathan Neo" userId="499c2d3d-ce76-4636-8e86-6622b1f40b7d" providerId="ADAL" clId="{4090A679-0458-4092-9C08-5AC6F4C8D6CC}" dt="2020-05-27T18:13:12.832" v="9713" actId="478"/>
          <ac:spMkLst>
            <pc:docMk/>
            <pc:sldMk cId="148400202" sldId="1046"/>
            <ac:spMk id="50" creationId="{832DF788-A2D6-4E9C-BD8D-50219D7AA15D}"/>
          </ac:spMkLst>
        </pc:spChg>
        <pc:spChg chg="del">
          <ac:chgData name="Jonathan Neo" userId="499c2d3d-ce76-4636-8e86-6622b1f40b7d" providerId="ADAL" clId="{4090A679-0458-4092-9C08-5AC6F4C8D6CC}" dt="2020-05-27T18:13:12.832" v="9713" actId="478"/>
          <ac:spMkLst>
            <pc:docMk/>
            <pc:sldMk cId="148400202" sldId="1046"/>
            <ac:spMk id="53" creationId="{1F2F36CF-D97A-4EED-B886-CEC89A8411AA}"/>
          </ac:spMkLst>
        </pc:spChg>
        <pc:spChg chg="del">
          <ac:chgData name="Jonathan Neo" userId="499c2d3d-ce76-4636-8e86-6622b1f40b7d" providerId="ADAL" clId="{4090A679-0458-4092-9C08-5AC6F4C8D6CC}" dt="2020-05-27T18:13:12.832" v="9713" actId="478"/>
          <ac:spMkLst>
            <pc:docMk/>
            <pc:sldMk cId="148400202" sldId="1046"/>
            <ac:spMk id="55" creationId="{F290BF92-257F-4452-BA36-B81393F8D3E8}"/>
          </ac:spMkLst>
        </pc:spChg>
        <pc:spChg chg="del">
          <ac:chgData name="Jonathan Neo" userId="499c2d3d-ce76-4636-8e86-6622b1f40b7d" providerId="ADAL" clId="{4090A679-0458-4092-9C08-5AC6F4C8D6CC}" dt="2020-05-27T18:13:12.832" v="9713" actId="478"/>
          <ac:spMkLst>
            <pc:docMk/>
            <pc:sldMk cId="148400202" sldId="1046"/>
            <ac:spMk id="93" creationId="{60F051F7-DC9C-458A-8E31-B9914B85BECF}"/>
          </ac:spMkLst>
        </pc:spChg>
        <pc:grpChg chg="del">
          <ac:chgData name="Jonathan Neo" userId="499c2d3d-ce76-4636-8e86-6622b1f40b7d" providerId="ADAL" clId="{4090A679-0458-4092-9C08-5AC6F4C8D6CC}" dt="2020-05-27T18:13:12.832" v="9713" actId="478"/>
          <ac:grpSpMkLst>
            <pc:docMk/>
            <pc:sldMk cId="148400202" sldId="1046"/>
            <ac:grpSpMk id="86" creationId="{70169372-9B14-415E-BEB2-70346EF396A2}"/>
          </ac:grpSpMkLst>
        </pc:grpChg>
        <pc:cxnChg chg="del mod">
          <ac:chgData name="Jonathan Neo" userId="499c2d3d-ce76-4636-8e86-6622b1f40b7d" providerId="ADAL" clId="{4090A679-0458-4092-9C08-5AC6F4C8D6CC}" dt="2020-05-27T18:13:12.832" v="9713" actId="478"/>
          <ac:cxnSpMkLst>
            <pc:docMk/>
            <pc:sldMk cId="148400202" sldId="1046"/>
            <ac:cxnSpMk id="9" creationId="{35D42C11-FF51-4AA2-B690-DEBD488685AB}"/>
          </ac:cxnSpMkLst>
        </pc:cxnChg>
        <pc:cxnChg chg="del mod">
          <ac:chgData name="Jonathan Neo" userId="499c2d3d-ce76-4636-8e86-6622b1f40b7d" providerId="ADAL" clId="{4090A679-0458-4092-9C08-5AC6F4C8D6CC}" dt="2020-05-27T18:13:12.832" v="9713" actId="478"/>
          <ac:cxnSpMkLst>
            <pc:docMk/>
            <pc:sldMk cId="148400202" sldId="1046"/>
            <ac:cxnSpMk id="57" creationId="{8337CA8C-95E9-45A5-874B-150CECE43E9B}"/>
          </ac:cxnSpMkLst>
        </pc:cxnChg>
        <pc:cxnChg chg="del mod">
          <ac:chgData name="Jonathan Neo" userId="499c2d3d-ce76-4636-8e86-6622b1f40b7d" providerId="ADAL" clId="{4090A679-0458-4092-9C08-5AC6F4C8D6CC}" dt="2020-05-27T18:13:12.832" v="9713" actId="478"/>
          <ac:cxnSpMkLst>
            <pc:docMk/>
            <pc:sldMk cId="148400202" sldId="1046"/>
            <ac:cxnSpMk id="58" creationId="{0D6D8694-9266-4A1B-B312-6FA22C360D9A}"/>
          </ac:cxnSpMkLst>
        </pc:cxnChg>
        <pc:cxnChg chg="del mod">
          <ac:chgData name="Jonathan Neo" userId="499c2d3d-ce76-4636-8e86-6622b1f40b7d" providerId="ADAL" clId="{4090A679-0458-4092-9C08-5AC6F4C8D6CC}" dt="2020-05-27T18:13:12.832" v="9713" actId="478"/>
          <ac:cxnSpMkLst>
            <pc:docMk/>
            <pc:sldMk cId="148400202" sldId="1046"/>
            <ac:cxnSpMk id="64" creationId="{A6EC9FE9-3494-4388-9F6B-3415E8721D2F}"/>
          </ac:cxnSpMkLst>
        </pc:cxnChg>
        <pc:cxnChg chg="del mod">
          <ac:chgData name="Jonathan Neo" userId="499c2d3d-ce76-4636-8e86-6622b1f40b7d" providerId="ADAL" clId="{4090A679-0458-4092-9C08-5AC6F4C8D6CC}" dt="2020-05-27T18:13:12.832" v="9713" actId="478"/>
          <ac:cxnSpMkLst>
            <pc:docMk/>
            <pc:sldMk cId="148400202" sldId="1046"/>
            <ac:cxnSpMk id="68" creationId="{3292A25B-DB83-4D41-9597-789CF5B3A6F8}"/>
          </ac:cxnSpMkLst>
        </pc:cxnChg>
      </pc:sldChg>
      <pc:sldChg chg="modSp add mod ord">
        <pc:chgData name="Jonathan Neo" userId="499c2d3d-ce76-4636-8e86-6622b1f40b7d" providerId="ADAL" clId="{4090A679-0458-4092-9C08-5AC6F4C8D6CC}" dt="2020-05-27T18:23:54.231" v="10574" actId="2164"/>
        <pc:sldMkLst>
          <pc:docMk/>
          <pc:sldMk cId="2769101430" sldId="1047"/>
        </pc:sldMkLst>
        <pc:spChg chg="mod">
          <ac:chgData name="Jonathan Neo" userId="499c2d3d-ce76-4636-8e86-6622b1f40b7d" providerId="ADAL" clId="{4090A679-0458-4092-9C08-5AC6F4C8D6CC}" dt="2020-05-27T18:16:29.680" v="10280" actId="20577"/>
          <ac:spMkLst>
            <pc:docMk/>
            <pc:sldMk cId="2769101430" sldId="1047"/>
            <ac:spMk id="2" creationId="{4CA54266-611C-486E-B2F8-7030C027DDEB}"/>
          </ac:spMkLst>
        </pc:spChg>
        <pc:graphicFrameChg chg="mod modGraphic">
          <ac:chgData name="Jonathan Neo" userId="499c2d3d-ce76-4636-8e86-6622b1f40b7d" providerId="ADAL" clId="{4090A679-0458-4092-9C08-5AC6F4C8D6CC}" dt="2020-05-27T18:23:54.231" v="10574" actId="2164"/>
          <ac:graphicFrameMkLst>
            <pc:docMk/>
            <pc:sldMk cId="2769101430" sldId="1047"/>
            <ac:graphicFrameMk id="9" creationId="{7AA633FE-9B95-47B0-8AB1-0F7D1A421852}"/>
          </ac:graphicFrameMkLst>
        </pc:graphicFrameChg>
      </pc:sldChg>
      <pc:sldChg chg="addSp delSp modSp add mod">
        <pc:chgData name="Jonathan Neo" userId="499c2d3d-ce76-4636-8e86-6622b1f40b7d" providerId="ADAL" clId="{4090A679-0458-4092-9C08-5AC6F4C8D6CC}" dt="2020-05-27T18:42:27.360" v="11316" actId="313"/>
        <pc:sldMkLst>
          <pc:docMk/>
          <pc:sldMk cId="2967309356" sldId="1048"/>
        </pc:sldMkLst>
        <pc:spChg chg="add mod">
          <ac:chgData name="Jonathan Neo" userId="499c2d3d-ce76-4636-8e86-6622b1f40b7d" providerId="ADAL" clId="{4090A679-0458-4092-9C08-5AC6F4C8D6CC}" dt="2020-05-27T18:42:27.360" v="11316" actId="313"/>
          <ac:spMkLst>
            <pc:docMk/>
            <pc:sldMk cId="2967309356" sldId="1048"/>
            <ac:spMk id="9" creationId="{34D965F8-E93D-4AA8-A05B-2D4FCACE4C85}"/>
          </ac:spMkLst>
        </pc:spChg>
        <pc:spChg chg="mod">
          <ac:chgData name="Jonathan Neo" userId="499c2d3d-ce76-4636-8e86-6622b1f40b7d" providerId="ADAL" clId="{4090A679-0458-4092-9C08-5AC6F4C8D6CC}" dt="2020-05-27T18:42:04.606" v="11275" actId="14100"/>
          <ac:spMkLst>
            <pc:docMk/>
            <pc:sldMk cId="2967309356" sldId="1048"/>
            <ac:spMk id="12" creationId="{C62B3262-CA7D-475B-A0AA-9AC97A7607E3}"/>
          </ac:spMkLst>
        </pc:spChg>
        <pc:picChg chg="add mod ord">
          <ac:chgData name="Jonathan Neo" userId="499c2d3d-ce76-4636-8e86-6622b1f40b7d" providerId="ADAL" clId="{4090A679-0458-4092-9C08-5AC6F4C8D6CC}" dt="2020-05-27T18:42:01.082" v="11273" actId="1076"/>
          <ac:picMkLst>
            <pc:docMk/>
            <pc:sldMk cId="2967309356" sldId="1048"/>
            <ac:picMk id="3" creationId="{104B8597-FE1F-4CE2-9340-76869396ECB2}"/>
          </ac:picMkLst>
        </pc:picChg>
        <pc:picChg chg="del">
          <ac:chgData name="Jonathan Neo" userId="499c2d3d-ce76-4636-8e86-6622b1f40b7d" providerId="ADAL" clId="{4090A679-0458-4092-9C08-5AC6F4C8D6CC}" dt="2020-05-27T18:41:55.240" v="11269" actId="478"/>
          <ac:picMkLst>
            <pc:docMk/>
            <pc:sldMk cId="2967309356" sldId="1048"/>
            <ac:picMk id="7" creationId="{4DFCA3CC-DEC2-485C-9E42-A265CA9848B6}"/>
          </ac:picMkLst>
        </pc:picChg>
      </pc:sldChg>
      <pc:sldChg chg="addSp delSp modSp add mod">
        <pc:chgData name="Jonathan Neo" userId="499c2d3d-ce76-4636-8e86-6622b1f40b7d" providerId="ADAL" clId="{4090A679-0458-4092-9C08-5AC6F4C8D6CC}" dt="2020-05-28T00:17:34.831" v="11522" actId="14100"/>
        <pc:sldMkLst>
          <pc:docMk/>
          <pc:sldMk cId="437103169" sldId="1049"/>
        </pc:sldMkLst>
        <pc:spChg chg="del">
          <ac:chgData name="Jonathan Neo" userId="499c2d3d-ce76-4636-8e86-6622b1f40b7d" providerId="ADAL" clId="{4090A679-0458-4092-9C08-5AC6F4C8D6CC}" dt="2020-05-28T00:16:32.841" v="11483" actId="478"/>
          <ac:spMkLst>
            <pc:docMk/>
            <pc:sldMk cId="437103169" sldId="1049"/>
            <ac:spMk id="11" creationId="{49A0ACCE-98B5-4861-9F6B-7EAE1FB39794}"/>
          </ac:spMkLst>
        </pc:spChg>
        <pc:spChg chg="del">
          <ac:chgData name="Jonathan Neo" userId="499c2d3d-ce76-4636-8e86-6622b1f40b7d" providerId="ADAL" clId="{4090A679-0458-4092-9C08-5AC6F4C8D6CC}" dt="2020-05-28T00:16:32.841" v="11483" actId="478"/>
          <ac:spMkLst>
            <pc:docMk/>
            <pc:sldMk cId="437103169" sldId="1049"/>
            <ac:spMk id="13" creationId="{2E8AB068-9A7F-48F4-B317-0A19CE06ADA4}"/>
          </ac:spMkLst>
        </pc:spChg>
        <pc:spChg chg="del">
          <ac:chgData name="Jonathan Neo" userId="499c2d3d-ce76-4636-8e86-6622b1f40b7d" providerId="ADAL" clId="{4090A679-0458-4092-9C08-5AC6F4C8D6CC}" dt="2020-05-28T00:16:31.314" v="11482" actId="478"/>
          <ac:spMkLst>
            <pc:docMk/>
            <pc:sldMk cId="437103169" sldId="1049"/>
            <ac:spMk id="15" creationId="{D2E3DD22-43F2-4D57-933B-32068696F9F8}"/>
          </ac:spMkLst>
        </pc:spChg>
        <pc:spChg chg="del">
          <ac:chgData name="Jonathan Neo" userId="499c2d3d-ce76-4636-8e86-6622b1f40b7d" providerId="ADAL" clId="{4090A679-0458-4092-9C08-5AC6F4C8D6CC}" dt="2020-05-28T00:16:31.314" v="11482" actId="478"/>
          <ac:spMkLst>
            <pc:docMk/>
            <pc:sldMk cId="437103169" sldId="1049"/>
            <ac:spMk id="18" creationId="{BC5F12A0-BD64-4083-9C7C-29CD9C136A86}"/>
          </ac:spMkLst>
        </pc:spChg>
        <pc:spChg chg="mod">
          <ac:chgData name="Jonathan Neo" userId="499c2d3d-ce76-4636-8e86-6622b1f40b7d" providerId="ADAL" clId="{4090A679-0458-4092-9C08-5AC6F4C8D6CC}" dt="2020-05-28T00:17:34.831" v="11522" actId="14100"/>
          <ac:spMkLst>
            <pc:docMk/>
            <pc:sldMk cId="437103169" sldId="1049"/>
            <ac:spMk id="19" creationId="{67D4C497-57D2-4CB6-A93C-9F2A4CDFAB7E}"/>
          </ac:spMkLst>
        </pc:spChg>
        <pc:picChg chg="add mod">
          <ac:chgData name="Jonathan Neo" userId="499c2d3d-ce76-4636-8e86-6622b1f40b7d" providerId="ADAL" clId="{4090A679-0458-4092-9C08-5AC6F4C8D6CC}" dt="2020-05-28T00:17:20.635" v="11492" actId="1076"/>
          <ac:picMkLst>
            <pc:docMk/>
            <pc:sldMk cId="437103169" sldId="1049"/>
            <ac:picMk id="6" creationId="{F63CE944-FC85-4470-A040-D09895DA5F1B}"/>
          </ac:picMkLst>
        </pc:picChg>
        <pc:picChg chg="del">
          <ac:chgData name="Jonathan Neo" userId="499c2d3d-ce76-4636-8e86-6622b1f40b7d" providerId="ADAL" clId="{4090A679-0458-4092-9C08-5AC6F4C8D6CC}" dt="2020-05-28T00:16:32.841" v="11483" actId="478"/>
          <ac:picMkLst>
            <pc:docMk/>
            <pc:sldMk cId="437103169" sldId="1049"/>
            <ac:picMk id="9" creationId="{3AB79097-F3DF-4C9D-992F-7AEB3B847678}"/>
          </ac:picMkLst>
        </pc:picChg>
        <pc:picChg chg="del">
          <ac:chgData name="Jonathan Neo" userId="499c2d3d-ce76-4636-8e86-6622b1f40b7d" providerId="ADAL" clId="{4090A679-0458-4092-9C08-5AC6F4C8D6CC}" dt="2020-05-28T00:16:29.630" v="11481" actId="478"/>
          <ac:picMkLst>
            <pc:docMk/>
            <pc:sldMk cId="437103169" sldId="1049"/>
            <ac:picMk id="17" creationId="{887D4DC5-8279-4539-B3FC-2E965F01CD04}"/>
          </ac:picMkLst>
        </pc:picChg>
      </pc:sldChg>
      <pc:sldChg chg="add del">
        <pc:chgData name="Jonathan Neo" userId="499c2d3d-ce76-4636-8e86-6622b1f40b7d" providerId="ADAL" clId="{4090A679-0458-4092-9C08-5AC6F4C8D6CC}" dt="2020-05-28T00:16:07.572" v="11395" actId="47"/>
        <pc:sldMkLst>
          <pc:docMk/>
          <pc:sldMk cId="596227527" sldId="1049"/>
        </pc:sldMkLst>
      </pc:sldChg>
      <pc:sldChg chg="addSp delSp modSp add mod delAnim modAnim">
        <pc:chgData name="Jonathan Neo" userId="499c2d3d-ce76-4636-8e86-6622b1f40b7d" providerId="ADAL" clId="{4090A679-0458-4092-9C08-5AC6F4C8D6CC}" dt="2020-05-28T04:36:33.387" v="13199" actId="1076"/>
        <pc:sldMkLst>
          <pc:docMk/>
          <pc:sldMk cId="1369429125" sldId="1050"/>
        </pc:sldMkLst>
        <pc:spChg chg="del">
          <ac:chgData name="Jonathan Neo" userId="499c2d3d-ce76-4636-8e86-6622b1f40b7d" providerId="ADAL" clId="{4090A679-0458-4092-9C08-5AC6F4C8D6CC}" dt="2020-05-28T00:19:02.325" v="11546" actId="478"/>
          <ac:spMkLst>
            <pc:docMk/>
            <pc:sldMk cId="1369429125" sldId="1050"/>
            <ac:spMk id="8" creationId="{658EE876-0331-45C5-9D31-0E02E304407F}"/>
          </ac:spMkLst>
        </pc:spChg>
        <pc:spChg chg="del">
          <ac:chgData name="Jonathan Neo" userId="499c2d3d-ce76-4636-8e86-6622b1f40b7d" providerId="ADAL" clId="{4090A679-0458-4092-9C08-5AC6F4C8D6CC}" dt="2020-05-28T00:19:02.325" v="11546" actId="478"/>
          <ac:spMkLst>
            <pc:docMk/>
            <pc:sldMk cId="1369429125" sldId="1050"/>
            <ac:spMk id="12" creationId="{651EE85B-5A14-44C2-928C-B90C2E169A37}"/>
          </ac:spMkLst>
        </pc:spChg>
        <pc:spChg chg="del">
          <ac:chgData name="Jonathan Neo" userId="499c2d3d-ce76-4636-8e86-6622b1f40b7d" providerId="ADAL" clId="{4090A679-0458-4092-9C08-5AC6F4C8D6CC}" dt="2020-05-28T00:19:02.325" v="11546" actId="478"/>
          <ac:spMkLst>
            <pc:docMk/>
            <pc:sldMk cId="1369429125" sldId="1050"/>
            <ac:spMk id="13" creationId="{34C3D534-15B5-4F4D-BFDC-A5681163378B}"/>
          </ac:spMkLst>
        </pc:spChg>
        <pc:spChg chg="del">
          <ac:chgData name="Jonathan Neo" userId="499c2d3d-ce76-4636-8e86-6622b1f40b7d" providerId="ADAL" clId="{4090A679-0458-4092-9C08-5AC6F4C8D6CC}" dt="2020-05-28T00:19:02.325" v="11546" actId="478"/>
          <ac:spMkLst>
            <pc:docMk/>
            <pc:sldMk cId="1369429125" sldId="1050"/>
            <ac:spMk id="14" creationId="{35EFCA76-031D-4E28-864B-0CF6094D4268}"/>
          </ac:spMkLst>
        </pc:spChg>
        <pc:spChg chg="del">
          <ac:chgData name="Jonathan Neo" userId="499c2d3d-ce76-4636-8e86-6622b1f40b7d" providerId="ADAL" clId="{4090A679-0458-4092-9C08-5AC6F4C8D6CC}" dt="2020-05-28T00:19:02.325" v="11546" actId="478"/>
          <ac:spMkLst>
            <pc:docMk/>
            <pc:sldMk cId="1369429125" sldId="1050"/>
            <ac:spMk id="15" creationId="{221E932B-4995-43BA-A411-2D0833CAB48E}"/>
          </ac:spMkLst>
        </pc:spChg>
        <pc:spChg chg="add mod">
          <ac:chgData name="Jonathan Neo" userId="499c2d3d-ce76-4636-8e86-6622b1f40b7d" providerId="ADAL" clId="{4090A679-0458-4092-9C08-5AC6F4C8D6CC}" dt="2020-05-28T04:36:33.387" v="13199" actId="1076"/>
          <ac:spMkLst>
            <pc:docMk/>
            <pc:sldMk cId="1369429125" sldId="1050"/>
            <ac:spMk id="19" creationId="{356F817E-6353-4D96-86C5-DEE82130662D}"/>
          </ac:spMkLst>
        </pc:spChg>
        <pc:spChg chg="add mod">
          <ac:chgData name="Jonathan Neo" userId="499c2d3d-ce76-4636-8e86-6622b1f40b7d" providerId="ADAL" clId="{4090A679-0458-4092-9C08-5AC6F4C8D6CC}" dt="2020-05-28T04:36:33.387" v="13199" actId="1076"/>
          <ac:spMkLst>
            <pc:docMk/>
            <pc:sldMk cId="1369429125" sldId="1050"/>
            <ac:spMk id="20" creationId="{9A2A68E9-CA74-4987-B08D-DB182B99CBE9}"/>
          </ac:spMkLst>
        </pc:spChg>
        <pc:spChg chg="del">
          <ac:chgData name="Jonathan Neo" userId="499c2d3d-ce76-4636-8e86-6622b1f40b7d" providerId="ADAL" clId="{4090A679-0458-4092-9C08-5AC6F4C8D6CC}" dt="2020-05-28T00:19:02.325" v="11546" actId="478"/>
          <ac:spMkLst>
            <pc:docMk/>
            <pc:sldMk cId="1369429125" sldId="1050"/>
            <ac:spMk id="35" creationId="{3B13F2F9-D224-4CED-BF55-87D88275AE8A}"/>
          </ac:spMkLst>
        </pc:spChg>
        <pc:spChg chg="del">
          <ac:chgData name="Jonathan Neo" userId="499c2d3d-ce76-4636-8e86-6622b1f40b7d" providerId="ADAL" clId="{4090A679-0458-4092-9C08-5AC6F4C8D6CC}" dt="2020-05-28T00:19:02.325" v="11546" actId="478"/>
          <ac:spMkLst>
            <pc:docMk/>
            <pc:sldMk cId="1369429125" sldId="1050"/>
            <ac:spMk id="36" creationId="{7234EC1E-7580-4F9A-B0E7-1DE5355D261C}"/>
          </ac:spMkLst>
        </pc:spChg>
        <pc:spChg chg="add mod">
          <ac:chgData name="Jonathan Neo" userId="499c2d3d-ce76-4636-8e86-6622b1f40b7d" providerId="ADAL" clId="{4090A679-0458-4092-9C08-5AC6F4C8D6CC}" dt="2020-05-28T00:20:19.118" v="11724" actId="20577"/>
          <ac:spMkLst>
            <pc:docMk/>
            <pc:sldMk cId="1369429125" sldId="1050"/>
            <ac:spMk id="41" creationId="{FEADBC4D-C093-4783-8FAC-BD58524F61EA}"/>
          </ac:spMkLst>
        </pc:spChg>
        <pc:spChg chg="del">
          <ac:chgData name="Jonathan Neo" userId="499c2d3d-ce76-4636-8e86-6622b1f40b7d" providerId="ADAL" clId="{4090A679-0458-4092-9C08-5AC6F4C8D6CC}" dt="2020-05-28T00:19:02.325" v="11546" actId="478"/>
          <ac:spMkLst>
            <pc:docMk/>
            <pc:sldMk cId="1369429125" sldId="1050"/>
            <ac:spMk id="44" creationId="{E1586FE2-5DC1-4EB1-9634-EB28F53621DF}"/>
          </ac:spMkLst>
        </pc:spChg>
        <pc:spChg chg="add mod">
          <ac:chgData name="Jonathan Neo" userId="499c2d3d-ce76-4636-8e86-6622b1f40b7d" providerId="ADAL" clId="{4090A679-0458-4092-9C08-5AC6F4C8D6CC}" dt="2020-05-28T04:36:30.007" v="13198" actId="1076"/>
          <ac:spMkLst>
            <pc:docMk/>
            <pc:sldMk cId="1369429125" sldId="1050"/>
            <ac:spMk id="45" creationId="{4FAD4EAF-0B9D-4626-8034-7C0E0B9D1760}"/>
          </ac:spMkLst>
        </pc:spChg>
        <pc:spChg chg="add mod">
          <ac:chgData name="Jonathan Neo" userId="499c2d3d-ce76-4636-8e86-6622b1f40b7d" providerId="ADAL" clId="{4090A679-0458-4092-9C08-5AC6F4C8D6CC}" dt="2020-05-28T04:36:30.007" v="13198" actId="1076"/>
          <ac:spMkLst>
            <pc:docMk/>
            <pc:sldMk cId="1369429125" sldId="1050"/>
            <ac:spMk id="49" creationId="{9BB72BA1-0689-409F-A40C-63A77DF0E4CE}"/>
          </ac:spMkLst>
        </pc:spChg>
        <pc:spChg chg="add mod">
          <ac:chgData name="Jonathan Neo" userId="499c2d3d-ce76-4636-8e86-6622b1f40b7d" providerId="ADAL" clId="{4090A679-0458-4092-9C08-5AC6F4C8D6CC}" dt="2020-05-28T04:36:30.007" v="13198" actId="1076"/>
          <ac:spMkLst>
            <pc:docMk/>
            <pc:sldMk cId="1369429125" sldId="1050"/>
            <ac:spMk id="50" creationId="{7D5BD3F8-A493-4FFE-BE43-4B3DCDDA3D9E}"/>
          </ac:spMkLst>
        </pc:spChg>
        <pc:spChg chg="del">
          <ac:chgData name="Jonathan Neo" userId="499c2d3d-ce76-4636-8e86-6622b1f40b7d" providerId="ADAL" clId="{4090A679-0458-4092-9C08-5AC6F4C8D6CC}" dt="2020-05-28T00:19:02.325" v="11546" actId="478"/>
          <ac:spMkLst>
            <pc:docMk/>
            <pc:sldMk cId="1369429125" sldId="1050"/>
            <ac:spMk id="51" creationId="{CC7A7E1E-6129-42A5-A91B-350012F6E3D9}"/>
          </ac:spMkLst>
        </pc:spChg>
        <pc:spChg chg="del">
          <ac:chgData name="Jonathan Neo" userId="499c2d3d-ce76-4636-8e86-6622b1f40b7d" providerId="ADAL" clId="{4090A679-0458-4092-9C08-5AC6F4C8D6CC}" dt="2020-05-28T00:19:02.325" v="11546" actId="478"/>
          <ac:spMkLst>
            <pc:docMk/>
            <pc:sldMk cId="1369429125" sldId="1050"/>
            <ac:spMk id="52" creationId="{CBD4F819-B9F8-41CB-8A51-2FF353D1D8E6}"/>
          </ac:spMkLst>
        </pc:spChg>
        <pc:spChg chg="del">
          <ac:chgData name="Jonathan Neo" userId="499c2d3d-ce76-4636-8e86-6622b1f40b7d" providerId="ADAL" clId="{4090A679-0458-4092-9C08-5AC6F4C8D6CC}" dt="2020-05-28T00:19:02.325" v="11546" actId="478"/>
          <ac:spMkLst>
            <pc:docMk/>
            <pc:sldMk cId="1369429125" sldId="1050"/>
            <ac:spMk id="54" creationId="{11405E74-2ED1-4666-86CD-406F34071B1D}"/>
          </ac:spMkLst>
        </pc:spChg>
        <pc:spChg chg="del">
          <ac:chgData name="Jonathan Neo" userId="499c2d3d-ce76-4636-8e86-6622b1f40b7d" providerId="ADAL" clId="{4090A679-0458-4092-9C08-5AC6F4C8D6CC}" dt="2020-05-28T00:19:02.325" v="11546" actId="478"/>
          <ac:spMkLst>
            <pc:docMk/>
            <pc:sldMk cId="1369429125" sldId="1050"/>
            <ac:spMk id="55" creationId="{20CDF371-E252-4658-B581-724EB8979FC5}"/>
          </ac:spMkLst>
        </pc:spChg>
        <pc:spChg chg="del">
          <ac:chgData name="Jonathan Neo" userId="499c2d3d-ce76-4636-8e86-6622b1f40b7d" providerId="ADAL" clId="{4090A679-0458-4092-9C08-5AC6F4C8D6CC}" dt="2020-05-28T00:19:02.325" v="11546" actId="478"/>
          <ac:spMkLst>
            <pc:docMk/>
            <pc:sldMk cId="1369429125" sldId="1050"/>
            <ac:spMk id="57" creationId="{4BFD26E1-DC2E-4EC9-A2DF-37E92FAE3076}"/>
          </ac:spMkLst>
        </pc:spChg>
        <pc:spChg chg="del">
          <ac:chgData name="Jonathan Neo" userId="499c2d3d-ce76-4636-8e86-6622b1f40b7d" providerId="ADAL" clId="{4090A679-0458-4092-9C08-5AC6F4C8D6CC}" dt="2020-05-28T00:19:02.325" v="11546" actId="478"/>
          <ac:spMkLst>
            <pc:docMk/>
            <pc:sldMk cId="1369429125" sldId="1050"/>
            <ac:spMk id="59" creationId="{6CB1D163-4DE4-4714-A75A-DB524218CE12}"/>
          </ac:spMkLst>
        </pc:spChg>
        <pc:spChg chg="add mod">
          <ac:chgData name="Jonathan Neo" userId="499c2d3d-ce76-4636-8e86-6622b1f40b7d" providerId="ADAL" clId="{4090A679-0458-4092-9C08-5AC6F4C8D6CC}" dt="2020-05-28T04:36:30.007" v="13198" actId="1076"/>
          <ac:spMkLst>
            <pc:docMk/>
            <pc:sldMk cId="1369429125" sldId="1050"/>
            <ac:spMk id="60" creationId="{39D478B3-9EC5-4DDE-AEBD-1A9FAF77C7C3}"/>
          </ac:spMkLst>
        </pc:spChg>
        <pc:spChg chg="add mod">
          <ac:chgData name="Jonathan Neo" userId="499c2d3d-ce76-4636-8e86-6622b1f40b7d" providerId="ADAL" clId="{4090A679-0458-4092-9C08-5AC6F4C8D6CC}" dt="2020-05-28T04:36:30.007" v="13198" actId="1076"/>
          <ac:spMkLst>
            <pc:docMk/>
            <pc:sldMk cId="1369429125" sldId="1050"/>
            <ac:spMk id="61" creationId="{8FC2CCA6-2660-46F9-A533-E20E5F9E5E66}"/>
          </ac:spMkLst>
        </pc:spChg>
        <pc:spChg chg="add mod">
          <ac:chgData name="Jonathan Neo" userId="499c2d3d-ce76-4636-8e86-6622b1f40b7d" providerId="ADAL" clId="{4090A679-0458-4092-9C08-5AC6F4C8D6CC}" dt="2020-05-28T04:36:30.007" v="13198" actId="1076"/>
          <ac:spMkLst>
            <pc:docMk/>
            <pc:sldMk cId="1369429125" sldId="1050"/>
            <ac:spMk id="62" creationId="{83DB1A04-92FD-4D66-9FA7-3C38A7A537F4}"/>
          </ac:spMkLst>
        </pc:spChg>
        <pc:spChg chg="add mod">
          <ac:chgData name="Jonathan Neo" userId="499c2d3d-ce76-4636-8e86-6622b1f40b7d" providerId="ADAL" clId="{4090A679-0458-4092-9C08-5AC6F4C8D6CC}" dt="2020-05-28T04:36:30.007" v="13198" actId="1076"/>
          <ac:spMkLst>
            <pc:docMk/>
            <pc:sldMk cId="1369429125" sldId="1050"/>
            <ac:spMk id="63" creationId="{33403559-EF0B-4130-9359-1ADBE15F445F}"/>
          </ac:spMkLst>
        </pc:spChg>
        <pc:spChg chg="add mod">
          <ac:chgData name="Jonathan Neo" userId="499c2d3d-ce76-4636-8e86-6622b1f40b7d" providerId="ADAL" clId="{4090A679-0458-4092-9C08-5AC6F4C8D6CC}" dt="2020-05-28T04:36:30.007" v="13198" actId="1076"/>
          <ac:spMkLst>
            <pc:docMk/>
            <pc:sldMk cId="1369429125" sldId="1050"/>
            <ac:spMk id="64" creationId="{ADB1BEAA-6184-4946-A6B9-C15F629A901C}"/>
          </ac:spMkLst>
        </pc:spChg>
        <pc:grpChg chg="del">
          <ac:chgData name="Jonathan Neo" userId="499c2d3d-ce76-4636-8e86-6622b1f40b7d" providerId="ADAL" clId="{4090A679-0458-4092-9C08-5AC6F4C8D6CC}" dt="2020-05-28T00:19:02.325" v="11546" actId="478"/>
          <ac:grpSpMkLst>
            <pc:docMk/>
            <pc:sldMk cId="1369429125" sldId="1050"/>
            <ac:grpSpMk id="9" creationId="{A0638F6E-AE72-4DAF-963D-D44733778097}"/>
          </ac:grpSpMkLst>
        </pc:grpChg>
        <pc:grpChg chg="del">
          <ac:chgData name="Jonathan Neo" userId="499c2d3d-ce76-4636-8e86-6622b1f40b7d" providerId="ADAL" clId="{4090A679-0458-4092-9C08-5AC6F4C8D6CC}" dt="2020-05-28T00:19:02.325" v="11546" actId="478"/>
          <ac:grpSpMkLst>
            <pc:docMk/>
            <pc:sldMk cId="1369429125" sldId="1050"/>
            <ac:grpSpMk id="16" creationId="{C3B5BDD6-55F4-403A-AC78-36C7249893D7}"/>
          </ac:grpSpMkLst>
        </pc:grpChg>
        <pc:grpChg chg="del">
          <ac:chgData name="Jonathan Neo" userId="499c2d3d-ce76-4636-8e86-6622b1f40b7d" providerId="ADAL" clId="{4090A679-0458-4092-9C08-5AC6F4C8D6CC}" dt="2020-05-28T00:19:02.325" v="11546" actId="478"/>
          <ac:grpSpMkLst>
            <pc:docMk/>
            <pc:sldMk cId="1369429125" sldId="1050"/>
            <ac:grpSpMk id="46" creationId="{FAFCE8B3-87D7-4CE3-A0F2-ADCD4BE55604}"/>
          </ac:grpSpMkLst>
        </pc:grpChg>
        <pc:picChg chg="add del mod">
          <ac:chgData name="Jonathan Neo" userId="499c2d3d-ce76-4636-8e86-6622b1f40b7d" providerId="ADAL" clId="{4090A679-0458-4092-9C08-5AC6F4C8D6CC}" dt="2020-05-28T00:20:56.135" v="11728" actId="478"/>
          <ac:picMkLst>
            <pc:docMk/>
            <pc:sldMk cId="1369429125" sldId="1050"/>
            <ac:picMk id="3" creationId="{EAA31DCD-B6BF-480E-9592-40100E127373}"/>
          </ac:picMkLst>
        </pc:picChg>
        <pc:picChg chg="add mod">
          <ac:chgData name="Jonathan Neo" userId="499c2d3d-ce76-4636-8e86-6622b1f40b7d" providerId="ADAL" clId="{4090A679-0458-4092-9C08-5AC6F4C8D6CC}" dt="2020-05-28T04:36:30.007" v="13198" actId="1076"/>
          <ac:picMkLst>
            <pc:docMk/>
            <pc:sldMk cId="1369429125" sldId="1050"/>
            <ac:picMk id="4" creationId="{958BC76C-E878-4D11-9A31-19463D6AC99A}"/>
          </ac:picMkLst>
        </pc:picChg>
        <pc:picChg chg="add mod ord">
          <ac:chgData name="Jonathan Neo" userId="499c2d3d-ce76-4636-8e86-6622b1f40b7d" providerId="ADAL" clId="{4090A679-0458-4092-9C08-5AC6F4C8D6CC}" dt="2020-05-28T04:36:33.387" v="13199" actId="1076"/>
          <ac:picMkLst>
            <pc:docMk/>
            <pc:sldMk cId="1369429125" sldId="1050"/>
            <ac:picMk id="7" creationId="{911D02D2-54E6-4761-B6F1-03A576E815A3}"/>
          </ac:picMkLst>
        </pc:picChg>
        <pc:picChg chg="del">
          <ac:chgData name="Jonathan Neo" userId="499c2d3d-ce76-4636-8e86-6622b1f40b7d" providerId="ADAL" clId="{4090A679-0458-4092-9C08-5AC6F4C8D6CC}" dt="2020-05-28T00:19:02.325" v="11546" actId="478"/>
          <ac:picMkLst>
            <pc:docMk/>
            <pc:sldMk cId="1369429125" sldId="1050"/>
            <ac:picMk id="53" creationId="{DA016B11-0C11-4591-9BD7-997726DDF071}"/>
          </ac:picMkLst>
        </pc:picChg>
        <pc:picChg chg="del">
          <ac:chgData name="Jonathan Neo" userId="499c2d3d-ce76-4636-8e86-6622b1f40b7d" providerId="ADAL" clId="{4090A679-0458-4092-9C08-5AC6F4C8D6CC}" dt="2020-05-28T00:19:02.325" v="11546" actId="478"/>
          <ac:picMkLst>
            <pc:docMk/>
            <pc:sldMk cId="1369429125" sldId="1050"/>
            <ac:picMk id="56" creationId="{DAC20196-9CC4-4EE7-B18C-15CD8FE89682}"/>
          </ac:picMkLst>
        </pc:picChg>
        <pc:picChg chg="del">
          <ac:chgData name="Jonathan Neo" userId="499c2d3d-ce76-4636-8e86-6622b1f40b7d" providerId="ADAL" clId="{4090A679-0458-4092-9C08-5AC6F4C8D6CC}" dt="2020-05-28T00:19:02.325" v="11546" actId="478"/>
          <ac:picMkLst>
            <pc:docMk/>
            <pc:sldMk cId="1369429125" sldId="1050"/>
            <ac:picMk id="58" creationId="{596EAF33-6E7F-48EA-8736-4D4FE706A203}"/>
          </ac:picMkLst>
        </pc:picChg>
        <pc:cxnChg chg="del mod">
          <ac:chgData name="Jonathan Neo" userId="499c2d3d-ce76-4636-8e86-6622b1f40b7d" providerId="ADAL" clId="{4090A679-0458-4092-9C08-5AC6F4C8D6CC}" dt="2020-05-28T00:19:02.325" v="11546" actId="478"/>
          <ac:cxnSpMkLst>
            <pc:docMk/>
            <pc:sldMk cId="1369429125" sldId="1050"/>
            <ac:cxnSpMk id="20" creationId="{A9132BA6-272E-41D4-9E55-E07DADC5B4B1}"/>
          </ac:cxnSpMkLst>
        </pc:cxnChg>
        <pc:cxnChg chg="del mod">
          <ac:chgData name="Jonathan Neo" userId="499c2d3d-ce76-4636-8e86-6622b1f40b7d" providerId="ADAL" clId="{4090A679-0458-4092-9C08-5AC6F4C8D6CC}" dt="2020-05-28T00:19:02.325" v="11546" actId="478"/>
          <ac:cxnSpMkLst>
            <pc:docMk/>
            <pc:sldMk cId="1369429125" sldId="1050"/>
            <ac:cxnSpMk id="22" creationId="{873CD3E9-54AB-47ED-A016-B43C3F1F8D98}"/>
          </ac:cxnSpMkLst>
        </pc:cxnChg>
        <pc:cxnChg chg="del mod">
          <ac:chgData name="Jonathan Neo" userId="499c2d3d-ce76-4636-8e86-6622b1f40b7d" providerId="ADAL" clId="{4090A679-0458-4092-9C08-5AC6F4C8D6CC}" dt="2020-05-28T00:19:02.325" v="11546" actId="478"/>
          <ac:cxnSpMkLst>
            <pc:docMk/>
            <pc:sldMk cId="1369429125" sldId="1050"/>
            <ac:cxnSpMk id="25" creationId="{90C6CF12-8F1A-4D2B-AAF9-94F95B3E5ACA}"/>
          </ac:cxnSpMkLst>
        </pc:cxnChg>
        <pc:cxnChg chg="del mod">
          <ac:chgData name="Jonathan Neo" userId="499c2d3d-ce76-4636-8e86-6622b1f40b7d" providerId="ADAL" clId="{4090A679-0458-4092-9C08-5AC6F4C8D6CC}" dt="2020-05-28T00:19:02.325" v="11546" actId="478"/>
          <ac:cxnSpMkLst>
            <pc:docMk/>
            <pc:sldMk cId="1369429125" sldId="1050"/>
            <ac:cxnSpMk id="29" creationId="{5C621522-F6E9-4D89-B429-15944CA11E02}"/>
          </ac:cxnSpMkLst>
        </pc:cxnChg>
        <pc:cxnChg chg="del mod">
          <ac:chgData name="Jonathan Neo" userId="499c2d3d-ce76-4636-8e86-6622b1f40b7d" providerId="ADAL" clId="{4090A679-0458-4092-9C08-5AC6F4C8D6CC}" dt="2020-05-28T00:19:02.325" v="11546" actId="478"/>
          <ac:cxnSpMkLst>
            <pc:docMk/>
            <pc:sldMk cId="1369429125" sldId="1050"/>
            <ac:cxnSpMk id="32" creationId="{D097F36A-46A3-45A4-B421-7CDE5DB9592B}"/>
          </ac:cxnSpMkLst>
        </pc:cxnChg>
        <pc:cxnChg chg="del mod">
          <ac:chgData name="Jonathan Neo" userId="499c2d3d-ce76-4636-8e86-6622b1f40b7d" providerId="ADAL" clId="{4090A679-0458-4092-9C08-5AC6F4C8D6CC}" dt="2020-05-28T00:19:02.325" v="11546" actId="478"/>
          <ac:cxnSpMkLst>
            <pc:docMk/>
            <pc:sldMk cId="1369429125" sldId="1050"/>
            <ac:cxnSpMk id="37" creationId="{BCCFAE7D-7527-45A5-850B-0ED83BA253D2}"/>
          </ac:cxnSpMkLst>
        </pc:cxnChg>
        <pc:cxnChg chg="del mod">
          <ac:chgData name="Jonathan Neo" userId="499c2d3d-ce76-4636-8e86-6622b1f40b7d" providerId="ADAL" clId="{4090A679-0458-4092-9C08-5AC6F4C8D6CC}" dt="2020-05-28T00:19:02.325" v="11546" actId="478"/>
          <ac:cxnSpMkLst>
            <pc:docMk/>
            <pc:sldMk cId="1369429125" sldId="1050"/>
            <ac:cxnSpMk id="40" creationId="{7BFBC6A5-E500-4237-8502-C7DD0F53B6E6}"/>
          </ac:cxnSpMkLst>
        </pc:cxnChg>
        <pc:cxnChg chg="del mod">
          <ac:chgData name="Jonathan Neo" userId="499c2d3d-ce76-4636-8e86-6622b1f40b7d" providerId="ADAL" clId="{4090A679-0458-4092-9C08-5AC6F4C8D6CC}" dt="2020-05-28T00:19:02.325" v="11546" actId="478"/>
          <ac:cxnSpMkLst>
            <pc:docMk/>
            <pc:sldMk cId="1369429125" sldId="1050"/>
            <ac:cxnSpMk id="43" creationId="{3D12889D-EC64-4FF8-BE8A-280AD48416A5}"/>
          </ac:cxnSpMkLst>
        </pc:cxnChg>
      </pc:sldChg>
      <pc:sldChg chg="addSp delSp modSp add mod">
        <pc:chgData name="Jonathan Neo" userId="499c2d3d-ce76-4636-8e86-6622b1f40b7d" providerId="ADAL" clId="{4090A679-0458-4092-9C08-5AC6F4C8D6CC}" dt="2020-05-28T00:47:52.216" v="12786" actId="20577"/>
        <pc:sldMkLst>
          <pc:docMk/>
          <pc:sldMk cId="2750749120" sldId="1051"/>
        </pc:sldMkLst>
        <pc:spChg chg="del">
          <ac:chgData name="Jonathan Neo" userId="499c2d3d-ce76-4636-8e86-6622b1f40b7d" providerId="ADAL" clId="{4090A679-0458-4092-9C08-5AC6F4C8D6CC}" dt="2020-05-28T00:31:17.545" v="12287" actId="478"/>
          <ac:spMkLst>
            <pc:docMk/>
            <pc:sldMk cId="2750749120" sldId="1051"/>
            <ac:spMk id="12" creationId="{C4807F39-2BDF-4F55-8962-EDB3030A9AC2}"/>
          </ac:spMkLst>
        </pc:spChg>
        <pc:spChg chg="del">
          <ac:chgData name="Jonathan Neo" userId="499c2d3d-ce76-4636-8e86-6622b1f40b7d" providerId="ADAL" clId="{4090A679-0458-4092-9C08-5AC6F4C8D6CC}" dt="2020-05-28T00:31:17.545" v="12287" actId="478"/>
          <ac:spMkLst>
            <pc:docMk/>
            <pc:sldMk cId="2750749120" sldId="1051"/>
            <ac:spMk id="15" creationId="{B476D106-706C-43E0-B2A3-1C43C5DF85AE}"/>
          </ac:spMkLst>
        </pc:spChg>
        <pc:spChg chg="add mod">
          <ac:chgData name="Jonathan Neo" userId="499c2d3d-ce76-4636-8e86-6622b1f40b7d" providerId="ADAL" clId="{4090A679-0458-4092-9C08-5AC6F4C8D6CC}" dt="2020-05-28T00:43:02.454" v="12377" actId="164"/>
          <ac:spMkLst>
            <pc:docMk/>
            <pc:sldMk cId="2750749120" sldId="1051"/>
            <ac:spMk id="19" creationId="{C67BB02A-A0E8-4746-A8D3-81B7E30FA474}"/>
          </ac:spMkLst>
        </pc:spChg>
        <pc:spChg chg="add mod">
          <ac:chgData name="Jonathan Neo" userId="499c2d3d-ce76-4636-8e86-6622b1f40b7d" providerId="ADAL" clId="{4090A679-0458-4092-9C08-5AC6F4C8D6CC}" dt="2020-05-28T00:47:13.454" v="12735" actId="1076"/>
          <ac:spMkLst>
            <pc:docMk/>
            <pc:sldMk cId="2750749120" sldId="1051"/>
            <ac:spMk id="23" creationId="{D34C4299-0191-4783-AE6E-89664EA9DBCA}"/>
          </ac:spMkLst>
        </pc:spChg>
        <pc:spChg chg="add mod">
          <ac:chgData name="Jonathan Neo" userId="499c2d3d-ce76-4636-8e86-6622b1f40b7d" providerId="ADAL" clId="{4090A679-0458-4092-9C08-5AC6F4C8D6CC}" dt="2020-05-28T00:47:52.216" v="12786" actId="20577"/>
          <ac:spMkLst>
            <pc:docMk/>
            <pc:sldMk cId="2750749120" sldId="1051"/>
            <ac:spMk id="24" creationId="{ED764D40-13DF-4BB9-83F8-8E2103891517}"/>
          </ac:spMkLst>
        </pc:spChg>
        <pc:grpChg chg="del">
          <ac:chgData name="Jonathan Neo" userId="499c2d3d-ce76-4636-8e86-6622b1f40b7d" providerId="ADAL" clId="{4090A679-0458-4092-9C08-5AC6F4C8D6CC}" dt="2020-05-28T00:31:17.545" v="12287" actId="478"/>
          <ac:grpSpMkLst>
            <pc:docMk/>
            <pc:sldMk cId="2750749120" sldId="1051"/>
            <ac:grpSpMk id="9" creationId="{6B35F324-4EFD-492A-83C4-E31F287674A2}"/>
          </ac:grpSpMkLst>
        </pc:grpChg>
        <pc:grpChg chg="del">
          <ac:chgData name="Jonathan Neo" userId="499c2d3d-ce76-4636-8e86-6622b1f40b7d" providerId="ADAL" clId="{4090A679-0458-4092-9C08-5AC6F4C8D6CC}" dt="2020-05-28T00:31:17.545" v="12287" actId="478"/>
          <ac:grpSpMkLst>
            <pc:docMk/>
            <pc:sldMk cId="2750749120" sldId="1051"/>
            <ac:grpSpMk id="10" creationId="{0E339CDD-829B-4161-B70C-398BB6C3ED01}"/>
          </ac:grpSpMkLst>
        </pc:grpChg>
        <pc:grpChg chg="add mod">
          <ac:chgData name="Jonathan Neo" userId="499c2d3d-ce76-4636-8e86-6622b1f40b7d" providerId="ADAL" clId="{4090A679-0458-4092-9C08-5AC6F4C8D6CC}" dt="2020-05-28T00:47:13.454" v="12735" actId="1076"/>
          <ac:grpSpMkLst>
            <pc:docMk/>
            <pc:sldMk cId="2750749120" sldId="1051"/>
            <ac:grpSpMk id="20" creationId="{B6DC4FAE-C4B8-465B-AD8B-F847BE8AFCD6}"/>
          </ac:grpSpMkLst>
        </pc:grpChg>
        <pc:picChg chg="del">
          <ac:chgData name="Jonathan Neo" userId="499c2d3d-ce76-4636-8e86-6622b1f40b7d" providerId="ADAL" clId="{4090A679-0458-4092-9C08-5AC6F4C8D6CC}" dt="2020-05-28T00:31:17.545" v="12287" actId="478"/>
          <ac:picMkLst>
            <pc:docMk/>
            <pc:sldMk cId="2750749120" sldId="1051"/>
            <ac:picMk id="8" creationId="{25B61362-C6E9-4F0E-AC4C-A31EE7C52ADB}"/>
          </ac:picMkLst>
        </pc:picChg>
        <pc:picChg chg="add del mod">
          <ac:chgData name="Jonathan Neo" userId="499c2d3d-ce76-4636-8e86-6622b1f40b7d" providerId="ADAL" clId="{4090A679-0458-4092-9C08-5AC6F4C8D6CC}" dt="2020-05-28T00:42:59.581" v="12376" actId="478"/>
          <ac:picMkLst>
            <pc:docMk/>
            <pc:sldMk cId="2750749120" sldId="1051"/>
            <ac:picMk id="14" creationId="{18B6249D-B913-4228-9C6A-3AD068468516}"/>
          </ac:picMkLst>
        </pc:picChg>
        <pc:picChg chg="add mod">
          <ac:chgData name="Jonathan Neo" userId="499c2d3d-ce76-4636-8e86-6622b1f40b7d" providerId="ADAL" clId="{4090A679-0458-4092-9C08-5AC6F4C8D6CC}" dt="2020-05-28T00:43:02.454" v="12377" actId="164"/>
          <ac:picMkLst>
            <pc:docMk/>
            <pc:sldMk cId="2750749120" sldId="1051"/>
            <ac:picMk id="17" creationId="{87B8BFEB-7B4F-4DD9-9BA2-D6AFDF027365}"/>
          </ac:picMkLst>
        </pc:picChg>
        <pc:picChg chg="add mod">
          <ac:chgData name="Jonathan Neo" userId="499c2d3d-ce76-4636-8e86-6622b1f40b7d" providerId="ADAL" clId="{4090A679-0458-4092-9C08-5AC6F4C8D6CC}" dt="2020-05-28T00:47:13.454" v="12735" actId="1076"/>
          <ac:picMkLst>
            <pc:docMk/>
            <pc:sldMk cId="2750749120" sldId="1051"/>
            <ac:picMk id="22" creationId="{DF1F0077-FC33-497C-9CC4-CD004D0CE4FD}"/>
          </ac:picMkLst>
        </pc:picChg>
      </pc:sldChg>
      <pc:sldChg chg="addSp modSp add mod">
        <pc:chgData name="Jonathan Neo" userId="499c2d3d-ce76-4636-8e86-6622b1f40b7d" providerId="ADAL" clId="{4090A679-0458-4092-9C08-5AC6F4C8D6CC}" dt="2020-05-28T00:47:56.438" v="12789"/>
        <pc:sldMkLst>
          <pc:docMk/>
          <pc:sldMk cId="1335762269" sldId="1052"/>
        </pc:sldMkLst>
        <pc:spChg chg="add mod">
          <ac:chgData name="Jonathan Neo" userId="499c2d3d-ce76-4636-8e86-6622b1f40b7d" providerId="ADAL" clId="{4090A679-0458-4092-9C08-5AC6F4C8D6CC}" dt="2020-05-28T00:47:24.354" v="12740" actId="14100"/>
          <ac:spMkLst>
            <pc:docMk/>
            <pc:sldMk cId="1335762269" sldId="1052"/>
            <ac:spMk id="12" creationId="{3C6F0BAF-1195-49E9-9C03-CECA81D9F35C}"/>
          </ac:spMkLst>
        </pc:spChg>
        <pc:spChg chg="mod">
          <ac:chgData name="Jonathan Neo" userId="499c2d3d-ce76-4636-8e86-6622b1f40b7d" providerId="ADAL" clId="{4090A679-0458-4092-9C08-5AC6F4C8D6CC}" dt="2020-05-28T00:47:56.438" v="12789"/>
          <ac:spMkLst>
            <pc:docMk/>
            <pc:sldMk cId="1335762269" sldId="1052"/>
            <ac:spMk id="24" creationId="{ED764D40-13DF-4BB9-83F8-8E2103891517}"/>
          </ac:spMkLst>
        </pc:spChg>
      </pc:sldChg>
      <pc:sldChg chg="delSp modSp add del mod">
        <pc:chgData name="Jonathan Neo" userId="499c2d3d-ce76-4636-8e86-6622b1f40b7d" providerId="ADAL" clId="{4090A679-0458-4092-9C08-5AC6F4C8D6CC}" dt="2020-05-28T01:20:32.965" v="12839" actId="47"/>
        <pc:sldMkLst>
          <pc:docMk/>
          <pc:sldMk cId="2143530792" sldId="1053"/>
        </pc:sldMkLst>
        <pc:spChg chg="mod">
          <ac:chgData name="Jonathan Neo" userId="499c2d3d-ce76-4636-8e86-6622b1f40b7d" providerId="ADAL" clId="{4090A679-0458-4092-9C08-5AC6F4C8D6CC}" dt="2020-05-28T01:20:21.878" v="12838" actId="20577"/>
          <ac:spMkLst>
            <pc:docMk/>
            <pc:sldMk cId="2143530792" sldId="1053"/>
            <ac:spMk id="41" creationId="{FEADBC4D-C093-4783-8FAC-BD58524F61EA}"/>
          </ac:spMkLst>
        </pc:spChg>
        <pc:spChg chg="del">
          <ac:chgData name="Jonathan Neo" userId="499c2d3d-ce76-4636-8e86-6622b1f40b7d" providerId="ADAL" clId="{4090A679-0458-4092-9C08-5AC6F4C8D6CC}" dt="2020-05-28T01:20:12.237" v="12792" actId="478"/>
          <ac:spMkLst>
            <pc:docMk/>
            <pc:sldMk cId="2143530792" sldId="1053"/>
            <ac:spMk id="45" creationId="{4FAD4EAF-0B9D-4626-8034-7C0E0B9D1760}"/>
          </ac:spMkLst>
        </pc:spChg>
        <pc:spChg chg="del">
          <ac:chgData name="Jonathan Neo" userId="499c2d3d-ce76-4636-8e86-6622b1f40b7d" providerId="ADAL" clId="{4090A679-0458-4092-9C08-5AC6F4C8D6CC}" dt="2020-05-28T01:20:12.237" v="12792" actId="478"/>
          <ac:spMkLst>
            <pc:docMk/>
            <pc:sldMk cId="2143530792" sldId="1053"/>
            <ac:spMk id="49" creationId="{9BB72BA1-0689-409F-A40C-63A77DF0E4CE}"/>
          </ac:spMkLst>
        </pc:spChg>
        <pc:spChg chg="del">
          <ac:chgData name="Jonathan Neo" userId="499c2d3d-ce76-4636-8e86-6622b1f40b7d" providerId="ADAL" clId="{4090A679-0458-4092-9C08-5AC6F4C8D6CC}" dt="2020-05-28T01:20:12.237" v="12792" actId="478"/>
          <ac:spMkLst>
            <pc:docMk/>
            <pc:sldMk cId="2143530792" sldId="1053"/>
            <ac:spMk id="50" creationId="{7D5BD3F8-A493-4FFE-BE43-4B3DCDDA3D9E}"/>
          </ac:spMkLst>
        </pc:spChg>
        <pc:spChg chg="del">
          <ac:chgData name="Jonathan Neo" userId="499c2d3d-ce76-4636-8e86-6622b1f40b7d" providerId="ADAL" clId="{4090A679-0458-4092-9C08-5AC6F4C8D6CC}" dt="2020-05-28T01:20:12.237" v="12792" actId="478"/>
          <ac:spMkLst>
            <pc:docMk/>
            <pc:sldMk cId="2143530792" sldId="1053"/>
            <ac:spMk id="60" creationId="{39D478B3-9EC5-4DDE-AEBD-1A9FAF77C7C3}"/>
          </ac:spMkLst>
        </pc:spChg>
        <pc:spChg chg="del">
          <ac:chgData name="Jonathan Neo" userId="499c2d3d-ce76-4636-8e86-6622b1f40b7d" providerId="ADAL" clId="{4090A679-0458-4092-9C08-5AC6F4C8D6CC}" dt="2020-05-28T01:20:12.237" v="12792" actId="478"/>
          <ac:spMkLst>
            <pc:docMk/>
            <pc:sldMk cId="2143530792" sldId="1053"/>
            <ac:spMk id="61" creationId="{8FC2CCA6-2660-46F9-A533-E20E5F9E5E66}"/>
          </ac:spMkLst>
        </pc:spChg>
        <pc:spChg chg="del">
          <ac:chgData name="Jonathan Neo" userId="499c2d3d-ce76-4636-8e86-6622b1f40b7d" providerId="ADAL" clId="{4090A679-0458-4092-9C08-5AC6F4C8D6CC}" dt="2020-05-28T01:20:12.237" v="12792" actId="478"/>
          <ac:spMkLst>
            <pc:docMk/>
            <pc:sldMk cId="2143530792" sldId="1053"/>
            <ac:spMk id="62" creationId="{83DB1A04-92FD-4D66-9FA7-3C38A7A537F4}"/>
          </ac:spMkLst>
        </pc:spChg>
        <pc:spChg chg="del">
          <ac:chgData name="Jonathan Neo" userId="499c2d3d-ce76-4636-8e86-6622b1f40b7d" providerId="ADAL" clId="{4090A679-0458-4092-9C08-5AC6F4C8D6CC}" dt="2020-05-28T01:20:12.237" v="12792" actId="478"/>
          <ac:spMkLst>
            <pc:docMk/>
            <pc:sldMk cId="2143530792" sldId="1053"/>
            <ac:spMk id="63" creationId="{33403559-EF0B-4130-9359-1ADBE15F445F}"/>
          </ac:spMkLst>
        </pc:spChg>
        <pc:spChg chg="del">
          <ac:chgData name="Jonathan Neo" userId="499c2d3d-ce76-4636-8e86-6622b1f40b7d" providerId="ADAL" clId="{4090A679-0458-4092-9C08-5AC6F4C8D6CC}" dt="2020-05-28T01:20:12.237" v="12792" actId="478"/>
          <ac:spMkLst>
            <pc:docMk/>
            <pc:sldMk cId="2143530792" sldId="1053"/>
            <ac:spMk id="64" creationId="{ADB1BEAA-6184-4946-A6B9-C15F629A901C}"/>
          </ac:spMkLst>
        </pc:spChg>
        <pc:picChg chg="del">
          <ac:chgData name="Jonathan Neo" userId="499c2d3d-ce76-4636-8e86-6622b1f40b7d" providerId="ADAL" clId="{4090A679-0458-4092-9C08-5AC6F4C8D6CC}" dt="2020-05-28T01:20:12.237" v="12792" actId="478"/>
          <ac:picMkLst>
            <pc:docMk/>
            <pc:sldMk cId="2143530792" sldId="1053"/>
            <ac:picMk id="4" creationId="{958BC76C-E878-4D11-9A31-19463D6AC99A}"/>
          </ac:picMkLst>
        </pc:picChg>
      </pc:sldChg>
      <pc:sldChg chg="addSp delSp modSp add mod">
        <pc:chgData name="Jonathan Neo" userId="499c2d3d-ce76-4636-8e86-6622b1f40b7d" providerId="ADAL" clId="{4090A679-0458-4092-9C08-5AC6F4C8D6CC}" dt="2020-05-28T01:22:12.438" v="12946" actId="1076"/>
        <pc:sldMkLst>
          <pc:docMk/>
          <pc:sldMk cId="2190231201" sldId="1053"/>
        </pc:sldMkLst>
        <pc:spChg chg="mod">
          <ac:chgData name="Jonathan Neo" userId="499c2d3d-ce76-4636-8e86-6622b1f40b7d" providerId="ADAL" clId="{4090A679-0458-4092-9C08-5AC6F4C8D6CC}" dt="2020-05-28T01:20:56.617" v="12841" actId="20577"/>
          <ac:spMkLst>
            <pc:docMk/>
            <pc:sldMk cId="2190231201" sldId="1053"/>
            <ac:spMk id="2" creationId="{4CA54266-611C-486E-B2F8-7030C027DDEB}"/>
          </ac:spMkLst>
        </pc:spChg>
        <pc:spChg chg="del">
          <ac:chgData name="Jonathan Neo" userId="499c2d3d-ce76-4636-8e86-6622b1f40b7d" providerId="ADAL" clId="{4090A679-0458-4092-9C08-5AC6F4C8D6CC}" dt="2020-05-28T01:20:59.292" v="12842" actId="478"/>
          <ac:spMkLst>
            <pc:docMk/>
            <pc:sldMk cId="2190231201" sldId="1053"/>
            <ac:spMk id="8" creationId="{4F6895B2-413E-4E5B-8A18-8E24D7939473}"/>
          </ac:spMkLst>
        </pc:spChg>
        <pc:spChg chg="add mod">
          <ac:chgData name="Jonathan Neo" userId="499c2d3d-ce76-4636-8e86-6622b1f40b7d" providerId="ADAL" clId="{4090A679-0458-4092-9C08-5AC6F4C8D6CC}" dt="2020-05-28T01:21:25.762" v="12944" actId="20577"/>
          <ac:spMkLst>
            <pc:docMk/>
            <pc:sldMk cId="2190231201" sldId="1053"/>
            <ac:spMk id="10" creationId="{4742B0EE-E29A-4C88-8367-51C37B376CDA}"/>
          </ac:spMkLst>
        </pc:spChg>
        <pc:spChg chg="del">
          <ac:chgData name="Jonathan Neo" userId="499c2d3d-ce76-4636-8e86-6622b1f40b7d" providerId="ADAL" clId="{4090A679-0458-4092-9C08-5AC6F4C8D6CC}" dt="2020-05-28T01:20:59.292" v="12842" actId="478"/>
          <ac:spMkLst>
            <pc:docMk/>
            <pc:sldMk cId="2190231201" sldId="1053"/>
            <ac:spMk id="11" creationId="{1C879881-0CAB-45B1-AB79-08C5EF81BE95}"/>
          </ac:spMkLst>
        </pc:spChg>
        <pc:spChg chg="del">
          <ac:chgData name="Jonathan Neo" userId="499c2d3d-ce76-4636-8e86-6622b1f40b7d" providerId="ADAL" clId="{4090A679-0458-4092-9C08-5AC6F4C8D6CC}" dt="2020-05-28T01:20:59.292" v="12842" actId="478"/>
          <ac:spMkLst>
            <pc:docMk/>
            <pc:sldMk cId="2190231201" sldId="1053"/>
            <ac:spMk id="12" creationId="{4E6CFE0A-E73B-4F72-A22A-9B01FBFD856F}"/>
          </ac:spMkLst>
        </pc:spChg>
        <pc:spChg chg="mod">
          <ac:chgData name="Jonathan Neo" userId="499c2d3d-ce76-4636-8e86-6622b1f40b7d" providerId="ADAL" clId="{4090A679-0458-4092-9C08-5AC6F4C8D6CC}" dt="2020-05-28T01:22:10.277" v="12945"/>
          <ac:spMkLst>
            <pc:docMk/>
            <pc:sldMk cId="2190231201" sldId="1053"/>
            <ac:spMk id="15" creationId="{914724C9-9494-4E72-9967-B83E4555959D}"/>
          </ac:spMkLst>
        </pc:spChg>
        <pc:spChg chg="mod">
          <ac:chgData name="Jonathan Neo" userId="499c2d3d-ce76-4636-8e86-6622b1f40b7d" providerId="ADAL" clId="{4090A679-0458-4092-9C08-5AC6F4C8D6CC}" dt="2020-05-28T01:22:10.277" v="12945"/>
          <ac:spMkLst>
            <pc:docMk/>
            <pc:sldMk cId="2190231201" sldId="1053"/>
            <ac:spMk id="16" creationId="{46D7C3ED-7851-4A9F-A094-F0D3F7ADEE12}"/>
          </ac:spMkLst>
        </pc:spChg>
        <pc:spChg chg="mod">
          <ac:chgData name="Jonathan Neo" userId="499c2d3d-ce76-4636-8e86-6622b1f40b7d" providerId="ADAL" clId="{4090A679-0458-4092-9C08-5AC6F4C8D6CC}" dt="2020-05-28T01:22:10.277" v="12945"/>
          <ac:spMkLst>
            <pc:docMk/>
            <pc:sldMk cId="2190231201" sldId="1053"/>
            <ac:spMk id="17" creationId="{1F13B4E7-313D-42A8-9D39-97B30DC75FFF}"/>
          </ac:spMkLst>
        </pc:spChg>
        <pc:spChg chg="add mod">
          <ac:chgData name="Jonathan Neo" userId="499c2d3d-ce76-4636-8e86-6622b1f40b7d" providerId="ADAL" clId="{4090A679-0458-4092-9C08-5AC6F4C8D6CC}" dt="2020-05-28T01:22:12.438" v="12946" actId="1076"/>
          <ac:spMkLst>
            <pc:docMk/>
            <pc:sldMk cId="2190231201" sldId="1053"/>
            <ac:spMk id="20" creationId="{C7407207-A759-4879-A7E7-B62580FA8659}"/>
          </ac:spMkLst>
        </pc:spChg>
        <pc:grpChg chg="add mod">
          <ac:chgData name="Jonathan Neo" userId="499c2d3d-ce76-4636-8e86-6622b1f40b7d" providerId="ADAL" clId="{4090A679-0458-4092-9C08-5AC6F4C8D6CC}" dt="2020-05-28T01:22:12.438" v="12946" actId="1076"/>
          <ac:grpSpMkLst>
            <pc:docMk/>
            <pc:sldMk cId="2190231201" sldId="1053"/>
            <ac:grpSpMk id="13" creationId="{191A6B88-F00F-4BCD-A28A-E5D6EAE9957C}"/>
          </ac:grpSpMkLst>
        </pc:grpChg>
        <pc:grpChg chg="mod">
          <ac:chgData name="Jonathan Neo" userId="499c2d3d-ce76-4636-8e86-6622b1f40b7d" providerId="ADAL" clId="{4090A679-0458-4092-9C08-5AC6F4C8D6CC}" dt="2020-05-28T01:22:10.277" v="12945"/>
          <ac:grpSpMkLst>
            <pc:docMk/>
            <pc:sldMk cId="2190231201" sldId="1053"/>
            <ac:grpSpMk id="14" creationId="{29D9EB3B-B095-495E-851D-678D53979D6C}"/>
          </ac:grpSpMkLst>
        </pc:grpChg>
        <pc:picChg chg="del">
          <ac:chgData name="Jonathan Neo" userId="499c2d3d-ce76-4636-8e86-6622b1f40b7d" providerId="ADAL" clId="{4090A679-0458-4092-9C08-5AC6F4C8D6CC}" dt="2020-05-28T01:20:59.292" v="12842" actId="478"/>
          <ac:picMkLst>
            <pc:docMk/>
            <pc:sldMk cId="2190231201" sldId="1053"/>
            <ac:picMk id="4" creationId="{AC6DBEF7-2F3F-4B15-9B35-AD7655568AF9}"/>
          </ac:picMkLst>
        </pc:picChg>
        <pc:picChg chg="add mod">
          <ac:chgData name="Jonathan Neo" userId="499c2d3d-ce76-4636-8e86-6622b1f40b7d" providerId="ADAL" clId="{4090A679-0458-4092-9C08-5AC6F4C8D6CC}" dt="2020-05-28T01:22:12.438" v="12946" actId="1076"/>
          <ac:picMkLst>
            <pc:docMk/>
            <pc:sldMk cId="2190231201" sldId="1053"/>
            <ac:picMk id="19" creationId="{E6E1538D-5F82-42E0-94CD-22C3733E24E4}"/>
          </ac:picMkLst>
        </pc:picChg>
      </pc:sldChg>
    </pc:docChg>
  </pc:docChgLst>
  <pc:docChgLst>
    <pc:chgData name="Jonathan Neo" userId="499c2d3d-ce76-4636-8e86-6622b1f40b7d" providerId="ADAL" clId="{61F588B5-3371-4D11-B4A8-2670D27C83A8}"/>
    <pc:docChg chg="undo redo custSel addSld delSld modSld sldOrd">
      <pc:chgData name="Jonathan Neo" userId="499c2d3d-ce76-4636-8e86-6622b1f40b7d" providerId="ADAL" clId="{61F588B5-3371-4D11-B4A8-2670D27C83A8}" dt="2020-05-22T04:32:08.037" v="3712" actId="20577"/>
      <pc:docMkLst>
        <pc:docMk/>
      </pc:docMkLst>
      <pc:sldChg chg="modSp mod">
        <pc:chgData name="Jonathan Neo" userId="499c2d3d-ce76-4636-8e86-6622b1f40b7d" providerId="ADAL" clId="{61F588B5-3371-4D11-B4A8-2670D27C83A8}" dt="2020-05-22T04:32:08.037" v="3712" actId="20577"/>
        <pc:sldMkLst>
          <pc:docMk/>
          <pc:sldMk cId="2274277515" sldId="880"/>
        </pc:sldMkLst>
        <pc:spChg chg="mod">
          <ac:chgData name="Jonathan Neo" userId="499c2d3d-ce76-4636-8e86-6622b1f40b7d" providerId="ADAL" clId="{61F588B5-3371-4D11-B4A8-2670D27C83A8}" dt="2020-05-22T04:32:08.037" v="3712" actId="20577"/>
          <ac:spMkLst>
            <pc:docMk/>
            <pc:sldMk cId="2274277515" sldId="880"/>
            <ac:spMk id="2" creationId="{89B4DCD2-73CF-4AAE-B1C2-25476B32382D}"/>
          </ac:spMkLst>
        </pc:spChg>
        <pc:spChg chg="mod">
          <ac:chgData name="Jonathan Neo" userId="499c2d3d-ce76-4636-8e86-6622b1f40b7d" providerId="ADAL" clId="{61F588B5-3371-4D11-B4A8-2670D27C83A8}" dt="2020-05-21T09:18:27.061" v="9" actId="20577"/>
          <ac:spMkLst>
            <pc:docMk/>
            <pc:sldMk cId="2274277515" sldId="880"/>
            <ac:spMk id="4" creationId="{714907C9-4DB3-4FEA-B47F-5BE57F763E73}"/>
          </ac:spMkLst>
        </pc:spChg>
      </pc:sldChg>
      <pc:sldChg chg="modSp mod modAnim">
        <pc:chgData name="Jonathan Neo" userId="499c2d3d-ce76-4636-8e86-6622b1f40b7d" providerId="ADAL" clId="{61F588B5-3371-4D11-B4A8-2670D27C83A8}" dt="2020-05-22T02:51:04.236" v="3680" actId="20577"/>
        <pc:sldMkLst>
          <pc:docMk/>
          <pc:sldMk cId="2279152123" sldId="884"/>
        </pc:sldMkLst>
        <pc:spChg chg="mod">
          <ac:chgData name="Jonathan Neo" userId="499c2d3d-ce76-4636-8e86-6622b1f40b7d" providerId="ADAL" clId="{61F588B5-3371-4D11-B4A8-2670D27C83A8}" dt="2020-05-21T09:31:21.654" v="94" actId="20577"/>
          <ac:spMkLst>
            <pc:docMk/>
            <pc:sldMk cId="2279152123" sldId="884"/>
            <ac:spMk id="2" creationId="{4CA54266-611C-486E-B2F8-7030C027DDEB}"/>
          </ac:spMkLst>
        </pc:spChg>
        <pc:spChg chg="mod">
          <ac:chgData name="Jonathan Neo" userId="499c2d3d-ce76-4636-8e86-6622b1f40b7d" providerId="ADAL" clId="{61F588B5-3371-4D11-B4A8-2670D27C83A8}" dt="2020-05-22T02:51:04.236" v="3680" actId="20577"/>
          <ac:spMkLst>
            <pc:docMk/>
            <pc:sldMk cId="2279152123" sldId="884"/>
            <ac:spMk id="4" creationId="{15D9B6CF-8B71-4599-B04F-B8C69549C471}"/>
          </ac:spMkLst>
        </pc:spChg>
      </pc:sldChg>
      <pc:sldChg chg="del">
        <pc:chgData name="Jonathan Neo" userId="499c2d3d-ce76-4636-8e86-6622b1f40b7d" providerId="ADAL" clId="{61F588B5-3371-4D11-B4A8-2670D27C83A8}" dt="2020-05-21T09:18:57.942" v="41" actId="47"/>
        <pc:sldMkLst>
          <pc:docMk/>
          <pc:sldMk cId="3376772589" sldId="889"/>
        </pc:sldMkLst>
      </pc:sldChg>
      <pc:sldChg chg="del mod ord modShow">
        <pc:chgData name="Jonathan Neo" userId="499c2d3d-ce76-4636-8e86-6622b1f40b7d" providerId="ADAL" clId="{61F588B5-3371-4D11-B4A8-2670D27C83A8}" dt="2020-05-22T03:43:50.545" v="3681" actId="47"/>
        <pc:sldMkLst>
          <pc:docMk/>
          <pc:sldMk cId="2079602966" sldId="890"/>
        </pc:sldMkLst>
      </pc:sldChg>
      <pc:sldChg chg="modSp mod ord">
        <pc:chgData name="Jonathan Neo" userId="499c2d3d-ce76-4636-8e86-6622b1f40b7d" providerId="ADAL" clId="{61F588B5-3371-4D11-B4A8-2670D27C83A8}" dt="2020-05-22T02:50:56.383" v="3660"/>
        <pc:sldMkLst>
          <pc:docMk/>
          <pc:sldMk cId="3554616385" sldId="891"/>
        </pc:sldMkLst>
        <pc:spChg chg="mod">
          <ac:chgData name="Jonathan Neo" userId="499c2d3d-ce76-4636-8e86-6622b1f40b7d" providerId="ADAL" clId="{61F588B5-3371-4D11-B4A8-2670D27C83A8}" dt="2020-05-21T09:19:35.891" v="56" actId="1038"/>
          <ac:spMkLst>
            <pc:docMk/>
            <pc:sldMk cId="3554616385" sldId="891"/>
            <ac:spMk id="26" creationId="{E2D7264A-C021-4166-88FD-8A95C06997F8}"/>
          </ac:spMkLst>
        </pc:spChg>
        <pc:cxnChg chg="mod">
          <ac:chgData name="Jonathan Neo" userId="499c2d3d-ce76-4636-8e86-6622b1f40b7d" providerId="ADAL" clId="{61F588B5-3371-4D11-B4A8-2670D27C83A8}" dt="2020-05-21T09:19:35.891" v="56" actId="1038"/>
          <ac:cxnSpMkLst>
            <pc:docMk/>
            <pc:sldMk cId="3554616385" sldId="891"/>
            <ac:cxnSpMk id="22" creationId="{253D4243-31B6-4D39-9992-0683D8350287}"/>
          </ac:cxnSpMkLst>
        </pc:cxnChg>
      </pc:sldChg>
      <pc:sldChg chg="addSp delSp modSp add mod delAnim modNotesTx">
        <pc:chgData name="Jonathan Neo" userId="499c2d3d-ce76-4636-8e86-6622b1f40b7d" providerId="ADAL" clId="{61F588B5-3371-4D11-B4A8-2670D27C83A8}" dt="2020-05-22T00:43:42.427" v="2564" actId="20577"/>
        <pc:sldMkLst>
          <pc:docMk/>
          <pc:sldMk cId="3043773700" sldId="892"/>
        </pc:sldMkLst>
        <pc:spChg chg="mod">
          <ac:chgData name="Jonathan Neo" userId="499c2d3d-ce76-4636-8e86-6622b1f40b7d" providerId="ADAL" clId="{61F588B5-3371-4D11-B4A8-2670D27C83A8}" dt="2020-05-21T09:33:53.959" v="226" actId="20577"/>
          <ac:spMkLst>
            <pc:docMk/>
            <pc:sldMk cId="3043773700" sldId="892"/>
            <ac:spMk id="2" creationId="{4CA54266-611C-486E-B2F8-7030C027DDEB}"/>
          </ac:spMkLst>
        </pc:spChg>
        <pc:spChg chg="del">
          <ac:chgData name="Jonathan Neo" userId="499c2d3d-ce76-4636-8e86-6622b1f40b7d" providerId="ADAL" clId="{61F588B5-3371-4D11-B4A8-2670D27C83A8}" dt="2020-05-21T09:32:48.660" v="211" actId="478"/>
          <ac:spMkLst>
            <pc:docMk/>
            <pc:sldMk cId="3043773700" sldId="892"/>
            <ac:spMk id="4" creationId="{15D9B6CF-8B71-4599-B04F-B8C69549C471}"/>
          </ac:spMkLst>
        </pc:spChg>
        <pc:spChg chg="add del mod">
          <ac:chgData name="Jonathan Neo" userId="499c2d3d-ce76-4636-8e86-6622b1f40b7d" providerId="ADAL" clId="{61F588B5-3371-4D11-B4A8-2670D27C83A8}" dt="2020-05-21T09:32:49.732" v="212" actId="478"/>
          <ac:spMkLst>
            <pc:docMk/>
            <pc:sldMk cId="3043773700" sldId="892"/>
            <ac:spMk id="6" creationId="{DF3630D4-D3B4-469D-9CFB-D4785453347E}"/>
          </ac:spMkLst>
        </pc:spChg>
        <pc:graphicFrameChg chg="add del mod modGraphic">
          <ac:chgData name="Jonathan Neo" userId="499c2d3d-ce76-4636-8e86-6622b1f40b7d" providerId="ADAL" clId="{61F588B5-3371-4D11-B4A8-2670D27C83A8}" dt="2020-05-21T09:34:21.159" v="231" actId="478"/>
          <ac:graphicFrameMkLst>
            <pc:docMk/>
            <pc:sldMk cId="3043773700" sldId="892"/>
            <ac:graphicFrameMk id="7" creationId="{88506CAA-7A2C-47C9-9D69-0A66D483F0FE}"/>
          </ac:graphicFrameMkLst>
        </pc:graphicFrameChg>
        <pc:graphicFrameChg chg="add mod modGraphic">
          <ac:chgData name="Jonathan Neo" userId="499c2d3d-ce76-4636-8e86-6622b1f40b7d" providerId="ADAL" clId="{61F588B5-3371-4D11-B4A8-2670D27C83A8}" dt="2020-05-21T14:26:33.240" v="666" actId="1076"/>
          <ac:graphicFrameMkLst>
            <pc:docMk/>
            <pc:sldMk cId="3043773700" sldId="892"/>
            <ac:graphicFrameMk id="8" creationId="{45B4D594-04E6-4E2E-839A-38A63FA880BE}"/>
          </ac:graphicFrameMkLst>
        </pc:graphicFrameChg>
      </pc:sldChg>
      <pc:sldChg chg="addSp delSp modSp add mod modAnim addCm delCm modNotesTx">
        <pc:chgData name="Jonathan Neo" userId="499c2d3d-ce76-4636-8e86-6622b1f40b7d" providerId="ADAL" clId="{61F588B5-3371-4D11-B4A8-2670D27C83A8}" dt="2020-05-22T01:13:49.176" v="2752"/>
        <pc:sldMkLst>
          <pc:docMk/>
          <pc:sldMk cId="2953547692" sldId="893"/>
        </pc:sldMkLst>
        <pc:spChg chg="mod">
          <ac:chgData name="Jonathan Neo" userId="499c2d3d-ce76-4636-8e86-6622b1f40b7d" providerId="ADAL" clId="{61F588B5-3371-4D11-B4A8-2670D27C83A8}" dt="2020-05-22T01:08:49.875" v="2574" actId="20577"/>
          <ac:spMkLst>
            <pc:docMk/>
            <pc:sldMk cId="2953547692" sldId="893"/>
            <ac:spMk id="2" creationId="{4CA54266-611C-486E-B2F8-7030C027DDEB}"/>
          </ac:spMkLst>
        </pc:spChg>
        <pc:spChg chg="add mod">
          <ac:chgData name="Jonathan Neo" userId="499c2d3d-ce76-4636-8e86-6622b1f40b7d" providerId="ADAL" clId="{61F588B5-3371-4D11-B4A8-2670D27C83A8}" dt="2020-05-21T16:20:09.511" v="2428" actId="164"/>
          <ac:spMkLst>
            <pc:docMk/>
            <pc:sldMk cId="2953547692" sldId="893"/>
            <ac:spMk id="4" creationId="{1A17650E-0716-4E9A-B2CC-4BFBD08692FD}"/>
          </ac:spMkLst>
        </pc:spChg>
        <pc:spChg chg="add mod">
          <ac:chgData name="Jonathan Neo" userId="499c2d3d-ce76-4636-8e86-6622b1f40b7d" providerId="ADAL" clId="{61F588B5-3371-4D11-B4A8-2670D27C83A8}" dt="2020-05-21T16:20:09.511" v="2428" actId="164"/>
          <ac:spMkLst>
            <pc:docMk/>
            <pc:sldMk cId="2953547692" sldId="893"/>
            <ac:spMk id="6" creationId="{49C7335E-E300-4AD3-902D-424BEEC5C07B}"/>
          </ac:spMkLst>
        </pc:spChg>
        <pc:spChg chg="add mod">
          <ac:chgData name="Jonathan Neo" userId="499c2d3d-ce76-4636-8e86-6622b1f40b7d" providerId="ADAL" clId="{61F588B5-3371-4D11-B4A8-2670D27C83A8}" dt="2020-05-21T16:20:09.511" v="2428" actId="164"/>
          <ac:spMkLst>
            <pc:docMk/>
            <pc:sldMk cId="2953547692" sldId="893"/>
            <ac:spMk id="7" creationId="{980B0EAB-02B7-4AD4-9B00-C4344F0BF59B}"/>
          </ac:spMkLst>
        </pc:spChg>
        <pc:spChg chg="add mod topLvl">
          <ac:chgData name="Jonathan Neo" userId="499c2d3d-ce76-4636-8e86-6622b1f40b7d" providerId="ADAL" clId="{61F588B5-3371-4D11-B4A8-2670D27C83A8}" dt="2020-05-22T01:13:45.168" v="2751" actId="164"/>
          <ac:spMkLst>
            <pc:docMk/>
            <pc:sldMk cId="2953547692" sldId="893"/>
            <ac:spMk id="8" creationId="{A3B93842-5CBC-48C7-8EE8-D72D261FEA55}"/>
          </ac:spMkLst>
        </pc:spChg>
        <pc:spChg chg="add mod topLvl">
          <ac:chgData name="Jonathan Neo" userId="499c2d3d-ce76-4636-8e86-6622b1f40b7d" providerId="ADAL" clId="{61F588B5-3371-4D11-B4A8-2670D27C83A8}" dt="2020-05-22T01:13:45.168" v="2751" actId="164"/>
          <ac:spMkLst>
            <pc:docMk/>
            <pc:sldMk cId="2953547692" sldId="893"/>
            <ac:spMk id="9" creationId="{845E1581-9C3B-485B-A0AA-E4DFBFFB9B2F}"/>
          </ac:spMkLst>
        </pc:spChg>
        <pc:spChg chg="add mod topLvl">
          <ac:chgData name="Jonathan Neo" userId="499c2d3d-ce76-4636-8e86-6622b1f40b7d" providerId="ADAL" clId="{61F588B5-3371-4D11-B4A8-2670D27C83A8}" dt="2020-05-22T01:13:45.168" v="2751" actId="164"/>
          <ac:spMkLst>
            <pc:docMk/>
            <pc:sldMk cId="2953547692" sldId="893"/>
            <ac:spMk id="10" creationId="{A6EBE049-74D7-42A3-AA6D-29CFDB1F6933}"/>
          </ac:spMkLst>
        </pc:spChg>
        <pc:spChg chg="add mod">
          <ac:chgData name="Jonathan Neo" userId="499c2d3d-ce76-4636-8e86-6622b1f40b7d" providerId="ADAL" clId="{61F588B5-3371-4D11-B4A8-2670D27C83A8}" dt="2020-05-22T01:13:45.168" v="2751" actId="164"/>
          <ac:spMkLst>
            <pc:docMk/>
            <pc:sldMk cId="2953547692" sldId="893"/>
            <ac:spMk id="15" creationId="{3B1D8BF0-1725-479E-9FCC-48D145E89A88}"/>
          </ac:spMkLst>
        </pc:spChg>
        <pc:spChg chg="add mod">
          <ac:chgData name="Jonathan Neo" userId="499c2d3d-ce76-4636-8e86-6622b1f40b7d" providerId="ADAL" clId="{61F588B5-3371-4D11-B4A8-2670D27C83A8}" dt="2020-05-22T01:13:45.168" v="2751" actId="164"/>
          <ac:spMkLst>
            <pc:docMk/>
            <pc:sldMk cId="2953547692" sldId="893"/>
            <ac:spMk id="17" creationId="{32189E6D-DED2-4878-90F2-5A3D0476520D}"/>
          </ac:spMkLst>
        </pc:spChg>
        <pc:spChg chg="mod">
          <ac:chgData name="Jonathan Neo" userId="499c2d3d-ce76-4636-8e86-6622b1f40b7d" providerId="ADAL" clId="{61F588B5-3371-4D11-B4A8-2670D27C83A8}" dt="2020-05-22T01:11:51.185" v="2684" actId="571"/>
          <ac:spMkLst>
            <pc:docMk/>
            <pc:sldMk cId="2953547692" sldId="893"/>
            <ac:spMk id="19" creationId="{560A0BCA-8D07-4843-BAC8-FC79BE5828C8}"/>
          </ac:spMkLst>
        </pc:spChg>
        <pc:spChg chg="mod">
          <ac:chgData name="Jonathan Neo" userId="499c2d3d-ce76-4636-8e86-6622b1f40b7d" providerId="ADAL" clId="{61F588B5-3371-4D11-B4A8-2670D27C83A8}" dt="2020-05-22T01:11:51.185" v="2684" actId="571"/>
          <ac:spMkLst>
            <pc:docMk/>
            <pc:sldMk cId="2953547692" sldId="893"/>
            <ac:spMk id="20" creationId="{EF5B5AEA-6BC3-47E3-A7CE-A10208264B07}"/>
          </ac:spMkLst>
        </pc:spChg>
        <pc:spChg chg="mod">
          <ac:chgData name="Jonathan Neo" userId="499c2d3d-ce76-4636-8e86-6622b1f40b7d" providerId="ADAL" clId="{61F588B5-3371-4D11-B4A8-2670D27C83A8}" dt="2020-05-22T01:11:51.185" v="2684" actId="571"/>
          <ac:spMkLst>
            <pc:docMk/>
            <pc:sldMk cId="2953547692" sldId="893"/>
            <ac:spMk id="21" creationId="{2CF47C15-6B9B-4238-867C-55D98464DB85}"/>
          </ac:spMkLst>
        </pc:spChg>
        <pc:spChg chg="add del mod">
          <ac:chgData name="Jonathan Neo" userId="499c2d3d-ce76-4636-8e86-6622b1f40b7d" providerId="ADAL" clId="{61F588B5-3371-4D11-B4A8-2670D27C83A8}" dt="2020-05-22T01:13:45.168" v="2751" actId="164"/>
          <ac:spMkLst>
            <pc:docMk/>
            <pc:sldMk cId="2953547692" sldId="893"/>
            <ac:spMk id="22" creationId="{A86CBDB4-268B-46A6-9F41-3A5F9FB9E70D}"/>
          </ac:spMkLst>
        </pc:spChg>
        <pc:grpChg chg="add mod">
          <ac:chgData name="Jonathan Neo" userId="499c2d3d-ce76-4636-8e86-6622b1f40b7d" providerId="ADAL" clId="{61F588B5-3371-4D11-B4A8-2670D27C83A8}" dt="2020-05-21T16:20:09.511" v="2428" actId="164"/>
          <ac:grpSpMkLst>
            <pc:docMk/>
            <pc:sldMk cId="2953547692" sldId="893"/>
            <ac:grpSpMk id="11" creationId="{C37F9988-25AA-4DD2-9282-AC7E88F80127}"/>
          </ac:grpSpMkLst>
        </pc:grpChg>
        <pc:grpChg chg="add del mod">
          <ac:chgData name="Jonathan Neo" userId="499c2d3d-ce76-4636-8e86-6622b1f40b7d" providerId="ADAL" clId="{61F588B5-3371-4D11-B4A8-2670D27C83A8}" dt="2020-05-22T01:11:54.769" v="2685" actId="165"/>
          <ac:grpSpMkLst>
            <pc:docMk/>
            <pc:sldMk cId="2953547692" sldId="893"/>
            <ac:grpSpMk id="12" creationId="{DF55FAF1-22E6-4349-BBF6-E5FF66657548}"/>
          </ac:grpSpMkLst>
        </pc:grpChg>
        <pc:grpChg chg="add mod">
          <ac:chgData name="Jonathan Neo" userId="499c2d3d-ce76-4636-8e86-6622b1f40b7d" providerId="ADAL" clId="{61F588B5-3371-4D11-B4A8-2670D27C83A8}" dt="2020-05-22T01:11:51.185" v="2684" actId="571"/>
          <ac:grpSpMkLst>
            <pc:docMk/>
            <pc:sldMk cId="2953547692" sldId="893"/>
            <ac:grpSpMk id="18" creationId="{E9ABC7A6-1F6A-414E-AB09-A7DBA99913E1}"/>
          </ac:grpSpMkLst>
        </pc:grpChg>
        <pc:grpChg chg="add mod">
          <ac:chgData name="Jonathan Neo" userId="499c2d3d-ce76-4636-8e86-6622b1f40b7d" providerId="ADAL" clId="{61F588B5-3371-4D11-B4A8-2670D27C83A8}" dt="2020-05-22T01:13:45.168" v="2751" actId="164"/>
          <ac:grpSpMkLst>
            <pc:docMk/>
            <pc:sldMk cId="2953547692" sldId="893"/>
            <ac:grpSpMk id="23" creationId="{E6EC7F29-1376-4E1F-B192-73B6079D4200}"/>
          </ac:grpSpMkLst>
        </pc:grpChg>
        <pc:graphicFrameChg chg="add mod modGraphic">
          <ac:chgData name="Jonathan Neo" userId="499c2d3d-ce76-4636-8e86-6622b1f40b7d" providerId="ADAL" clId="{61F588B5-3371-4D11-B4A8-2670D27C83A8}" dt="2020-05-22T01:08:58.747" v="2588" actId="20577"/>
          <ac:graphicFrameMkLst>
            <pc:docMk/>
            <pc:sldMk cId="2953547692" sldId="893"/>
            <ac:graphicFrameMk id="3" creationId="{D3327321-D875-48E5-AB13-05701A28255C}"/>
          </ac:graphicFrameMkLst>
        </pc:graphicFrameChg>
        <pc:graphicFrameChg chg="add del mod">
          <ac:chgData name="Jonathan Neo" userId="499c2d3d-ce76-4636-8e86-6622b1f40b7d" providerId="ADAL" clId="{61F588B5-3371-4D11-B4A8-2670D27C83A8}" dt="2020-05-21T14:34:36.516" v="668"/>
          <ac:graphicFrameMkLst>
            <pc:docMk/>
            <pc:sldMk cId="2953547692" sldId="893"/>
            <ac:graphicFrameMk id="6" creationId="{2FAFE40A-2CD9-4984-AF1C-31E4C2D29F40}"/>
          </ac:graphicFrameMkLst>
        </pc:graphicFrameChg>
        <pc:graphicFrameChg chg="del">
          <ac:chgData name="Jonathan Neo" userId="499c2d3d-ce76-4636-8e86-6622b1f40b7d" providerId="ADAL" clId="{61F588B5-3371-4D11-B4A8-2670D27C83A8}" dt="2020-05-21T09:58:43.083" v="650" actId="478"/>
          <ac:graphicFrameMkLst>
            <pc:docMk/>
            <pc:sldMk cId="2953547692" sldId="893"/>
            <ac:graphicFrameMk id="8" creationId="{45B4D594-04E6-4E2E-839A-38A63FA880BE}"/>
          </ac:graphicFrameMkLst>
        </pc:graphicFrameChg>
        <pc:picChg chg="add mod">
          <ac:chgData name="Jonathan Neo" userId="499c2d3d-ce76-4636-8e86-6622b1f40b7d" providerId="ADAL" clId="{61F588B5-3371-4D11-B4A8-2670D27C83A8}" dt="2020-05-22T01:13:45.168" v="2751" actId="164"/>
          <ac:picMkLst>
            <pc:docMk/>
            <pc:sldMk cId="2953547692" sldId="893"/>
            <ac:picMk id="13" creationId="{37BF5609-D1A9-44A3-9D4B-B3CB6EDD3163}"/>
          </ac:picMkLst>
        </pc:picChg>
        <pc:picChg chg="add del mod">
          <ac:chgData name="Jonathan Neo" userId="499c2d3d-ce76-4636-8e86-6622b1f40b7d" providerId="ADAL" clId="{61F588B5-3371-4D11-B4A8-2670D27C83A8}" dt="2020-05-22T01:13:45.168" v="2751" actId="164"/>
          <ac:picMkLst>
            <pc:docMk/>
            <pc:sldMk cId="2953547692" sldId="893"/>
            <ac:picMk id="14" creationId="{00311239-162A-465A-8C16-B210B4742FBA}"/>
          </ac:picMkLst>
        </pc:picChg>
        <pc:picChg chg="add mod">
          <ac:chgData name="Jonathan Neo" userId="499c2d3d-ce76-4636-8e86-6622b1f40b7d" providerId="ADAL" clId="{61F588B5-3371-4D11-B4A8-2670D27C83A8}" dt="2020-05-22T01:13:45.168" v="2751" actId="164"/>
          <ac:picMkLst>
            <pc:docMk/>
            <pc:sldMk cId="2953547692" sldId="893"/>
            <ac:picMk id="16" creationId="{69527E56-7BDD-4D9D-BF24-CEE62C958FE1}"/>
          </ac:picMkLst>
        </pc:picChg>
      </pc:sldChg>
      <pc:sldChg chg="addSp delSp modSp add mod delAnim modAnim addCm delCm modNotesTx">
        <pc:chgData name="Jonathan Neo" userId="499c2d3d-ce76-4636-8e86-6622b1f40b7d" providerId="ADAL" clId="{61F588B5-3371-4D11-B4A8-2670D27C83A8}" dt="2020-05-22T04:30:14.179" v="3708" actId="20577"/>
        <pc:sldMkLst>
          <pc:docMk/>
          <pc:sldMk cId="3507503851" sldId="894"/>
        </pc:sldMkLst>
        <pc:spChg chg="add mod">
          <ac:chgData name="Jonathan Neo" userId="499c2d3d-ce76-4636-8e86-6622b1f40b7d" providerId="ADAL" clId="{61F588B5-3371-4D11-B4A8-2670D27C83A8}" dt="2020-05-21T15:26:18.151" v="1556" actId="14100"/>
          <ac:spMkLst>
            <pc:docMk/>
            <pc:sldMk cId="3507503851" sldId="894"/>
            <ac:spMk id="4" creationId="{C0D85B06-901C-45EA-AB62-E9D9C2F84D3C}"/>
          </ac:spMkLst>
        </pc:spChg>
        <pc:spChg chg="add mod">
          <ac:chgData name="Jonathan Neo" userId="499c2d3d-ce76-4636-8e86-6622b1f40b7d" providerId="ADAL" clId="{61F588B5-3371-4D11-B4A8-2670D27C83A8}" dt="2020-05-21T15:13:37.763" v="1396" actId="1076"/>
          <ac:spMkLst>
            <pc:docMk/>
            <pc:sldMk cId="3507503851" sldId="894"/>
            <ac:spMk id="13" creationId="{76463E33-9BE5-484C-8A3F-4414DB19C118}"/>
          </ac:spMkLst>
        </pc:spChg>
        <pc:spChg chg="add mod">
          <ac:chgData name="Jonathan Neo" userId="499c2d3d-ce76-4636-8e86-6622b1f40b7d" providerId="ADAL" clId="{61F588B5-3371-4D11-B4A8-2670D27C83A8}" dt="2020-05-21T14:47:26.234" v="878" actId="1076"/>
          <ac:spMkLst>
            <pc:docMk/>
            <pc:sldMk cId="3507503851" sldId="894"/>
            <ac:spMk id="14" creationId="{D257941E-0963-41FB-B89D-F5700A077592}"/>
          </ac:spMkLst>
        </pc:spChg>
        <pc:spChg chg="add mod">
          <ac:chgData name="Jonathan Neo" userId="499c2d3d-ce76-4636-8e86-6622b1f40b7d" providerId="ADAL" clId="{61F588B5-3371-4D11-B4A8-2670D27C83A8}" dt="2020-05-21T15:45:17.778" v="1875" actId="1076"/>
          <ac:spMkLst>
            <pc:docMk/>
            <pc:sldMk cId="3507503851" sldId="894"/>
            <ac:spMk id="23" creationId="{BDCC5D0E-B391-43E6-B0CD-E4A626FEDC36}"/>
          </ac:spMkLst>
        </pc:spChg>
        <pc:spChg chg="add mod">
          <ac:chgData name="Jonathan Neo" userId="499c2d3d-ce76-4636-8e86-6622b1f40b7d" providerId="ADAL" clId="{61F588B5-3371-4D11-B4A8-2670D27C83A8}" dt="2020-05-21T14:48:03.768" v="901" actId="554"/>
          <ac:spMkLst>
            <pc:docMk/>
            <pc:sldMk cId="3507503851" sldId="894"/>
            <ac:spMk id="24" creationId="{6FF77990-4C5F-4B2B-9618-57DFF9CC2EAC}"/>
          </ac:spMkLst>
        </pc:spChg>
        <pc:spChg chg="add mod">
          <ac:chgData name="Jonathan Neo" userId="499c2d3d-ce76-4636-8e86-6622b1f40b7d" providerId="ADAL" clId="{61F588B5-3371-4D11-B4A8-2670D27C83A8}" dt="2020-05-21T14:48:03.768" v="901" actId="554"/>
          <ac:spMkLst>
            <pc:docMk/>
            <pc:sldMk cId="3507503851" sldId="894"/>
            <ac:spMk id="25" creationId="{F58CFDD1-5F53-4ED7-9814-D971EFA282A7}"/>
          </ac:spMkLst>
        </pc:spChg>
        <pc:spChg chg="add mod">
          <ac:chgData name="Jonathan Neo" userId="499c2d3d-ce76-4636-8e86-6622b1f40b7d" providerId="ADAL" clId="{61F588B5-3371-4D11-B4A8-2670D27C83A8}" dt="2020-05-21T14:48:03.768" v="901" actId="554"/>
          <ac:spMkLst>
            <pc:docMk/>
            <pc:sldMk cId="3507503851" sldId="894"/>
            <ac:spMk id="26" creationId="{21DFB742-F4CB-4FD9-BBAF-5D1DACA09026}"/>
          </ac:spMkLst>
        </pc:spChg>
        <pc:spChg chg="add mod">
          <ac:chgData name="Jonathan Neo" userId="499c2d3d-ce76-4636-8e86-6622b1f40b7d" providerId="ADAL" clId="{61F588B5-3371-4D11-B4A8-2670D27C83A8}" dt="2020-05-21T14:48:03.768" v="901" actId="554"/>
          <ac:spMkLst>
            <pc:docMk/>
            <pc:sldMk cId="3507503851" sldId="894"/>
            <ac:spMk id="27" creationId="{CA672850-49ED-470F-A087-D500EE8A38F4}"/>
          </ac:spMkLst>
        </pc:spChg>
        <pc:spChg chg="add mod">
          <ac:chgData name="Jonathan Neo" userId="499c2d3d-ce76-4636-8e86-6622b1f40b7d" providerId="ADAL" clId="{61F588B5-3371-4D11-B4A8-2670D27C83A8}" dt="2020-05-21T15:46:40.763" v="1897" actId="1035"/>
          <ac:spMkLst>
            <pc:docMk/>
            <pc:sldMk cId="3507503851" sldId="894"/>
            <ac:spMk id="28" creationId="{1DBB0EF3-FC51-49AE-8B65-A5B28C976CC0}"/>
          </ac:spMkLst>
        </pc:spChg>
        <pc:spChg chg="add mod">
          <ac:chgData name="Jonathan Neo" userId="499c2d3d-ce76-4636-8e86-6622b1f40b7d" providerId="ADAL" clId="{61F588B5-3371-4D11-B4A8-2670D27C83A8}" dt="2020-05-21T15:46:40.763" v="1897" actId="1035"/>
          <ac:spMkLst>
            <pc:docMk/>
            <pc:sldMk cId="3507503851" sldId="894"/>
            <ac:spMk id="29" creationId="{FCEB8B82-016D-4AF0-8BED-0204F9A5A7EA}"/>
          </ac:spMkLst>
        </pc:spChg>
        <pc:spChg chg="add mod">
          <ac:chgData name="Jonathan Neo" userId="499c2d3d-ce76-4636-8e86-6622b1f40b7d" providerId="ADAL" clId="{61F588B5-3371-4D11-B4A8-2670D27C83A8}" dt="2020-05-21T15:46:29.184" v="1891" actId="1076"/>
          <ac:spMkLst>
            <pc:docMk/>
            <pc:sldMk cId="3507503851" sldId="894"/>
            <ac:spMk id="30" creationId="{E5D38D02-CA84-4211-ACDE-FE2DDA87F95A}"/>
          </ac:spMkLst>
        </pc:spChg>
        <pc:spChg chg="add mod">
          <ac:chgData name="Jonathan Neo" userId="499c2d3d-ce76-4636-8e86-6622b1f40b7d" providerId="ADAL" clId="{61F588B5-3371-4D11-B4A8-2670D27C83A8}" dt="2020-05-21T15:46:40.763" v="1897" actId="1035"/>
          <ac:spMkLst>
            <pc:docMk/>
            <pc:sldMk cId="3507503851" sldId="894"/>
            <ac:spMk id="31" creationId="{052C5DD9-5F31-45AB-BD2B-BD715D927239}"/>
          </ac:spMkLst>
        </pc:spChg>
        <pc:spChg chg="add mod topLvl">
          <ac:chgData name="Jonathan Neo" userId="499c2d3d-ce76-4636-8e86-6622b1f40b7d" providerId="ADAL" clId="{61F588B5-3371-4D11-B4A8-2670D27C83A8}" dt="2020-05-22T00:37:54.094" v="2444" actId="14100"/>
          <ac:spMkLst>
            <pc:docMk/>
            <pc:sldMk cId="3507503851" sldId="894"/>
            <ac:spMk id="32" creationId="{293520BF-B0A2-468E-9765-B62295B514D0}"/>
          </ac:spMkLst>
        </pc:spChg>
        <pc:spChg chg="add mod">
          <ac:chgData name="Jonathan Neo" userId="499c2d3d-ce76-4636-8e86-6622b1f40b7d" providerId="ADAL" clId="{61F588B5-3371-4D11-B4A8-2670D27C83A8}" dt="2020-05-22T04:30:14.179" v="3708" actId="20577"/>
          <ac:spMkLst>
            <pc:docMk/>
            <pc:sldMk cId="3507503851" sldId="894"/>
            <ac:spMk id="35" creationId="{E49CBD52-0852-468B-9523-03A1519F1F66}"/>
          </ac:spMkLst>
        </pc:spChg>
        <pc:spChg chg="add mod">
          <ac:chgData name="Jonathan Neo" userId="499c2d3d-ce76-4636-8e86-6622b1f40b7d" providerId="ADAL" clId="{61F588B5-3371-4D11-B4A8-2670D27C83A8}" dt="2020-05-21T15:29:44.830" v="1724" actId="14100"/>
          <ac:spMkLst>
            <pc:docMk/>
            <pc:sldMk cId="3507503851" sldId="894"/>
            <ac:spMk id="40" creationId="{19E6696A-ED73-4947-A20D-7A4C3D09E6DF}"/>
          </ac:spMkLst>
        </pc:spChg>
        <pc:spChg chg="add mod">
          <ac:chgData name="Jonathan Neo" userId="499c2d3d-ce76-4636-8e86-6622b1f40b7d" providerId="ADAL" clId="{61F588B5-3371-4D11-B4A8-2670D27C83A8}" dt="2020-05-21T15:46:40.763" v="1897" actId="1035"/>
          <ac:spMkLst>
            <pc:docMk/>
            <pc:sldMk cId="3507503851" sldId="894"/>
            <ac:spMk id="42" creationId="{6C28F11D-B363-4E2E-93D1-697687565632}"/>
          </ac:spMkLst>
        </pc:spChg>
        <pc:grpChg chg="add del mod">
          <ac:chgData name="Jonathan Neo" userId="499c2d3d-ce76-4636-8e86-6622b1f40b7d" providerId="ADAL" clId="{61F588B5-3371-4D11-B4A8-2670D27C83A8}" dt="2020-05-21T15:21:58.051" v="1526" actId="165"/>
          <ac:grpSpMkLst>
            <pc:docMk/>
            <pc:sldMk cId="3507503851" sldId="894"/>
            <ac:grpSpMk id="36" creationId="{B0CA3C78-72AC-4712-B674-FCB13762A71C}"/>
          </ac:grpSpMkLst>
        </pc:grpChg>
        <pc:grpChg chg="add mod">
          <ac:chgData name="Jonathan Neo" userId="499c2d3d-ce76-4636-8e86-6622b1f40b7d" providerId="ADAL" clId="{61F588B5-3371-4D11-B4A8-2670D27C83A8}" dt="2020-05-22T01:43:36.509" v="3658" actId="1076"/>
          <ac:grpSpMkLst>
            <pc:docMk/>
            <pc:sldMk cId="3507503851" sldId="894"/>
            <ac:grpSpMk id="37" creationId="{7EE5EF65-32A9-4ACD-ADA4-A1A10951C554}"/>
          </ac:grpSpMkLst>
        </pc:grpChg>
        <pc:grpChg chg="add del mod ord">
          <ac:chgData name="Jonathan Neo" userId="499c2d3d-ce76-4636-8e86-6622b1f40b7d" providerId="ADAL" clId="{61F588B5-3371-4D11-B4A8-2670D27C83A8}" dt="2020-05-21T15:53:51.216" v="1971" actId="21"/>
          <ac:grpSpMkLst>
            <pc:docMk/>
            <pc:sldMk cId="3507503851" sldId="894"/>
            <ac:grpSpMk id="41" creationId="{638CF2E2-55C6-4D01-BE81-6FF683A6F4C6}"/>
          </ac:grpSpMkLst>
        </pc:grpChg>
        <pc:graphicFrameChg chg="del">
          <ac:chgData name="Jonathan Neo" userId="499c2d3d-ce76-4636-8e86-6622b1f40b7d" providerId="ADAL" clId="{61F588B5-3371-4D11-B4A8-2670D27C83A8}" dt="2020-05-21T14:39:09.667" v="789" actId="478"/>
          <ac:graphicFrameMkLst>
            <pc:docMk/>
            <pc:sldMk cId="3507503851" sldId="894"/>
            <ac:graphicFrameMk id="3" creationId="{D3327321-D875-48E5-AB13-05701A28255C}"/>
          </ac:graphicFrameMkLst>
        </pc:graphicFrameChg>
        <pc:picChg chg="add mod topLvl">
          <ac:chgData name="Jonathan Neo" userId="499c2d3d-ce76-4636-8e86-6622b1f40b7d" providerId="ADAL" clId="{61F588B5-3371-4D11-B4A8-2670D27C83A8}" dt="2020-05-22T00:38:08.835" v="2448" actId="1076"/>
          <ac:picMkLst>
            <pc:docMk/>
            <pc:sldMk cId="3507503851" sldId="894"/>
            <ac:picMk id="33" creationId="{00C6C157-7FA5-4852-B0D3-018E79F6100E}"/>
          </ac:picMkLst>
        </pc:picChg>
        <pc:picChg chg="add mod">
          <ac:chgData name="Jonathan Neo" userId="499c2d3d-ce76-4636-8e86-6622b1f40b7d" providerId="ADAL" clId="{61F588B5-3371-4D11-B4A8-2670D27C83A8}" dt="2020-05-21T15:22:58.662" v="1545" actId="164"/>
          <ac:picMkLst>
            <pc:docMk/>
            <pc:sldMk cId="3507503851" sldId="894"/>
            <ac:picMk id="34" creationId="{A65310B0-81B9-4FC0-974E-2FD61E75A32E}"/>
          </ac:picMkLst>
        </pc:picChg>
        <pc:picChg chg="add mod">
          <ac:chgData name="Jonathan Neo" userId="499c2d3d-ce76-4636-8e86-6622b1f40b7d" providerId="ADAL" clId="{61F588B5-3371-4D11-B4A8-2670D27C83A8}" dt="2020-05-21T15:52:32.210" v="1959" actId="1076"/>
          <ac:picMkLst>
            <pc:docMk/>
            <pc:sldMk cId="3507503851" sldId="894"/>
            <ac:picMk id="43" creationId="{3C52BDBF-A895-46A2-82E3-5131B5DD4138}"/>
          </ac:picMkLst>
        </pc:picChg>
        <pc:cxnChg chg="add mod">
          <ac:chgData name="Jonathan Neo" userId="499c2d3d-ce76-4636-8e86-6622b1f40b7d" providerId="ADAL" clId="{61F588B5-3371-4D11-B4A8-2670D27C83A8}" dt="2020-05-21T14:46:24.943" v="857" actId="1076"/>
          <ac:cxnSpMkLst>
            <pc:docMk/>
            <pc:sldMk cId="3507503851" sldId="894"/>
            <ac:cxnSpMk id="7" creationId="{B3C0D459-AEFF-4419-8947-AD2D2F268C79}"/>
          </ac:cxnSpMkLst>
        </pc:cxnChg>
        <pc:cxnChg chg="add mod">
          <ac:chgData name="Jonathan Neo" userId="499c2d3d-ce76-4636-8e86-6622b1f40b7d" providerId="ADAL" clId="{61F588B5-3371-4D11-B4A8-2670D27C83A8}" dt="2020-05-21T14:45:56.646" v="848" actId="14100"/>
          <ac:cxnSpMkLst>
            <pc:docMk/>
            <pc:sldMk cId="3507503851" sldId="894"/>
            <ac:cxnSpMk id="9" creationId="{7782083E-68C2-4047-929D-1E4E43BE6503}"/>
          </ac:cxnSpMkLst>
        </pc:cxnChg>
        <pc:cxnChg chg="add del mod">
          <ac:chgData name="Jonathan Neo" userId="499c2d3d-ce76-4636-8e86-6622b1f40b7d" providerId="ADAL" clId="{61F588B5-3371-4D11-B4A8-2670D27C83A8}" dt="2020-05-21T14:45:51.139" v="846" actId="478"/>
          <ac:cxnSpMkLst>
            <pc:docMk/>
            <pc:sldMk cId="3507503851" sldId="894"/>
            <ac:cxnSpMk id="16" creationId="{431E4199-F193-411B-A909-B42C129B0F39}"/>
          </ac:cxnSpMkLst>
        </pc:cxnChg>
        <pc:cxnChg chg="add mod">
          <ac:chgData name="Jonathan Neo" userId="499c2d3d-ce76-4636-8e86-6622b1f40b7d" providerId="ADAL" clId="{61F588B5-3371-4D11-B4A8-2670D27C83A8}" dt="2020-05-21T14:46:38.874" v="862" actId="554"/>
          <ac:cxnSpMkLst>
            <pc:docMk/>
            <pc:sldMk cId="3507503851" sldId="894"/>
            <ac:cxnSpMk id="17" creationId="{45C5F71D-F717-43EC-8EA3-43D446166099}"/>
          </ac:cxnSpMkLst>
        </pc:cxnChg>
        <pc:cxnChg chg="add mod">
          <ac:chgData name="Jonathan Neo" userId="499c2d3d-ce76-4636-8e86-6622b1f40b7d" providerId="ADAL" clId="{61F588B5-3371-4D11-B4A8-2670D27C83A8}" dt="2020-05-21T14:46:38.874" v="862" actId="554"/>
          <ac:cxnSpMkLst>
            <pc:docMk/>
            <pc:sldMk cId="3507503851" sldId="894"/>
            <ac:cxnSpMk id="18" creationId="{BAD92844-F977-4818-8499-149E4A219A05}"/>
          </ac:cxnSpMkLst>
        </pc:cxnChg>
        <pc:cxnChg chg="add mod">
          <ac:chgData name="Jonathan Neo" userId="499c2d3d-ce76-4636-8e86-6622b1f40b7d" providerId="ADAL" clId="{61F588B5-3371-4D11-B4A8-2670D27C83A8}" dt="2020-05-21T14:46:38.874" v="862" actId="554"/>
          <ac:cxnSpMkLst>
            <pc:docMk/>
            <pc:sldMk cId="3507503851" sldId="894"/>
            <ac:cxnSpMk id="19" creationId="{29C686C7-E36D-486D-87BE-1A9B19F438C9}"/>
          </ac:cxnSpMkLst>
        </pc:cxnChg>
        <pc:cxnChg chg="add del mod">
          <ac:chgData name="Jonathan Neo" userId="499c2d3d-ce76-4636-8e86-6622b1f40b7d" providerId="ADAL" clId="{61F588B5-3371-4D11-B4A8-2670D27C83A8}" dt="2020-05-21T14:45:49.445" v="845" actId="478"/>
          <ac:cxnSpMkLst>
            <pc:docMk/>
            <pc:sldMk cId="3507503851" sldId="894"/>
            <ac:cxnSpMk id="20" creationId="{F820E267-CADA-4465-987A-FB28FA2259A3}"/>
          </ac:cxnSpMkLst>
        </pc:cxnChg>
        <pc:cxnChg chg="add mod">
          <ac:chgData name="Jonathan Neo" userId="499c2d3d-ce76-4636-8e86-6622b1f40b7d" providerId="ADAL" clId="{61F588B5-3371-4D11-B4A8-2670D27C83A8}" dt="2020-05-21T14:46:38.874" v="862" actId="554"/>
          <ac:cxnSpMkLst>
            <pc:docMk/>
            <pc:sldMk cId="3507503851" sldId="894"/>
            <ac:cxnSpMk id="22" creationId="{DEA6B8EF-15F8-4599-90AB-68EB4B0A3A73}"/>
          </ac:cxnSpMkLst>
        </pc:cxnChg>
        <pc:cxnChg chg="add mod">
          <ac:chgData name="Jonathan Neo" userId="499c2d3d-ce76-4636-8e86-6622b1f40b7d" providerId="ADAL" clId="{61F588B5-3371-4D11-B4A8-2670D27C83A8}" dt="2020-05-21T15:28:51.160" v="1699" actId="164"/>
          <ac:cxnSpMkLst>
            <pc:docMk/>
            <pc:sldMk cId="3507503851" sldId="894"/>
            <ac:cxnSpMk id="39" creationId="{9CA93694-BD05-4B73-ADFA-A253AADC3064}"/>
          </ac:cxnSpMkLst>
        </pc:cxnChg>
      </pc:sldChg>
      <pc:sldChg chg="delSp add del mod delAnim">
        <pc:chgData name="Jonathan Neo" userId="499c2d3d-ce76-4636-8e86-6622b1f40b7d" providerId="ADAL" clId="{61F588B5-3371-4D11-B4A8-2670D27C83A8}" dt="2020-05-21T15:41:54.291" v="1841" actId="47"/>
        <pc:sldMkLst>
          <pc:docMk/>
          <pc:sldMk cId="3290663685" sldId="895"/>
        </pc:sldMkLst>
        <pc:spChg chg="del">
          <ac:chgData name="Jonathan Neo" userId="499c2d3d-ce76-4636-8e86-6622b1f40b7d" providerId="ADAL" clId="{61F588B5-3371-4D11-B4A8-2670D27C83A8}" dt="2020-05-21T15:36:10.677" v="1730" actId="478"/>
          <ac:spMkLst>
            <pc:docMk/>
            <pc:sldMk cId="3290663685" sldId="895"/>
            <ac:spMk id="28" creationId="{1DBB0EF3-FC51-49AE-8B65-A5B28C976CC0}"/>
          </ac:spMkLst>
        </pc:spChg>
        <pc:spChg chg="del">
          <ac:chgData name="Jonathan Neo" userId="499c2d3d-ce76-4636-8e86-6622b1f40b7d" providerId="ADAL" clId="{61F588B5-3371-4D11-B4A8-2670D27C83A8}" dt="2020-05-21T15:36:12.912" v="1732" actId="478"/>
          <ac:spMkLst>
            <pc:docMk/>
            <pc:sldMk cId="3290663685" sldId="895"/>
            <ac:spMk id="30" creationId="{E5D38D02-CA84-4211-ACDE-FE2DDA87F95A}"/>
          </ac:spMkLst>
        </pc:spChg>
        <pc:spChg chg="del">
          <ac:chgData name="Jonathan Neo" userId="499c2d3d-ce76-4636-8e86-6622b1f40b7d" providerId="ADAL" clId="{61F588B5-3371-4D11-B4A8-2670D27C83A8}" dt="2020-05-21T15:36:11.960" v="1731" actId="478"/>
          <ac:spMkLst>
            <pc:docMk/>
            <pc:sldMk cId="3290663685" sldId="895"/>
            <ac:spMk id="31" creationId="{052C5DD9-5F31-45AB-BD2B-BD715D927239}"/>
          </ac:spMkLst>
        </pc:spChg>
        <pc:spChg chg="del topLvl">
          <ac:chgData name="Jonathan Neo" userId="499c2d3d-ce76-4636-8e86-6622b1f40b7d" providerId="ADAL" clId="{61F588B5-3371-4D11-B4A8-2670D27C83A8}" dt="2020-05-21T15:36:06.748" v="1728" actId="478"/>
          <ac:spMkLst>
            <pc:docMk/>
            <pc:sldMk cId="3290663685" sldId="895"/>
            <ac:spMk id="40" creationId="{19E6696A-ED73-4947-A20D-7A4C3D09E6DF}"/>
          </ac:spMkLst>
        </pc:spChg>
        <pc:grpChg chg="del">
          <ac:chgData name="Jonathan Neo" userId="499c2d3d-ce76-4636-8e86-6622b1f40b7d" providerId="ADAL" clId="{61F588B5-3371-4D11-B4A8-2670D27C83A8}" dt="2020-05-21T15:36:01.036" v="1726" actId="478"/>
          <ac:grpSpMkLst>
            <pc:docMk/>
            <pc:sldMk cId="3290663685" sldId="895"/>
            <ac:grpSpMk id="37" creationId="{7EE5EF65-32A9-4ACD-ADA4-A1A10951C554}"/>
          </ac:grpSpMkLst>
        </pc:grpChg>
        <pc:grpChg chg="del">
          <ac:chgData name="Jonathan Neo" userId="499c2d3d-ce76-4636-8e86-6622b1f40b7d" providerId="ADAL" clId="{61F588B5-3371-4D11-B4A8-2670D27C83A8}" dt="2020-05-21T15:36:06.748" v="1728" actId="478"/>
          <ac:grpSpMkLst>
            <pc:docMk/>
            <pc:sldMk cId="3290663685" sldId="895"/>
            <ac:grpSpMk id="41" creationId="{638CF2E2-55C6-4D01-BE81-6FF683A6F4C6}"/>
          </ac:grpSpMkLst>
        </pc:grpChg>
        <pc:picChg chg="del">
          <ac:chgData name="Jonathan Neo" userId="499c2d3d-ce76-4636-8e86-6622b1f40b7d" providerId="ADAL" clId="{61F588B5-3371-4D11-B4A8-2670D27C83A8}" dt="2020-05-21T15:36:02.931" v="1727" actId="478"/>
          <ac:picMkLst>
            <pc:docMk/>
            <pc:sldMk cId="3290663685" sldId="895"/>
            <ac:picMk id="33" creationId="{00C6C157-7FA5-4852-B0D3-018E79F6100E}"/>
          </ac:picMkLst>
        </pc:picChg>
        <pc:cxnChg chg="del topLvl">
          <ac:chgData name="Jonathan Neo" userId="499c2d3d-ce76-4636-8e86-6622b1f40b7d" providerId="ADAL" clId="{61F588B5-3371-4D11-B4A8-2670D27C83A8}" dt="2020-05-21T15:36:07.634" v="1729" actId="478"/>
          <ac:cxnSpMkLst>
            <pc:docMk/>
            <pc:sldMk cId="3290663685" sldId="895"/>
            <ac:cxnSpMk id="39" creationId="{9CA93694-BD05-4B73-ADFA-A253AADC3064}"/>
          </ac:cxnSpMkLst>
        </pc:cxnChg>
      </pc:sldChg>
      <pc:sldChg chg="addSp delSp modSp add mod delAnim modAnim modNotesTx">
        <pc:chgData name="Jonathan Neo" userId="499c2d3d-ce76-4636-8e86-6622b1f40b7d" providerId="ADAL" clId="{61F588B5-3371-4D11-B4A8-2670D27C83A8}" dt="2020-05-21T16:12:23.512" v="2313" actId="1035"/>
        <pc:sldMkLst>
          <pc:docMk/>
          <pc:sldMk cId="4190731092" sldId="896"/>
        </pc:sldMkLst>
        <pc:spChg chg="mod">
          <ac:chgData name="Jonathan Neo" userId="499c2d3d-ce76-4636-8e86-6622b1f40b7d" providerId="ADAL" clId="{61F588B5-3371-4D11-B4A8-2670D27C83A8}" dt="2020-05-21T15:53:53.631" v="1972"/>
          <ac:spMkLst>
            <pc:docMk/>
            <pc:sldMk cId="4190731092" sldId="896"/>
            <ac:spMk id="23" creationId="{4AB9CA2F-48F5-4BC7-8FB0-0B8D5E365139}"/>
          </ac:spMkLst>
        </pc:spChg>
        <pc:spChg chg="del">
          <ac:chgData name="Jonathan Neo" userId="499c2d3d-ce76-4636-8e86-6622b1f40b7d" providerId="ADAL" clId="{61F588B5-3371-4D11-B4A8-2670D27C83A8}" dt="2020-05-21T15:36:18.706" v="1735" actId="478"/>
          <ac:spMkLst>
            <pc:docMk/>
            <pc:sldMk cId="4190731092" sldId="896"/>
            <ac:spMk id="23" creationId="{BDCC5D0E-B391-43E6-B0CD-E4A626FEDC36}"/>
          </ac:spMkLst>
        </pc:spChg>
        <pc:spChg chg="add mod">
          <ac:chgData name="Jonathan Neo" userId="499c2d3d-ce76-4636-8e86-6622b1f40b7d" providerId="ADAL" clId="{61F588B5-3371-4D11-B4A8-2670D27C83A8}" dt="2020-05-21T15:43:14.802" v="1856" actId="1076"/>
          <ac:spMkLst>
            <pc:docMk/>
            <pc:sldMk cId="4190731092" sldId="896"/>
            <ac:spMk id="28" creationId="{297CAFE3-E4B8-4153-8781-5C4789DBBF40}"/>
          </ac:spMkLst>
        </pc:spChg>
        <pc:spChg chg="del">
          <ac:chgData name="Jonathan Neo" userId="499c2d3d-ce76-4636-8e86-6622b1f40b7d" providerId="ADAL" clId="{61F588B5-3371-4D11-B4A8-2670D27C83A8}" dt="2020-05-21T15:36:18.097" v="1734" actId="478"/>
          <ac:spMkLst>
            <pc:docMk/>
            <pc:sldMk cId="4190731092" sldId="896"/>
            <ac:spMk id="29" creationId="{FCEB8B82-016D-4AF0-8BED-0204F9A5A7EA}"/>
          </ac:spMkLst>
        </pc:spChg>
        <pc:spChg chg="add del mod">
          <ac:chgData name="Jonathan Neo" userId="499c2d3d-ce76-4636-8e86-6622b1f40b7d" providerId="ADAL" clId="{61F588B5-3371-4D11-B4A8-2670D27C83A8}" dt="2020-05-21T15:46:57.657" v="1901"/>
          <ac:spMkLst>
            <pc:docMk/>
            <pc:sldMk cId="4190731092" sldId="896"/>
            <ac:spMk id="30" creationId="{C3A11299-E366-4BCB-8886-390CC74E4AD5}"/>
          </ac:spMkLst>
        </pc:spChg>
        <pc:spChg chg="mod">
          <ac:chgData name="Jonathan Neo" userId="499c2d3d-ce76-4636-8e86-6622b1f40b7d" providerId="ADAL" clId="{61F588B5-3371-4D11-B4A8-2670D27C83A8}" dt="2020-05-21T16:12:23.512" v="2313" actId="1035"/>
          <ac:spMkLst>
            <pc:docMk/>
            <pc:sldMk cId="4190731092" sldId="896"/>
            <ac:spMk id="31" creationId="{12483277-BE6B-40D7-B7AC-FAD804D27C05}"/>
          </ac:spMkLst>
        </pc:spChg>
        <pc:spChg chg="add del mod">
          <ac:chgData name="Jonathan Neo" userId="499c2d3d-ce76-4636-8e86-6622b1f40b7d" providerId="ADAL" clId="{61F588B5-3371-4D11-B4A8-2670D27C83A8}" dt="2020-05-21T15:46:57.657" v="1901"/>
          <ac:spMkLst>
            <pc:docMk/>
            <pc:sldMk cId="4190731092" sldId="896"/>
            <ac:spMk id="31" creationId="{F07D529A-E8B8-486A-B1A9-5BF8651E78F5}"/>
          </ac:spMkLst>
        </pc:spChg>
        <pc:spChg chg="del">
          <ac:chgData name="Jonathan Neo" userId="499c2d3d-ce76-4636-8e86-6622b1f40b7d" providerId="ADAL" clId="{61F588B5-3371-4D11-B4A8-2670D27C83A8}" dt="2020-05-21T15:36:20.222" v="1736" actId="478"/>
          <ac:spMkLst>
            <pc:docMk/>
            <pc:sldMk cId="4190731092" sldId="896"/>
            <ac:spMk id="32" creationId="{293520BF-B0A2-468E-9765-B62295B514D0}"/>
          </ac:spMkLst>
        </pc:spChg>
        <pc:spChg chg="add del mod">
          <ac:chgData name="Jonathan Neo" userId="499c2d3d-ce76-4636-8e86-6622b1f40b7d" providerId="ADAL" clId="{61F588B5-3371-4D11-B4A8-2670D27C83A8}" dt="2020-05-21T15:46:57.657" v="1901"/>
          <ac:spMkLst>
            <pc:docMk/>
            <pc:sldMk cId="4190731092" sldId="896"/>
            <ac:spMk id="33" creationId="{F7E70E60-E5BB-44AB-AE21-B936B8E58FAE}"/>
          </ac:spMkLst>
        </pc:spChg>
        <pc:grpChg chg="add del mod">
          <ac:chgData name="Jonathan Neo" userId="499c2d3d-ce76-4636-8e86-6622b1f40b7d" providerId="ADAL" clId="{61F588B5-3371-4D11-B4A8-2670D27C83A8}" dt="2020-05-21T15:54:08.911" v="1973" actId="21"/>
          <ac:grpSpMkLst>
            <pc:docMk/>
            <pc:sldMk cId="4190731092" sldId="896"/>
            <ac:grpSpMk id="20" creationId="{C83EC9BD-1728-437D-8279-9A83D965D4B0}"/>
          </ac:grpSpMkLst>
        </pc:grpChg>
        <pc:grpChg chg="add mod">
          <ac:chgData name="Jonathan Neo" userId="499c2d3d-ce76-4636-8e86-6622b1f40b7d" providerId="ADAL" clId="{61F588B5-3371-4D11-B4A8-2670D27C83A8}" dt="2020-05-21T15:54:15.018" v="1975"/>
          <ac:grpSpMkLst>
            <pc:docMk/>
            <pc:sldMk cId="4190731092" sldId="896"/>
            <ac:grpSpMk id="29" creationId="{060B6B59-5436-4FD0-B678-832993C9166F}"/>
          </ac:grpSpMkLst>
        </pc:grpChg>
        <pc:graphicFrameChg chg="add mod modGraphic">
          <ac:chgData name="Jonathan Neo" userId="499c2d3d-ce76-4636-8e86-6622b1f40b7d" providerId="ADAL" clId="{61F588B5-3371-4D11-B4A8-2670D27C83A8}" dt="2020-05-21T15:46:12.274" v="1888" actId="2164"/>
          <ac:graphicFrameMkLst>
            <pc:docMk/>
            <pc:sldMk cId="4190731092" sldId="896"/>
            <ac:graphicFrameMk id="3" creationId="{8A6F2929-5E50-40E8-8891-1F171D92B5D4}"/>
          </ac:graphicFrameMkLst>
        </pc:graphicFrameChg>
        <pc:cxnChg chg="mod">
          <ac:chgData name="Jonathan Neo" userId="499c2d3d-ce76-4636-8e86-6622b1f40b7d" providerId="ADAL" clId="{61F588B5-3371-4D11-B4A8-2670D27C83A8}" dt="2020-05-21T15:53:53.631" v="1972"/>
          <ac:cxnSpMkLst>
            <pc:docMk/>
            <pc:sldMk cId="4190731092" sldId="896"/>
            <ac:cxnSpMk id="21" creationId="{CED5920C-9607-47F9-8FDD-01B5327FC35E}"/>
          </ac:cxnSpMkLst>
        </pc:cxnChg>
        <pc:cxnChg chg="mod">
          <ac:chgData name="Jonathan Neo" userId="499c2d3d-ce76-4636-8e86-6622b1f40b7d" providerId="ADAL" clId="{61F588B5-3371-4D11-B4A8-2670D27C83A8}" dt="2020-05-21T15:54:15.018" v="1975"/>
          <ac:cxnSpMkLst>
            <pc:docMk/>
            <pc:sldMk cId="4190731092" sldId="896"/>
            <ac:cxnSpMk id="30" creationId="{73F44FA3-B55C-404D-A72D-7596402661C9}"/>
          </ac:cxnSpMkLst>
        </pc:cxnChg>
      </pc:sldChg>
      <pc:sldChg chg="addSp modSp add mod modNotesTx">
        <pc:chgData name="Jonathan Neo" userId="499c2d3d-ce76-4636-8e86-6622b1f40b7d" providerId="ADAL" clId="{61F588B5-3371-4D11-B4A8-2670D27C83A8}" dt="2020-05-22T00:37:16.314" v="2432" actId="14100"/>
        <pc:sldMkLst>
          <pc:docMk/>
          <pc:sldMk cId="545870336" sldId="897"/>
        </pc:sldMkLst>
        <pc:spChg chg="add mod">
          <ac:chgData name="Jonathan Neo" userId="499c2d3d-ce76-4636-8e86-6622b1f40b7d" providerId="ADAL" clId="{61F588B5-3371-4D11-B4A8-2670D27C83A8}" dt="2020-05-21T15:49:20.833" v="1931" actId="164"/>
          <ac:spMkLst>
            <pc:docMk/>
            <pc:sldMk cId="545870336" sldId="897"/>
            <ac:spMk id="6" creationId="{D18E3F3F-3C5B-4A49-A785-7CCD5DDAF93B}"/>
          </ac:spMkLst>
        </pc:spChg>
        <pc:spChg chg="add mod">
          <ac:chgData name="Jonathan Neo" userId="499c2d3d-ce76-4636-8e86-6622b1f40b7d" providerId="ADAL" clId="{61F588B5-3371-4D11-B4A8-2670D27C83A8}" dt="2020-05-21T15:47:02.506" v="1903"/>
          <ac:spMkLst>
            <pc:docMk/>
            <pc:sldMk cId="545870336" sldId="897"/>
            <ac:spMk id="20" creationId="{8B841EA7-BC94-4856-BAAA-D96031C145F8}"/>
          </ac:spMkLst>
        </pc:spChg>
        <pc:spChg chg="add mod">
          <ac:chgData name="Jonathan Neo" userId="499c2d3d-ce76-4636-8e86-6622b1f40b7d" providerId="ADAL" clId="{61F588B5-3371-4D11-B4A8-2670D27C83A8}" dt="2020-05-22T00:37:16.314" v="2432" actId="14100"/>
          <ac:spMkLst>
            <pc:docMk/>
            <pc:sldMk cId="545870336" sldId="897"/>
            <ac:spMk id="21" creationId="{FF662DE6-5602-4B8D-9217-36FD221AB95E}"/>
          </ac:spMkLst>
        </pc:spChg>
        <pc:spChg chg="add mod">
          <ac:chgData name="Jonathan Neo" userId="499c2d3d-ce76-4636-8e86-6622b1f40b7d" providerId="ADAL" clId="{61F588B5-3371-4D11-B4A8-2670D27C83A8}" dt="2020-05-21T15:47:02.506" v="1903"/>
          <ac:spMkLst>
            <pc:docMk/>
            <pc:sldMk cId="545870336" sldId="897"/>
            <ac:spMk id="23" creationId="{10809A6B-EA68-4815-840D-F5B250CC6E3C}"/>
          </ac:spMkLst>
        </pc:spChg>
        <pc:grpChg chg="add mod">
          <ac:chgData name="Jonathan Neo" userId="499c2d3d-ce76-4636-8e86-6622b1f40b7d" providerId="ADAL" clId="{61F588B5-3371-4D11-B4A8-2670D27C83A8}" dt="2020-05-21T15:49:20.833" v="1931" actId="164"/>
          <ac:grpSpMkLst>
            <pc:docMk/>
            <pc:sldMk cId="545870336" sldId="897"/>
            <ac:grpSpMk id="8" creationId="{CE5C1AA2-CBD4-4C66-B826-B68015372EEC}"/>
          </ac:grpSpMkLst>
        </pc:grpChg>
        <pc:graphicFrameChg chg="modGraphic">
          <ac:chgData name="Jonathan Neo" userId="499c2d3d-ce76-4636-8e86-6622b1f40b7d" providerId="ADAL" clId="{61F588B5-3371-4D11-B4A8-2670D27C83A8}" dt="2020-05-21T15:57:34.596" v="2223" actId="400"/>
          <ac:graphicFrameMkLst>
            <pc:docMk/>
            <pc:sldMk cId="545870336" sldId="897"/>
            <ac:graphicFrameMk id="3" creationId="{8A6F2929-5E50-40E8-8891-1F171D92B5D4}"/>
          </ac:graphicFrameMkLst>
        </pc:graphicFrameChg>
        <pc:cxnChg chg="add mod">
          <ac:chgData name="Jonathan Neo" userId="499c2d3d-ce76-4636-8e86-6622b1f40b7d" providerId="ADAL" clId="{61F588B5-3371-4D11-B4A8-2670D27C83A8}" dt="2020-05-21T15:58:25.213" v="2241" actId="552"/>
          <ac:cxnSpMkLst>
            <pc:docMk/>
            <pc:sldMk cId="545870336" sldId="897"/>
            <ac:cxnSpMk id="11" creationId="{A3F8975A-2093-4AB5-B89D-CC8861261576}"/>
          </ac:cxnSpMkLst>
        </pc:cxnChg>
        <pc:cxnChg chg="add mod">
          <ac:chgData name="Jonathan Neo" userId="499c2d3d-ce76-4636-8e86-6622b1f40b7d" providerId="ADAL" clId="{61F588B5-3371-4D11-B4A8-2670D27C83A8}" dt="2020-05-21T15:49:20.833" v="1931" actId="164"/>
          <ac:cxnSpMkLst>
            <pc:docMk/>
            <pc:sldMk cId="545870336" sldId="897"/>
            <ac:cxnSpMk id="29" creationId="{5D5FCEF1-E1C3-4431-8BC3-0668F5362B45}"/>
          </ac:cxnSpMkLst>
        </pc:cxnChg>
        <pc:cxnChg chg="add mod">
          <ac:chgData name="Jonathan Neo" userId="499c2d3d-ce76-4636-8e86-6622b1f40b7d" providerId="ADAL" clId="{61F588B5-3371-4D11-B4A8-2670D27C83A8}" dt="2020-05-21T15:58:27.245" v="2242" actId="465"/>
          <ac:cxnSpMkLst>
            <pc:docMk/>
            <pc:sldMk cId="545870336" sldId="897"/>
            <ac:cxnSpMk id="30" creationId="{76630F2A-5568-42FA-9F0E-6B715FB602FB}"/>
          </ac:cxnSpMkLst>
        </pc:cxnChg>
        <pc:cxnChg chg="add mod">
          <ac:chgData name="Jonathan Neo" userId="499c2d3d-ce76-4636-8e86-6622b1f40b7d" providerId="ADAL" clId="{61F588B5-3371-4D11-B4A8-2670D27C83A8}" dt="2020-05-21T15:58:25.213" v="2241" actId="552"/>
          <ac:cxnSpMkLst>
            <pc:docMk/>
            <pc:sldMk cId="545870336" sldId="897"/>
            <ac:cxnSpMk id="31" creationId="{0A2B41B4-F82D-4743-9ED0-B7887C3DFC15}"/>
          </ac:cxnSpMkLst>
        </pc:cxnChg>
      </pc:sldChg>
      <pc:sldChg chg="addSp delSp modSp add mod modAnim modNotesTx">
        <pc:chgData name="Jonathan Neo" userId="499c2d3d-ce76-4636-8e86-6622b1f40b7d" providerId="ADAL" clId="{61F588B5-3371-4D11-B4A8-2670D27C83A8}" dt="2020-05-22T01:14:24.122" v="2754"/>
        <pc:sldMkLst>
          <pc:docMk/>
          <pc:sldMk cId="1956318389" sldId="898"/>
        </pc:sldMkLst>
        <pc:spChg chg="add del mod">
          <ac:chgData name="Jonathan Neo" userId="499c2d3d-ce76-4636-8e86-6622b1f40b7d" providerId="ADAL" clId="{61F588B5-3371-4D11-B4A8-2670D27C83A8}" dt="2020-05-22T00:37:26.416" v="2437" actId="14100"/>
          <ac:spMkLst>
            <pc:docMk/>
            <pc:sldMk cId="1956318389" sldId="898"/>
            <ac:spMk id="21" creationId="{FF662DE6-5602-4B8D-9217-36FD221AB95E}"/>
          </ac:spMkLst>
        </pc:spChg>
        <pc:spChg chg="add mod">
          <ac:chgData name="Jonathan Neo" userId="499c2d3d-ce76-4636-8e86-6622b1f40b7d" providerId="ADAL" clId="{61F588B5-3371-4D11-B4A8-2670D27C83A8}" dt="2020-05-21T15:47:38.272" v="1907"/>
          <ac:spMkLst>
            <pc:docMk/>
            <pc:sldMk cId="1956318389" sldId="898"/>
            <ac:spMk id="29" creationId="{847D35C4-97A9-417F-9143-08F3FC13883C}"/>
          </ac:spMkLst>
        </pc:spChg>
        <pc:spChg chg="mod">
          <ac:chgData name="Jonathan Neo" userId="499c2d3d-ce76-4636-8e86-6622b1f40b7d" providerId="ADAL" clId="{61F588B5-3371-4D11-B4A8-2670D27C83A8}" dt="2020-05-21T15:49:25.108" v="1932"/>
          <ac:spMkLst>
            <pc:docMk/>
            <pc:sldMk cId="1956318389" sldId="898"/>
            <ac:spMk id="32" creationId="{D44F86DD-92B3-4E10-ACF5-B3A667941C11}"/>
          </ac:spMkLst>
        </pc:spChg>
        <pc:spChg chg="add del mod">
          <ac:chgData name="Jonathan Neo" userId="499c2d3d-ce76-4636-8e86-6622b1f40b7d" providerId="ADAL" clId="{61F588B5-3371-4D11-B4A8-2670D27C83A8}" dt="2020-05-22T00:37:22.421" v="2435"/>
          <ac:spMkLst>
            <pc:docMk/>
            <pc:sldMk cId="1956318389" sldId="898"/>
            <ac:spMk id="36" creationId="{2030436F-EF09-48A8-B4E4-12E0F3E38F13}"/>
          </ac:spMkLst>
        </pc:spChg>
        <pc:grpChg chg="add mod">
          <ac:chgData name="Jonathan Neo" userId="499c2d3d-ce76-4636-8e86-6622b1f40b7d" providerId="ADAL" clId="{61F588B5-3371-4D11-B4A8-2670D27C83A8}" dt="2020-05-21T15:49:38.045" v="1939" actId="1037"/>
          <ac:grpSpMkLst>
            <pc:docMk/>
            <pc:sldMk cId="1956318389" sldId="898"/>
            <ac:grpSpMk id="30" creationId="{47AADAD6-75B3-4C22-BFA9-04439A670FF7}"/>
          </ac:grpSpMkLst>
        </pc:grpChg>
        <pc:graphicFrameChg chg="modGraphic">
          <ac:chgData name="Jonathan Neo" userId="499c2d3d-ce76-4636-8e86-6622b1f40b7d" providerId="ADAL" clId="{61F588B5-3371-4D11-B4A8-2670D27C83A8}" dt="2020-05-21T15:57:37.749" v="2225" actId="400"/>
          <ac:graphicFrameMkLst>
            <pc:docMk/>
            <pc:sldMk cId="1956318389" sldId="898"/>
            <ac:graphicFrameMk id="3" creationId="{8A6F2929-5E50-40E8-8891-1F171D92B5D4}"/>
          </ac:graphicFrameMkLst>
        </pc:graphicFrameChg>
        <pc:cxnChg chg="mod">
          <ac:chgData name="Jonathan Neo" userId="499c2d3d-ce76-4636-8e86-6622b1f40b7d" providerId="ADAL" clId="{61F588B5-3371-4D11-B4A8-2670D27C83A8}" dt="2020-05-21T15:49:25.108" v="1932"/>
          <ac:cxnSpMkLst>
            <pc:docMk/>
            <pc:sldMk cId="1956318389" sldId="898"/>
            <ac:cxnSpMk id="31" creationId="{DCA94D5D-A4DD-4876-AE5D-4E1A53C8AF68}"/>
          </ac:cxnSpMkLst>
        </pc:cxnChg>
        <pc:cxnChg chg="add mod">
          <ac:chgData name="Jonathan Neo" userId="499c2d3d-ce76-4636-8e86-6622b1f40b7d" providerId="ADAL" clId="{61F588B5-3371-4D11-B4A8-2670D27C83A8}" dt="2020-05-21T15:58:29.514" v="2243"/>
          <ac:cxnSpMkLst>
            <pc:docMk/>
            <pc:sldMk cId="1956318389" sldId="898"/>
            <ac:cxnSpMk id="33" creationId="{62FEF543-A8F3-445E-A3E5-AF24E25C1DDF}"/>
          </ac:cxnSpMkLst>
        </pc:cxnChg>
        <pc:cxnChg chg="add mod">
          <ac:chgData name="Jonathan Neo" userId="499c2d3d-ce76-4636-8e86-6622b1f40b7d" providerId="ADAL" clId="{61F588B5-3371-4D11-B4A8-2670D27C83A8}" dt="2020-05-21T15:58:29.514" v="2243"/>
          <ac:cxnSpMkLst>
            <pc:docMk/>
            <pc:sldMk cId="1956318389" sldId="898"/>
            <ac:cxnSpMk id="34" creationId="{DCACE20D-4395-47EF-97D4-F55358FF03AD}"/>
          </ac:cxnSpMkLst>
        </pc:cxnChg>
        <pc:cxnChg chg="add mod">
          <ac:chgData name="Jonathan Neo" userId="499c2d3d-ce76-4636-8e86-6622b1f40b7d" providerId="ADAL" clId="{61F588B5-3371-4D11-B4A8-2670D27C83A8}" dt="2020-05-21T15:58:37.570" v="2247" actId="1076"/>
          <ac:cxnSpMkLst>
            <pc:docMk/>
            <pc:sldMk cId="1956318389" sldId="898"/>
            <ac:cxnSpMk id="35" creationId="{4B22A7BA-1CE1-4AD2-8404-6AA5D462AE62}"/>
          </ac:cxnSpMkLst>
        </pc:cxnChg>
        <pc:cxnChg chg="add mod">
          <ac:chgData name="Jonathan Neo" userId="499c2d3d-ce76-4636-8e86-6622b1f40b7d" providerId="ADAL" clId="{61F588B5-3371-4D11-B4A8-2670D27C83A8}" dt="2020-05-21T15:58:32.975" v="2245" actId="571"/>
          <ac:cxnSpMkLst>
            <pc:docMk/>
            <pc:sldMk cId="1956318389" sldId="898"/>
            <ac:cxnSpMk id="36" creationId="{A9E08666-6551-46F3-AFB7-FF204E4AE2A4}"/>
          </ac:cxnSpMkLst>
        </pc:cxnChg>
        <pc:cxnChg chg="add mod">
          <ac:chgData name="Jonathan Neo" userId="499c2d3d-ce76-4636-8e86-6622b1f40b7d" providerId="ADAL" clId="{61F588B5-3371-4D11-B4A8-2670D27C83A8}" dt="2020-05-21T15:58:32.975" v="2245" actId="571"/>
          <ac:cxnSpMkLst>
            <pc:docMk/>
            <pc:sldMk cId="1956318389" sldId="898"/>
            <ac:cxnSpMk id="37" creationId="{3548D0B6-7C35-4039-B5E5-2E9F5CA294E1}"/>
          </ac:cxnSpMkLst>
        </pc:cxnChg>
        <pc:cxnChg chg="add mod">
          <ac:chgData name="Jonathan Neo" userId="499c2d3d-ce76-4636-8e86-6622b1f40b7d" providerId="ADAL" clId="{61F588B5-3371-4D11-B4A8-2670D27C83A8}" dt="2020-05-21T15:58:32.975" v="2245" actId="571"/>
          <ac:cxnSpMkLst>
            <pc:docMk/>
            <pc:sldMk cId="1956318389" sldId="898"/>
            <ac:cxnSpMk id="38" creationId="{386CE159-E701-4C28-A702-E79368CB3C0F}"/>
          </ac:cxnSpMkLst>
        </pc:cxnChg>
        <pc:cxnChg chg="add mod">
          <ac:chgData name="Jonathan Neo" userId="499c2d3d-ce76-4636-8e86-6622b1f40b7d" providerId="ADAL" clId="{61F588B5-3371-4D11-B4A8-2670D27C83A8}" dt="2020-05-21T15:58:40.721" v="2248" actId="571"/>
          <ac:cxnSpMkLst>
            <pc:docMk/>
            <pc:sldMk cId="1956318389" sldId="898"/>
            <ac:cxnSpMk id="39" creationId="{0F5BBCC6-1A83-4AAA-9F0C-7D75616F38E4}"/>
          </ac:cxnSpMkLst>
        </pc:cxnChg>
      </pc:sldChg>
      <pc:sldChg chg="addSp modSp add mod modAnim modNotesTx">
        <pc:chgData name="Jonathan Neo" userId="499c2d3d-ce76-4636-8e86-6622b1f40b7d" providerId="ADAL" clId="{61F588B5-3371-4D11-B4A8-2670D27C83A8}" dt="2020-05-22T01:14:41.510" v="2756"/>
        <pc:sldMkLst>
          <pc:docMk/>
          <pc:sldMk cId="998692083" sldId="899"/>
        </pc:sldMkLst>
        <pc:spChg chg="mod">
          <ac:chgData name="Jonathan Neo" userId="499c2d3d-ce76-4636-8e86-6622b1f40b7d" providerId="ADAL" clId="{61F588B5-3371-4D11-B4A8-2670D27C83A8}" dt="2020-05-22T00:37:33.772" v="2440" actId="14100"/>
          <ac:spMkLst>
            <pc:docMk/>
            <pc:sldMk cId="998692083" sldId="899"/>
            <ac:spMk id="21" creationId="{FF662DE6-5602-4B8D-9217-36FD221AB95E}"/>
          </ac:spMkLst>
        </pc:spChg>
        <pc:spChg chg="add mod">
          <ac:chgData name="Jonathan Neo" userId="499c2d3d-ce76-4636-8e86-6622b1f40b7d" providerId="ADAL" clId="{61F588B5-3371-4D11-B4A8-2670D27C83A8}" dt="2020-05-21T15:47:49.141" v="1910"/>
          <ac:spMkLst>
            <pc:docMk/>
            <pc:sldMk cId="998692083" sldId="899"/>
            <ac:spMk id="30" creationId="{0059844E-815E-4862-9C4B-7BABF097ED79}"/>
          </ac:spMkLst>
        </pc:spChg>
        <pc:spChg chg="mod">
          <ac:chgData name="Jonathan Neo" userId="499c2d3d-ce76-4636-8e86-6622b1f40b7d" providerId="ADAL" clId="{61F588B5-3371-4D11-B4A8-2670D27C83A8}" dt="2020-05-21T15:49:44.304" v="1940"/>
          <ac:spMkLst>
            <pc:docMk/>
            <pc:sldMk cId="998692083" sldId="899"/>
            <ac:spMk id="33" creationId="{25F508C6-0990-4EDE-8D27-B7FF0E073708}"/>
          </ac:spMkLst>
        </pc:spChg>
        <pc:grpChg chg="add mod">
          <ac:chgData name="Jonathan Neo" userId="499c2d3d-ce76-4636-8e86-6622b1f40b7d" providerId="ADAL" clId="{61F588B5-3371-4D11-B4A8-2670D27C83A8}" dt="2020-05-21T15:49:49.499" v="1941" actId="1076"/>
          <ac:grpSpMkLst>
            <pc:docMk/>
            <pc:sldMk cId="998692083" sldId="899"/>
            <ac:grpSpMk id="31" creationId="{86B0BBF1-9C06-400A-9514-717E5A238345}"/>
          </ac:grpSpMkLst>
        </pc:grpChg>
        <pc:graphicFrameChg chg="modGraphic">
          <ac:chgData name="Jonathan Neo" userId="499c2d3d-ce76-4636-8e86-6622b1f40b7d" providerId="ADAL" clId="{61F588B5-3371-4D11-B4A8-2670D27C83A8}" dt="2020-05-21T15:57:41.643" v="2227" actId="400"/>
          <ac:graphicFrameMkLst>
            <pc:docMk/>
            <pc:sldMk cId="998692083" sldId="899"/>
            <ac:graphicFrameMk id="3" creationId="{8A6F2929-5E50-40E8-8891-1F171D92B5D4}"/>
          </ac:graphicFrameMkLst>
        </pc:graphicFrameChg>
        <pc:cxnChg chg="mod">
          <ac:chgData name="Jonathan Neo" userId="499c2d3d-ce76-4636-8e86-6622b1f40b7d" providerId="ADAL" clId="{61F588B5-3371-4D11-B4A8-2670D27C83A8}" dt="2020-05-21T15:49:44.304" v="1940"/>
          <ac:cxnSpMkLst>
            <pc:docMk/>
            <pc:sldMk cId="998692083" sldId="899"/>
            <ac:cxnSpMk id="32" creationId="{A8131EF8-55B4-49BC-9165-816944604901}"/>
          </ac:cxnSpMkLst>
        </pc:cxnChg>
        <pc:cxnChg chg="add mod">
          <ac:chgData name="Jonathan Neo" userId="499c2d3d-ce76-4636-8e86-6622b1f40b7d" providerId="ADAL" clId="{61F588B5-3371-4D11-B4A8-2670D27C83A8}" dt="2020-05-21T15:58:45.899" v="2249"/>
          <ac:cxnSpMkLst>
            <pc:docMk/>
            <pc:sldMk cId="998692083" sldId="899"/>
            <ac:cxnSpMk id="34" creationId="{66B513FB-C62A-433F-9A3F-A028C3D2E547}"/>
          </ac:cxnSpMkLst>
        </pc:cxnChg>
        <pc:cxnChg chg="add mod">
          <ac:chgData name="Jonathan Neo" userId="499c2d3d-ce76-4636-8e86-6622b1f40b7d" providerId="ADAL" clId="{61F588B5-3371-4D11-B4A8-2670D27C83A8}" dt="2020-05-21T15:58:45.899" v="2249"/>
          <ac:cxnSpMkLst>
            <pc:docMk/>
            <pc:sldMk cId="998692083" sldId="899"/>
            <ac:cxnSpMk id="35" creationId="{11B5CC63-0C44-4D2C-81B9-4F4C29B58F79}"/>
          </ac:cxnSpMkLst>
        </pc:cxnChg>
        <pc:cxnChg chg="add mod">
          <ac:chgData name="Jonathan Neo" userId="499c2d3d-ce76-4636-8e86-6622b1f40b7d" providerId="ADAL" clId="{61F588B5-3371-4D11-B4A8-2670D27C83A8}" dt="2020-05-21T15:58:45.899" v="2249"/>
          <ac:cxnSpMkLst>
            <pc:docMk/>
            <pc:sldMk cId="998692083" sldId="899"/>
            <ac:cxnSpMk id="36" creationId="{BDCB0482-6DF8-4F0D-A55D-71BB0168A3C1}"/>
          </ac:cxnSpMkLst>
        </pc:cxnChg>
        <pc:cxnChg chg="add mod">
          <ac:chgData name="Jonathan Neo" userId="499c2d3d-ce76-4636-8e86-6622b1f40b7d" providerId="ADAL" clId="{61F588B5-3371-4D11-B4A8-2670D27C83A8}" dt="2020-05-21T15:58:45.899" v="2249"/>
          <ac:cxnSpMkLst>
            <pc:docMk/>
            <pc:sldMk cId="998692083" sldId="899"/>
            <ac:cxnSpMk id="37" creationId="{29FFD190-CEC1-427B-8C2C-D41C3EF76762}"/>
          </ac:cxnSpMkLst>
        </pc:cxnChg>
        <pc:cxnChg chg="add mod">
          <ac:chgData name="Jonathan Neo" userId="499c2d3d-ce76-4636-8e86-6622b1f40b7d" providerId="ADAL" clId="{61F588B5-3371-4D11-B4A8-2670D27C83A8}" dt="2020-05-21T15:58:52.651" v="2250" actId="571"/>
          <ac:cxnSpMkLst>
            <pc:docMk/>
            <pc:sldMk cId="998692083" sldId="899"/>
            <ac:cxnSpMk id="38" creationId="{57A877AD-F70D-4D39-A7D3-094ADE7D5ACD}"/>
          </ac:cxnSpMkLst>
        </pc:cxnChg>
      </pc:sldChg>
      <pc:sldChg chg="addSp modSp add mod modAnim modNotesTx">
        <pc:chgData name="Jonathan Neo" userId="499c2d3d-ce76-4636-8e86-6622b1f40b7d" providerId="ADAL" clId="{61F588B5-3371-4D11-B4A8-2670D27C83A8}" dt="2020-05-22T01:14:46.824" v="2758"/>
        <pc:sldMkLst>
          <pc:docMk/>
          <pc:sldMk cId="3145854879" sldId="900"/>
        </pc:sldMkLst>
        <pc:spChg chg="mod">
          <ac:chgData name="Jonathan Neo" userId="499c2d3d-ce76-4636-8e86-6622b1f40b7d" providerId="ADAL" clId="{61F588B5-3371-4D11-B4A8-2670D27C83A8}" dt="2020-05-22T00:37:41.311" v="2441" actId="14100"/>
          <ac:spMkLst>
            <pc:docMk/>
            <pc:sldMk cId="3145854879" sldId="900"/>
            <ac:spMk id="21" creationId="{FF662DE6-5602-4B8D-9217-36FD221AB95E}"/>
          </ac:spMkLst>
        </pc:spChg>
        <pc:spChg chg="add mod">
          <ac:chgData name="Jonathan Neo" userId="499c2d3d-ce76-4636-8e86-6622b1f40b7d" providerId="ADAL" clId="{61F588B5-3371-4D11-B4A8-2670D27C83A8}" dt="2020-05-21T15:48:11.580" v="1915"/>
          <ac:spMkLst>
            <pc:docMk/>
            <pc:sldMk cId="3145854879" sldId="900"/>
            <ac:spMk id="31" creationId="{99CF0E94-586E-42F4-90B0-5198EE1D6E5C}"/>
          </ac:spMkLst>
        </pc:spChg>
        <pc:spChg chg="mod">
          <ac:chgData name="Jonathan Neo" userId="499c2d3d-ce76-4636-8e86-6622b1f40b7d" providerId="ADAL" clId="{61F588B5-3371-4D11-B4A8-2670D27C83A8}" dt="2020-05-21T15:49:50.538" v="1942"/>
          <ac:spMkLst>
            <pc:docMk/>
            <pc:sldMk cId="3145854879" sldId="900"/>
            <ac:spMk id="34" creationId="{61A270CA-A750-475A-8688-1DFC0DF648FF}"/>
          </ac:spMkLst>
        </pc:spChg>
        <pc:grpChg chg="add mod">
          <ac:chgData name="Jonathan Neo" userId="499c2d3d-ce76-4636-8e86-6622b1f40b7d" providerId="ADAL" clId="{61F588B5-3371-4D11-B4A8-2670D27C83A8}" dt="2020-05-21T15:49:55.969" v="1943" actId="1076"/>
          <ac:grpSpMkLst>
            <pc:docMk/>
            <pc:sldMk cId="3145854879" sldId="900"/>
            <ac:grpSpMk id="32" creationId="{F5496FE0-8FF3-4450-9CDF-0A99D452EDE8}"/>
          </ac:grpSpMkLst>
        </pc:grpChg>
        <pc:graphicFrameChg chg="modGraphic">
          <ac:chgData name="Jonathan Neo" userId="499c2d3d-ce76-4636-8e86-6622b1f40b7d" providerId="ADAL" clId="{61F588B5-3371-4D11-B4A8-2670D27C83A8}" dt="2020-05-21T15:57:45.552" v="2229" actId="400"/>
          <ac:graphicFrameMkLst>
            <pc:docMk/>
            <pc:sldMk cId="3145854879" sldId="900"/>
            <ac:graphicFrameMk id="3" creationId="{8A6F2929-5E50-40E8-8891-1F171D92B5D4}"/>
          </ac:graphicFrameMkLst>
        </pc:graphicFrameChg>
        <pc:cxnChg chg="mod">
          <ac:chgData name="Jonathan Neo" userId="499c2d3d-ce76-4636-8e86-6622b1f40b7d" providerId="ADAL" clId="{61F588B5-3371-4D11-B4A8-2670D27C83A8}" dt="2020-05-21T15:49:50.538" v="1942"/>
          <ac:cxnSpMkLst>
            <pc:docMk/>
            <pc:sldMk cId="3145854879" sldId="900"/>
            <ac:cxnSpMk id="33" creationId="{2E1F43F9-F954-45AC-8C69-2FFE3B6ED7F3}"/>
          </ac:cxnSpMkLst>
        </pc:cxnChg>
        <pc:cxnChg chg="add mod">
          <ac:chgData name="Jonathan Neo" userId="499c2d3d-ce76-4636-8e86-6622b1f40b7d" providerId="ADAL" clId="{61F588B5-3371-4D11-B4A8-2670D27C83A8}" dt="2020-05-21T15:58:56.702" v="2251"/>
          <ac:cxnSpMkLst>
            <pc:docMk/>
            <pc:sldMk cId="3145854879" sldId="900"/>
            <ac:cxnSpMk id="35" creationId="{EBA37A22-6852-4895-99B3-49330D090B4D}"/>
          </ac:cxnSpMkLst>
        </pc:cxnChg>
        <pc:cxnChg chg="add mod">
          <ac:chgData name="Jonathan Neo" userId="499c2d3d-ce76-4636-8e86-6622b1f40b7d" providerId="ADAL" clId="{61F588B5-3371-4D11-B4A8-2670D27C83A8}" dt="2020-05-21T15:58:56.702" v="2251"/>
          <ac:cxnSpMkLst>
            <pc:docMk/>
            <pc:sldMk cId="3145854879" sldId="900"/>
            <ac:cxnSpMk id="36" creationId="{64E8B78C-EE0B-4B3F-9FB8-62402D1156A7}"/>
          </ac:cxnSpMkLst>
        </pc:cxnChg>
        <pc:cxnChg chg="add mod">
          <ac:chgData name="Jonathan Neo" userId="499c2d3d-ce76-4636-8e86-6622b1f40b7d" providerId="ADAL" clId="{61F588B5-3371-4D11-B4A8-2670D27C83A8}" dt="2020-05-21T15:58:56.702" v="2251"/>
          <ac:cxnSpMkLst>
            <pc:docMk/>
            <pc:sldMk cId="3145854879" sldId="900"/>
            <ac:cxnSpMk id="37" creationId="{9C53D4AA-49CF-4017-8BBB-A0B35E86CC9D}"/>
          </ac:cxnSpMkLst>
        </pc:cxnChg>
        <pc:cxnChg chg="add mod">
          <ac:chgData name="Jonathan Neo" userId="499c2d3d-ce76-4636-8e86-6622b1f40b7d" providerId="ADAL" clId="{61F588B5-3371-4D11-B4A8-2670D27C83A8}" dt="2020-05-21T15:58:56.702" v="2251"/>
          <ac:cxnSpMkLst>
            <pc:docMk/>
            <pc:sldMk cId="3145854879" sldId="900"/>
            <ac:cxnSpMk id="38" creationId="{BFD370C2-CE0B-4529-95EE-E57C9A45B44E}"/>
          </ac:cxnSpMkLst>
        </pc:cxnChg>
        <pc:cxnChg chg="add mod">
          <ac:chgData name="Jonathan Neo" userId="499c2d3d-ce76-4636-8e86-6622b1f40b7d" providerId="ADAL" clId="{61F588B5-3371-4D11-B4A8-2670D27C83A8}" dt="2020-05-21T15:58:56.702" v="2251"/>
          <ac:cxnSpMkLst>
            <pc:docMk/>
            <pc:sldMk cId="3145854879" sldId="900"/>
            <ac:cxnSpMk id="39" creationId="{53D7B393-6B34-4734-B741-5596F6114726}"/>
          </ac:cxnSpMkLst>
        </pc:cxnChg>
        <pc:cxnChg chg="add mod">
          <ac:chgData name="Jonathan Neo" userId="499c2d3d-ce76-4636-8e86-6622b1f40b7d" providerId="ADAL" clId="{61F588B5-3371-4D11-B4A8-2670D27C83A8}" dt="2020-05-21T15:58:59.899" v="2252" actId="571"/>
          <ac:cxnSpMkLst>
            <pc:docMk/>
            <pc:sldMk cId="3145854879" sldId="900"/>
            <ac:cxnSpMk id="40" creationId="{7DDE5E31-D54F-48C3-874E-DD988F9408E7}"/>
          </ac:cxnSpMkLst>
        </pc:cxnChg>
      </pc:sldChg>
      <pc:sldChg chg="addSp modSp add mod modAnim modNotesTx">
        <pc:chgData name="Jonathan Neo" userId="499c2d3d-ce76-4636-8e86-6622b1f40b7d" providerId="ADAL" clId="{61F588B5-3371-4D11-B4A8-2670D27C83A8}" dt="2020-05-22T01:14:53.265" v="2760"/>
        <pc:sldMkLst>
          <pc:docMk/>
          <pc:sldMk cId="2899801158" sldId="901"/>
        </pc:sldMkLst>
        <pc:spChg chg="mod">
          <ac:chgData name="Jonathan Neo" userId="499c2d3d-ce76-4636-8e86-6622b1f40b7d" providerId="ADAL" clId="{61F588B5-3371-4D11-B4A8-2670D27C83A8}" dt="2020-05-22T00:37:46.265" v="2442" actId="14100"/>
          <ac:spMkLst>
            <pc:docMk/>
            <pc:sldMk cId="2899801158" sldId="901"/>
            <ac:spMk id="21" creationId="{FF662DE6-5602-4B8D-9217-36FD221AB95E}"/>
          </ac:spMkLst>
        </pc:spChg>
        <pc:spChg chg="add mod">
          <ac:chgData name="Jonathan Neo" userId="499c2d3d-ce76-4636-8e86-6622b1f40b7d" providerId="ADAL" clId="{61F588B5-3371-4D11-B4A8-2670D27C83A8}" dt="2020-05-21T15:48:27.189" v="1918"/>
          <ac:spMkLst>
            <pc:docMk/>
            <pc:sldMk cId="2899801158" sldId="901"/>
            <ac:spMk id="32" creationId="{F0DC6941-B328-4471-97D7-B188DE8F5943}"/>
          </ac:spMkLst>
        </pc:spChg>
        <pc:spChg chg="mod">
          <ac:chgData name="Jonathan Neo" userId="499c2d3d-ce76-4636-8e86-6622b1f40b7d" providerId="ADAL" clId="{61F588B5-3371-4D11-B4A8-2670D27C83A8}" dt="2020-05-21T15:49:57.560" v="1944"/>
          <ac:spMkLst>
            <pc:docMk/>
            <pc:sldMk cId="2899801158" sldId="901"/>
            <ac:spMk id="35" creationId="{59AD57ED-69CA-4CB2-A89C-B19E7FCC1E43}"/>
          </ac:spMkLst>
        </pc:spChg>
        <pc:grpChg chg="add mod">
          <ac:chgData name="Jonathan Neo" userId="499c2d3d-ce76-4636-8e86-6622b1f40b7d" providerId="ADAL" clId="{61F588B5-3371-4D11-B4A8-2670D27C83A8}" dt="2020-05-21T15:50:01.214" v="1945" actId="1076"/>
          <ac:grpSpMkLst>
            <pc:docMk/>
            <pc:sldMk cId="2899801158" sldId="901"/>
            <ac:grpSpMk id="33" creationId="{6DEF4FB0-0AB3-4A7D-8C60-2DA55091D837}"/>
          </ac:grpSpMkLst>
        </pc:grpChg>
        <pc:graphicFrameChg chg="modGraphic">
          <ac:chgData name="Jonathan Neo" userId="499c2d3d-ce76-4636-8e86-6622b1f40b7d" providerId="ADAL" clId="{61F588B5-3371-4D11-B4A8-2670D27C83A8}" dt="2020-05-21T15:57:51.654" v="2232" actId="400"/>
          <ac:graphicFrameMkLst>
            <pc:docMk/>
            <pc:sldMk cId="2899801158" sldId="901"/>
            <ac:graphicFrameMk id="3" creationId="{8A6F2929-5E50-40E8-8891-1F171D92B5D4}"/>
          </ac:graphicFrameMkLst>
        </pc:graphicFrameChg>
        <pc:cxnChg chg="mod">
          <ac:chgData name="Jonathan Neo" userId="499c2d3d-ce76-4636-8e86-6622b1f40b7d" providerId="ADAL" clId="{61F588B5-3371-4D11-B4A8-2670D27C83A8}" dt="2020-05-21T15:49:57.560" v="1944"/>
          <ac:cxnSpMkLst>
            <pc:docMk/>
            <pc:sldMk cId="2899801158" sldId="901"/>
            <ac:cxnSpMk id="34" creationId="{65A14D5A-5405-45FA-97C8-4FAD5A8EDF60}"/>
          </ac:cxnSpMkLst>
        </pc:cxnChg>
        <pc:cxnChg chg="add mod">
          <ac:chgData name="Jonathan Neo" userId="499c2d3d-ce76-4636-8e86-6622b1f40b7d" providerId="ADAL" clId="{61F588B5-3371-4D11-B4A8-2670D27C83A8}" dt="2020-05-21T15:59:03.468" v="2253"/>
          <ac:cxnSpMkLst>
            <pc:docMk/>
            <pc:sldMk cId="2899801158" sldId="901"/>
            <ac:cxnSpMk id="36" creationId="{1D7F49CE-4F4A-40E7-B5A5-FC683B15C1B5}"/>
          </ac:cxnSpMkLst>
        </pc:cxnChg>
        <pc:cxnChg chg="add mod">
          <ac:chgData name="Jonathan Neo" userId="499c2d3d-ce76-4636-8e86-6622b1f40b7d" providerId="ADAL" clId="{61F588B5-3371-4D11-B4A8-2670D27C83A8}" dt="2020-05-21T15:59:03.468" v="2253"/>
          <ac:cxnSpMkLst>
            <pc:docMk/>
            <pc:sldMk cId="2899801158" sldId="901"/>
            <ac:cxnSpMk id="37" creationId="{ACBF6FDE-659F-46F7-8B02-913FBA698FFB}"/>
          </ac:cxnSpMkLst>
        </pc:cxnChg>
        <pc:cxnChg chg="add mod">
          <ac:chgData name="Jonathan Neo" userId="499c2d3d-ce76-4636-8e86-6622b1f40b7d" providerId="ADAL" clId="{61F588B5-3371-4D11-B4A8-2670D27C83A8}" dt="2020-05-21T15:59:03.468" v="2253"/>
          <ac:cxnSpMkLst>
            <pc:docMk/>
            <pc:sldMk cId="2899801158" sldId="901"/>
            <ac:cxnSpMk id="38" creationId="{90B53C53-A980-4AEE-8832-BAB522BA5AFC}"/>
          </ac:cxnSpMkLst>
        </pc:cxnChg>
        <pc:cxnChg chg="add mod">
          <ac:chgData name="Jonathan Neo" userId="499c2d3d-ce76-4636-8e86-6622b1f40b7d" providerId="ADAL" clId="{61F588B5-3371-4D11-B4A8-2670D27C83A8}" dt="2020-05-21T15:59:03.468" v="2253"/>
          <ac:cxnSpMkLst>
            <pc:docMk/>
            <pc:sldMk cId="2899801158" sldId="901"/>
            <ac:cxnSpMk id="39" creationId="{4C56AF9D-FC13-4FBD-9B3F-D6ACE866724A}"/>
          </ac:cxnSpMkLst>
        </pc:cxnChg>
        <pc:cxnChg chg="add mod">
          <ac:chgData name="Jonathan Neo" userId="499c2d3d-ce76-4636-8e86-6622b1f40b7d" providerId="ADAL" clId="{61F588B5-3371-4D11-B4A8-2670D27C83A8}" dt="2020-05-21T15:59:03.468" v="2253"/>
          <ac:cxnSpMkLst>
            <pc:docMk/>
            <pc:sldMk cId="2899801158" sldId="901"/>
            <ac:cxnSpMk id="40" creationId="{9C0B503F-AFCF-4763-85B9-727B59FCA543}"/>
          </ac:cxnSpMkLst>
        </pc:cxnChg>
        <pc:cxnChg chg="add mod">
          <ac:chgData name="Jonathan Neo" userId="499c2d3d-ce76-4636-8e86-6622b1f40b7d" providerId="ADAL" clId="{61F588B5-3371-4D11-B4A8-2670D27C83A8}" dt="2020-05-21T15:59:17.953" v="2257" actId="1076"/>
          <ac:cxnSpMkLst>
            <pc:docMk/>
            <pc:sldMk cId="2899801158" sldId="901"/>
            <ac:cxnSpMk id="41" creationId="{6EB34823-260B-49C6-86E5-CF0F6C08D5D3}"/>
          </ac:cxnSpMkLst>
        </pc:cxnChg>
        <pc:cxnChg chg="add mod">
          <ac:chgData name="Jonathan Neo" userId="499c2d3d-ce76-4636-8e86-6622b1f40b7d" providerId="ADAL" clId="{61F588B5-3371-4D11-B4A8-2670D27C83A8}" dt="2020-05-21T15:59:22.884" v="2263" actId="1035"/>
          <ac:cxnSpMkLst>
            <pc:docMk/>
            <pc:sldMk cId="2899801158" sldId="901"/>
            <ac:cxnSpMk id="42" creationId="{2B76C0B9-05C5-4526-9188-6912A60876BF}"/>
          </ac:cxnSpMkLst>
        </pc:cxnChg>
      </pc:sldChg>
      <pc:sldChg chg="delSp modSp add mod delAnim">
        <pc:chgData name="Jonathan Neo" userId="499c2d3d-ce76-4636-8e86-6622b1f40b7d" providerId="ADAL" clId="{61F588B5-3371-4D11-B4A8-2670D27C83A8}" dt="2020-05-22T01:39:26.700" v="3549" actId="20577"/>
        <pc:sldMkLst>
          <pc:docMk/>
          <pc:sldMk cId="2500779149" sldId="902"/>
        </pc:sldMkLst>
        <pc:spChg chg="mod">
          <ac:chgData name="Jonathan Neo" userId="499c2d3d-ce76-4636-8e86-6622b1f40b7d" providerId="ADAL" clId="{61F588B5-3371-4D11-B4A8-2670D27C83A8}" dt="2020-05-22T01:39:26.700" v="3549" actId="20577"/>
          <ac:spMkLst>
            <pc:docMk/>
            <pc:sldMk cId="2500779149" sldId="902"/>
            <ac:spMk id="2" creationId="{4CA54266-611C-486E-B2F8-7030C027DDEB}"/>
          </ac:spMkLst>
        </pc:spChg>
        <pc:spChg chg="mod">
          <ac:chgData name="Jonathan Neo" userId="499c2d3d-ce76-4636-8e86-6622b1f40b7d" providerId="ADAL" clId="{61F588B5-3371-4D11-B4A8-2670D27C83A8}" dt="2020-05-22T00:38:03.193" v="2446" actId="14100"/>
          <ac:spMkLst>
            <pc:docMk/>
            <pc:sldMk cId="2500779149" sldId="902"/>
            <ac:spMk id="32" creationId="{293520BF-B0A2-468E-9765-B62295B514D0}"/>
          </ac:spMkLst>
        </pc:spChg>
        <pc:grpChg chg="del">
          <ac:chgData name="Jonathan Neo" userId="499c2d3d-ce76-4636-8e86-6622b1f40b7d" providerId="ADAL" clId="{61F588B5-3371-4D11-B4A8-2670D27C83A8}" dt="2020-05-22T01:28:06.186" v="3176" actId="478"/>
          <ac:grpSpMkLst>
            <pc:docMk/>
            <pc:sldMk cId="2500779149" sldId="902"/>
            <ac:grpSpMk id="37" creationId="{7EE5EF65-32A9-4ACD-ADA4-A1A10951C554}"/>
          </ac:grpSpMkLst>
        </pc:grpChg>
        <pc:grpChg chg="del">
          <ac:chgData name="Jonathan Neo" userId="499c2d3d-ce76-4636-8e86-6622b1f40b7d" providerId="ADAL" clId="{61F588B5-3371-4D11-B4A8-2670D27C83A8}" dt="2020-05-21T15:59:49.373" v="2264" actId="478"/>
          <ac:grpSpMkLst>
            <pc:docMk/>
            <pc:sldMk cId="2500779149" sldId="902"/>
            <ac:grpSpMk id="41" creationId="{638CF2E2-55C6-4D01-BE81-6FF683A6F4C6}"/>
          </ac:grpSpMkLst>
        </pc:grpChg>
        <pc:picChg chg="del mod">
          <ac:chgData name="Jonathan Neo" userId="499c2d3d-ce76-4636-8e86-6622b1f40b7d" providerId="ADAL" clId="{61F588B5-3371-4D11-B4A8-2670D27C83A8}" dt="2020-05-22T01:28:08.099" v="3178" actId="478"/>
          <ac:picMkLst>
            <pc:docMk/>
            <pc:sldMk cId="2500779149" sldId="902"/>
            <ac:picMk id="33" creationId="{00C6C157-7FA5-4852-B0D3-018E79F6100E}"/>
          </ac:picMkLst>
        </pc:picChg>
        <pc:picChg chg="del">
          <ac:chgData name="Jonathan Neo" userId="499c2d3d-ce76-4636-8e86-6622b1f40b7d" providerId="ADAL" clId="{61F588B5-3371-4D11-B4A8-2670D27C83A8}" dt="2020-05-22T01:28:07.278" v="3177" actId="478"/>
          <ac:picMkLst>
            <pc:docMk/>
            <pc:sldMk cId="2500779149" sldId="902"/>
            <ac:picMk id="43" creationId="{3C52BDBF-A895-46A2-82E3-5131B5DD4138}"/>
          </ac:picMkLst>
        </pc:picChg>
      </pc:sldChg>
      <pc:sldChg chg="addSp delSp modSp add mod modAnim">
        <pc:chgData name="Jonathan Neo" userId="499c2d3d-ce76-4636-8e86-6622b1f40b7d" providerId="ADAL" clId="{61F588B5-3371-4D11-B4A8-2670D27C83A8}" dt="2020-05-22T01:38:37.464" v="3512"/>
        <pc:sldMkLst>
          <pc:docMk/>
          <pc:sldMk cId="1613337879" sldId="903"/>
        </pc:sldMkLst>
        <pc:spChg chg="mod">
          <ac:chgData name="Jonathan Neo" userId="499c2d3d-ce76-4636-8e86-6622b1f40b7d" providerId="ADAL" clId="{61F588B5-3371-4D11-B4A8-2670D27C83A8}" dt="2020-05-22T01:15:15.210" v="2783" actId="20577"/>
          <ac:spMkLst>
            <pc:docMk/>
            <pc:sldMk cId="1613337879" sldId="903"/>
            <ac:spMk id="2" creationId="{4CA54266-611C-486E-B2F8-7030C027DDEB}"/>
          </ac:spMkLst>
        </pc:spChg>
        <pc:spChg chg="del">
          <ac:chgData name="Jonathan Neo" userId="499c2d3d-ce76-4636-8e86-6622b1f40b7d" providerId="ADAL" clId="{61F588B5-3371-4D11-B4A8-2670D27C83A8}" dt="2020-05-22T01:15:21.582" v="2784" actId="478"/>
          <ac:spMkLst>
            <pc:docMk/>
            <pc:sldMk cId="1613337879" sldId="903"/>
            <ac:spMk id="4" creationId="{C0D85B06-901C-45EA-AB62-E9D9C2F84D3C}"/>
          </ac:spMkLst>
        </pc:spChg>
        <pc:spChg chg="add mod topLvl">
          <ac:chgData name="Jonathan Neo" userId="499c2d3d-ce76-4636-8e86-6622b1f40b7d" providerId="ADAL" clId="{61F588B5-3371-4D11-B4A8-2670D27C83A8}" dt="2020-05-22T01:23:40.997" v="3028" actId="164"/>
          <ac:spMkLst>
            <pc:docMk/>
            <pc:sldMk cId="1613337879" sldId="903"/>
            <ac:spMk id="8" creationId="{ACEEBE39-F6FE-4CF4-8F2C-E727F43757EC}"/>
          </ac:spMkLst>
        </pc:spChg>
        <pc:spChg chg="del">
          <ac:chgData name="Jonathan Neo" userId="499c2d3d-ce76-4636-8e86-6622b1f40b7d" providerId="ADAL" clId="{61F588B5-3371-4D11-B4A8-2670D27C83A8}" dt="2020-05-22T01:15:21.582" v="2784" actId="478"/>
          <ac:spMkLst>
            <pc:docMk/>
            <pc:sldMk cId="1613337879" sldId="903"/>
            <ac:spMk id="13" creationId="{76463E33-9BE5-484C-8A3F-4414DB19C118}"/>
          </ac:spMkLst>
        </pc:spChg>
        <pc:spChg chg="del">
          <ac:chgData name="Jonathan Neo" userId="499c2d3d-ce76-4636-8e86-6622b1f40b7d" providerId="ADAL" clId="{61F588B5-3371-4D11-B4A8-2670D27C83A8}" dt="2020-05-22T01:15:21.582" v="2784" actId="478"/>
          <ac:spMkLst>
            <pc:docMk/>
            <pc:sldMk cId="1613337879" sldId="903"/>
            <ac:spMk id="14" creationId="{D257941E-0963-41FB-B89D-F5700A077592}"/>
          </ac:spMkLst>
        </pc:spChg>
        <pc:spChg chg="add mod topLvl">
          <ac:chgData name="Jonathan Neo" userId="499c2d3d-ce76-4636-8e86-6622b1f40b7d" providerId="ADAL" clId="{61F588B5-3371-4D11-B4A8-2670D27C83A8}" dt="2020-05-22T01:23:40.997" v="3028" actId="164"/>
          <ac:spMkLst>
            <pc:docMk/>
            <pc:sldMk cId="1613337879" sldId="903"/>
            <ac:spMk id="21" creationId="{FCFA2342-38A0-4912-A512-4A320ED2EE44}"/>
          </ac:spMkLst>
        </pc:spChg>
        <pc:spChg chg="del">
          <ac:chgData name="Jonathan Neo" userId="499c2d3d-ce76-4636-8e86-6622b1f40b7d" providerId="ADAL" clId="{61F588B5-3371-4D11-B4A8-2670D27C83A8}" dt="2020-05-22T01:15:21.582" v="2784" actId="478"/>
          <ac:spMkLst>
            <pc:docMk/>
            <pc:sldMk cId="1613337879" sldId="903"/>
            <ac:spMk id="23" creationId="{BDCC5D0E-B391-43E6-B0CD-E4A626FEDC36}"/>
          </ac:spMkLst>
        </pc:spChg>
        <pc:spChg chg="del">
          <ac:chgData name="Jonathan Neo" userId="499c2d3d-ce76-4636-8e86-6622b1f40b7d" providerId="ADAL" clId="{61F588B5-3371-4D11-B4A8-2670D27C83A8}" dt="2020-05-22T01:15:21.582" v="2784" actId="478"/>
          <ac:spMkLst>
            <pc:docMk/>
            <pc:sldMk cId="1613337879" sldId="903"/>
            <ac:spMk id="24" creationId="{6FF77990-4C5F-4B2B-9618-57DFF9CC2EAC}"/>
          </ac:spMkLst>
        </pc:spChg>
        <pc:spChg chg="del">
          <ac:chgData name="Jonathan Neo" userId="499c2d3d-ce76-4636-8e86-6622b1f40b7d" providerId="ADAL" clId="{61F588B5-3371-4D11-B4A8-2670D27C83A8}" dt="2020-05-22T01:15:21.582" v="2784" actId="478"/>
          <ac:spMkLst>
            <pc:docMk/>
            <pc:sldMk cId="1613337879" sldId="903"/>
            <ac:spMk id="25" creationId="{F58CFDD1-5F53-4ED7-9814-D971EFA282A7}"/>
          </ac:spMkLst>
        </pc:spChg>
        <pc:spChg chg="del">
          <ac:chgData name="Jonathan Neo" userId="499c2d3d-ce76-4636-8e86-6622b1f40b7d" providerId="ADAL" clId="{61F588B5-3371-4D11-B4A8-2670D27C83A8}" dt="2020-05-22T01:15:21.582" v="2784" actId="478"/>
          <ac:spMkLst>
            <pc:docMk/>
            <pc:sldMk cId="1613337879" sldId="903"/>
            <ac:spMk id="26" creationId="{21DFB742-F4CB-4FD9-BBAF-5D1DACA09026}"/>
          </ac:spMkLst>
        </pc:spChg>
        <pc:spChg chg="del">
          <ac:chgData name="Jonathan Neo" userId="499c2d3d-ce76-4636-8e86-6622b1f40b7d" providerId="ADAL" clId="{61F588B5-3371-4D11-B4A8-2670D27C83A8}" dt="2020-05-22T01:15:21.582" v="2784" actId="478"/>
          <ac:spMkLst>
            <pc:docMk/>
            <pc:sldMk cId="1613337879" sldId="903"/>
            <ac:spMk id="27" creationId="{CA672850-49ED-470F-A087-D500EE8A38F4}"/>
          </ac:spMkLst>
        </pc:spChg>
        <pc:spChg chg="del">
          <ac:chgData name="Jonathan Neo" userId="499c2d3d-ce76-4636-8e86-6622b1f40b7d" providerId="ADAL" clId="{61F588B5-3371-4D11-B4A8-2670D27C83A8}" dt="2020-05-22T01:15:21.582" v="2784" actId="478"/>
          <ac:spMkLst>
            <pc:docMk/>
            <pc:sldMk cId="1613337879" sldId="903"/>
            <ac:spMk id="28" creationId="{1DBB0EF3-FC51-49AE-8B65-A5B28C976CC0}"/>
          </ac:spMkLst>
        </pc:spChg>
        <pc:spChg chg="del">
          <ac:chgData name="Jonathan Neo" userId="499c2d3d-ce76-4636-8e86-6622b1f40b7d" providerId="ADAL" clId="{61F588B5-3371-4D11-B4A8-2670D27C83A8}" dt="2020-05-22T01:15:21.582" v="2784" actId="478"/>
          <ac:spMkLst>
            <pc:docMk/>
            <pc:sldMk cId="1613337879" sldId="903"/>
            <ac:spMk id="29" creationId="{FCEB8B82-016D-4AF0-8BED-0204F9A5A7EA}"/>
          </ac:spMkLst>
        </pc:spChg>
        <pc:spChg chg="del">
          <ac:chgData name="Jonathan Neo" userId="499c2d3d-ce76-4636-8e86-6622b1f40b7d" providerId="ADAL" clId="{61F588B5-3371-4D11-B4A8-2670D27C83A8}" dt="2020-05-22T01:15:21.582" v="2784" actId="478"/>
          <ac:spMkLst>
            <pc:docMk/>
            <pc:sldMk cId="1613337879" sldId="903"/>
            <ac:spMk id="30" creationId="{E5D38D02-CA84-4211-ACDE-FE2DDA87F95A}"/>
          </ac:spMkLst>
        </pc:spChg>
        <pc:spChg chg="del">
          <ac:chgData name="Jonathan Neo" userId="499c2d3d-ce76-4636-8e86-6622b1f40b7d" providerId="ADAL" clId="{61F588B5-3371-4D11-B4A8-2670D27C83A8}" dt="2020-05-22T01:15:21.582" v="2784" actId="478"/>
          <ac:spMkLst>
            <pc:docMk/>
            <pc:sldMk cId="1613337879" sldId="903"/>
            <ac:spMk id="31" creationId="{052C5DD9-5F31-45AB-BD2B-BD715D927239}"/>
          </ac:spMkLst>
        </pc:spChg>
        <pc:spChg chg="del">
          <ac:chgData name="Jonathan Neo" userId="499c2d3d-ce76-4636-8e86-6622b1f40b7d" providerId="ADAL" clId="{61F588B5-3371-4D11-B4A8-2670D27C83A8}" dt="2020-05-22T01:15:21.582" v="2784" actId="478"/>
          <ac:spMkLst>
            <pc:docMk/>
            <pc:sldMk cId="1613337879" sldId="903"/>
            <ac:spMk id="32" creationId="{293520BF-B0A2-468E-9765-B62295B514D0}"/>
          </ac:spMkLst>
        </pc:spChg>
        <pc:spChg chg="add del mod topLvl">
          <ac:chgData name="Jonathan Neo" userId="499c2d3d-ce76-4636-8e86-6622b1f40b7d" providerId="ADAL" clId="{61F588B5-3371-4D11-B4A8-2670D27C83A8}" dt="2020-05-22T01:23:40.997" v="3028" actId="164"/>
          <ac:spMkLst>
            <pc:docMk/>
            <pc:sldMk cId="1613337879" sldId="903"/>
            <ac:spMk id="38" creationId="{47EA4EEE-F913-470E-B95A-8A0F3B9591B0}"/>
          </ac:spMkLst>
        </pc:spChg>
        <pc:spChg chg="add mod topLvl">
          <ac:chgData name="Jonathan Neo" userId="499c2d3d-ce76-4636-8e86-6622b1f40b7d" providerId="ADAL" clId="{61F588B5-3371-4D11-B4A8-2670D27C83A8}" dt="2020-05-22T01:23:40.997" v="3028" actId="164"/>
          <ac:spMkLst>
            <pc:docMk/>
            <pc:sldMk cId="1613337879" sldId="903"/>
            <ac:spMk id="39" creationId="{B8FCB0C1-F2E1-4C25-BDBC-270FA81A0917}"/>
          </ac:spMkLst>
        </pc:spChg>
        <pc:spChg chg="add del mod">
          <ac:chgData name="Jonathan Neo" userId="499c2d3d-ce76-4636-8e86-6622b1f40b7d" providerId="ADAL" clId="{61F588B5-3371-4D11-B4A8-2670D27C83A8}" dt="2020-05-22T01:20:30.841" v="2829"/>
          <ac:spMkLst>
            <pc:docMk/>
            <pc:sldMk cId="1613337879" sldId="903"/>
            <ac:spMk id="40" creationId="{40B35AD9-FF9C-4550-BD6D-3D18EC2B5426}"/>
          </ac:spMkLst>
        </pc:spChg>
        <pc:spChg chg="del">
          <ac:chgData name="Jonathan Neo" userId="499c2d3d-ce76-4636-8e86-6622b1f40b7d" providerId="ADAL" clId="{61F588B5-3371-4D11-B4A8-2670D27C83A8}" dt="2020-05-22T01:15:21.582" v="2784" actId="478"/>
          <ac:spMkLst>
            <pc:docMk/>
            <pc:sldMk cId="1613337879" sldId="903"/>
            <ac:spMk id="42" creationId="{6C28F11D-B363-4E2E-93D1-697687565632}"/>
          </ac:spMkLst>
        </pc:spChg>
        <pc:spChg chg="add mod ord topLvl">
          <ac:chgData name="Jonathan Neo" userId="499c2d3d-ce76-4636-8e86-6622b1f40b7d" providerId="ADAL" clId="{61F588B5-3371-4D11-B4A8-2670D27C83A8}" dt="2020-05-22T01:23:40.997" v="3028" actId="164"/>
          <ac:spMkLst>
            <pc:docMk/>
            <pc:sldMk cId="1613337879" sldId="903"/>
            <ac:spMk id="47" creationId="{C2EBA494-151C-40EF-AF18-DD5CCA08834E}"/>
          </ac:spMkLst>
        </pc:spChg>
        <pc:spChg chg="mod topLvl">
          <ac:chgData name="Jonathan Neo" userId="499c2d3d-ce76-4636-8e86-6622b1f40b7d" providerId="ADAL" clId="{61F588B5-3371-4D11-B4A8-2670D27C83A8}" dt="2020-05-22T01:22:35.289" v="2887" actId="164"/>
          <ac:spMkLst>
            <pc:docMk/>
            <pc:sldMk cId="1613337879" sldId="903"/>
            <ac:spMk id="50" creationId="{60B6F561-EA46-446B-838F-A5B478183724}"/>
          </ac:spMkLst>
        </pc:spChg>
        <pc:spChg chg="mod topLvl">
          <ac:chgData name="Jonathan Neo" userId="499c2d3d-ce76-4636-8e86-6622b1f40b7d" providerId="ADAL" clId="{61F588B5-3371-4D11-B4A8-2670D27C83A8}" dt="2020-05-22T01:22:35.289" v="2887" actId="164"/>
          <ac:spMkLst>
            <pc:docMk/>
            <pc:sldMk cId="1613337879" sldId="903"/>
            <ac:spMk id="53" creationId="{8295DF3F-2196-4C5C-AB8E-356172549088}"/>
          </ac:spMkLst>
        </pc:spChg>
        <pc:spChg chg="del mod topLvl">
          <ac:chgData name="Jonathan Neo" userId="499c2d3d-ce76-4636-8e86-6622b1f40b7d" providerId="ADAL" clId="{61F588B5-3371-4D11-B4A8-2670D27C83A8}" dt="2020-05-22T01:22:24.192" v="2882" actId="478"/>
          <ac:spMkLst>
            <pc:docMk/>
            <pc:sldMk cId="1613337879" sldId="903"/>
            <ac:spMk id="54" creationId="{90DF8E66-61F5-4C61-8E30-6CAFF970A037}"/>
          </ac:spMkLst>
        </pc:spChg>
        <pc:spChg chg="del mod topLvl">
          <ac:chgData name="Jonathan Neo" userId="499c2d3d-ce76-4636-8e86-6622b1f40b7d" providerId="ADAL" clId="{61F588B5-3371-4D11-B4A8-2670D27C83A8}" dt="2020-05-22T01:22:26.920" v="2886" actId="478"/>
          <ac:spMkLst>
            <pc:docMk/>
            <pc:sldMk cId="1613337879" sldId="903"/>
            <ac:spMk id="55" creationId="{B98FCC81-F986-489E-8CAA-4025F0D5F91F}"/>
          </ac:spMkLst>
        </pc:spChg>
        <pc:spChg chg="mod topLvl">
          <ac:chgData name="Jonathan Neo" userId="499c2d3d-ce76-4636-8e86-6622b1f40b7d" providerId="ADAL" clId="{61F588B5-3371-4D11-B4A8-2670D27C83A8}" dt="2020-05-22T01:22:35.289" v="2887" actId="164"/>
          <ac:spMkLst>
            <pc:docMk/>
            <pc:sldMk cId="1613337879" sldId="903"/>
            <ac:spMk id="61" creationId="{3CCA0DC6-CE41-42E4-99CB-F1DBD243F1C8}"/>
          </ac:spMkLst>
        </pc:spChg>
        <pc:spChg chg="add mod">
          <ac:chgData name="Jonathan Neo" userId="499c2d3d-ce76-4636-8e86-6622b1f40b7d" providerId="ADAL" clId="{61F588B5-3371-4D11-B4A8-2670D27C83A8}" dt="2020-05-22T01:23:40.997" v="3028" actId="164"/>
          <ac:spMkLst>
            <pc:docMk/>
            <pc:sldMk cId="1613337879" sldId="903"/>
            <ac:spMk id="63" creationId="{52928013-4C39-4110-91BC-5F0E1D537ABC}"/>
          </ac:spMkLst>
        </pc:spChg>
        <pc:spChg chg="mod topLvl">
          <ac:chgData name="Jonathan Neo" userId="499c2d3d-ce76-4636-8e86-6622b1f40b7d" providerId="ADAL" clId="{61F588B5-3371-4D11-B4A8-2670D27C83A8}" dt="2020-05-22T01:24:21.204" v="3070" actId="164"/>
          <ac:spMkLst>
            <pc:docMk/>
            <pc:sldMk cId="1613337879" sldId="903"/>
            <ac:spMk id="66" creationId="{0014A4B0-9ED1-4C3B-8BF1-7089F49A97A7}"/>
          </ac:spMkLst>
        </pc:spChg>
        <pc:spChg chg="mod topLvl">
          <ac:chgData name="Jonathan Neo" userId="499c2d3d-ce76-4636-8e86-6622b1f40b7d" providerId="ADAL" clId="{61F588B5-3371-4D11-B4A8-2670D27C83A8}" dt="2020-05-22T01:24:21.204" v="3070" actId="164"/>
          <ac:spMkLst>
            <pc:docMk/>
            <pc:sldMk cId="1613337879" sldId="903"/>
            <ac:spMk id="69" creationId="{CB659476-66D5-4835-BA6B-AD965F595F0E}"/>
          </ac:spMkLst>
        </pc:spChg>
        <pc:spChg chg="del mod topLvl">
          <ac:chgData name="Jonathan Neo" userId="499c2d3d-ce76-4636-8e86-6622b1f40b7d" providerId="ADAL" clId="{61F588B5-3371-4D11-B4A8-2670D27C83A8}" dt="2020-05-22T01:24:03.670" v="3043" actId="478"/>
          <ac:spMkLst>
            <pc:docMk/>
            <pc:sldMk cId="1613337879" sldId="903"/>
            <ac:spMk id="70" creationId="{C55D94A3-AC09-43F5-AC91-F60C7CB9AB27}"/>
          </ac:spMkLst>
        </pc:spChg>
        <pc:spChg chg="del mod topLvl">
          <ac:chgData name="Jonathan Neo" userId="499c2d3d-ce76-4636-8e86-6622b1f40b7d" providerId="ADAL" clId="{61F588B5-3371-4D11-B4A8-2670D27C83A8}" dt="2020-05-22T01:24:09.423" v="3048" actId="478"/>
          <ac:spMkLst>
            <pc:docMk/>
            <pc:sldMk cId="1613337879" sldId="903"/>
            <ac:spMk id="71" creationId="{89BDE6B5-EB8B-4C22-BE87-B17308265FF1}"/>
          </ac:spMkLst>
        </pc:spChg>
        <pc:spChg chg="mod topLvl">
          <ac:chgData name="Jonathan Neo" userId="499c2d3d-ce76-4636-8e86-6622b1f40b7d" providerId="ADAL" clId="{61F588B5-3371-4D11-B4A8-2670D27C83A8}" dt="2020-05-22T01:24:21.204" v="3070" actId="164"/>
          <ac:spMkLst>
            <pc:docMk/>
            <pc:sldMk cId="1613337879" sldId="903"/>
            <ac:spMk id="77" creationId="{0304DC65-6DE4-487A-9B4A-BE8A43CD25B4}"/>
          </ac:spMkLst>
        </pc:spChg>
        <pc:spChg chg="mod topLvl">
          <ac:chgData name="Jonathan Neo" userId="499c2d3d-ce76-4636-8e86-6622b1f40b7d" providerId="ADAL" clId="{61F588B5-3371-4D11-B4A8-2670D27C83A8}" dt="2020-05-22T01:24:37.248" v="3072" actId="14100"/>
          <ac:spMkLst>
            <pc:docMk/>
            <pc:sldMk cId="1613337879" sldId="903"/>
            <ac:spMk id="78" creationId="{E5CC5BBA-1E0D-4587-905F-C7C6AF87CC1B}"/>
          </ac:spMkLst>
        </pc:spChg>
        <pc:spChg chg="mod topLvl">
          <ac:chgData name="Jonathan Neo" userId="499c2d3d-ce76-4636-8e86-6622b1f40b7d" providerId="ADAL" clId="{61F588B5-3371-4D11-B4A8-2670D27C83A8}" dt="2020-05-22T01:27:17.386" v="3171" actId="164"/>
          <ac:spMkLst>
            <pc:docMk/>
            <pc:sldMk cId="1613337879" sldId="903"/>
            <ac:spMk id="81" creationId="{C0B44CD2-E97D-421A-A383-274B1EBDAB9D}"/>
          </ac:spMkLst>
        </pc:spChg>
        <pc:spChg chg="del mod topLvl">
          <ac:chgData name="Jonathan Neo" userId="499c2d3d-ce76-4636-8e86-6622b1f40b7d" providerId="ADAL" clId="{61F588B5-3371-4D11-B4A8-2670D27C83A8}" dt="2020-05-22T01:26:22.769" v="3144" actId="478"/>
          <ac:spMkLst>
            <pc:docMk/>
            <pc:sldMk cId="1613337879" sldId="903"/>
            <ac:spMk id="84" creationId="{31B5F7A8-79FE-4032-BBAF-D64063AF6244}"/>
          </ac:spMkLst>
        </pc:spChg>
        <pc:spChg chg="mod topLvl">
          <ac:chgData name="Jonathan Neo" userId="499c2d3d-ce76-4636-8e86-6622b1f40b7d" providerId="ADAL" clId="{61F588B5-3371-4D11-B4A8-2670D27C83A8}" dt="2020-05-22T01:27:17.386" v="3171" actId="164"/>
          <ac:spMkLst>
            <pc:docMk/>
            <pc:sldMk cId="1613337879" sldId="903"/>
            <ac:spMk id="86" creationId="{91F3534F-17E4-4CB4-BB90-51769735F18D}"/>
          </ac:spMkLst>
        </pc:spChg>
        <pc:spChg chg="mod topLvl">
          <ac:chgData name="Jonathan Neo" userId="499c2d3d-ce76-4636-8e86-6622b1f40b7d" providerId="ADAL" clId="{61F588B5-3371-4D11-B4A8-2670D27C83A8}" dt="2020-05-22T01:38:17.701" v="3509" actId="113"/>
          <ac:spMkLst>
            <pc:docMk/>
            <pc:sldMk cId="1613337879" sldId="903"/>
            <ac:spMk id="87" creationId="{65A16A15-3C4D-4C68-85F0-78620382C385}"/>
          </ac:spMkLst>
        </pc:spChg>
        <pc:spChg chg="add del">
          <ac:chgData name="Jonathan Neo" userId="499c2d3d-ce76-4636-8e86-6622b1f40b7d" providerId="ADAL" clId="{61F588B5-3371-4D11-B4A8-2670D27C83A8}" dt="2020-05-22T01:34:24.167" v="3269" actId="478"/>
          <ac:spMkLst>
            <pc:docMk/>
            <pc:sldMk cId="1613337879" sldId="903"/>
            <ac:spMk id="96" creationId="{15B67BA8-E184-4928-9850-0BAD3659BCA7}"/>
          </ac:spMkLst>
        </pc:spChg>
        <pc:spChg chg="add del ord">
          <ac:chgData name="Jonathan Neo" userId="499c2d3d-ce76-4636-8e86-6622b1f40b7d" providerId="ADAL" clId="{61F588B5-3371-4D11-B4A8-2670D27C83A8}" dt="2020-05-22T01:36:07.664" v="3355" actId="478"/>
          <ac:spMkLst>
            <pc:docMk/>
            <pc:sldMk cId="1613337879" sldId="903"/>
            <ac:spMk id="97" creationId="{6437F5DC-488E-4E1D-963D-BF8E49AD0B7B}"/>
          </ac:spMkLst>
        </pc:spChg>
        <pc:spChg chg="add mod">
          <ac:chgData name="Jonathan Neo" userId="499c2d3d-ce76-4636-8e86-6622b1f40b7d" providerId="ADAL" clId="{61F588B5-3371-4D11-B4A8-2670D27C83A8}" dt="2020-05-22T01:37:41.626" v="3449" actId="164"/>
          <ac:spMkLst>
            <pc:docMk/>
            <pc:sldMk cId="1613337879" sldId="903"/>
            <ac:spMk id="98" creationId="{12C7B1F3-998F-4A5A-B4A7-5D7A3E64F027}"/>
          </ac:spMkLst>
        </pc:spChg>
        <pc:spChg chg="add mod">
          <ac:chgData name="Jonathan Neo" userId="499c2d3d-ce76-4636-8e86-6622b1f40b7d" providerId="ADAL" clId="{61F588B5-3371-4D11-B4A8-2670D27C83A8}" dt="2020-05-22T01:37:41.626" v="3449" actId="164"/>
          <ac:spMkLst>
            <pc:docMk/>
            <pc:sldMk cId="1613337879" sldId="903"/>
            <ac:spMk id="99" creationId="{0181E830-819F-48E1-9133-3A6789216D8F}"/>
          </ac:spMkLst>
        </pc:spChg>
        <pc:spChg chg="add mod">
          <ac:chgData name="Jonathan Neo" userId="499c2d3d-ce76-4636-8e86-6622b1f40b7d" providerId="ADAL" clId="{61F588B5-3371-4D11-B4A8-2670D27C83A8}" dt="2020-05-22T01:37:46.546" v="3450" actId="164"/>
          <ac:spMkLst>
            <pc:docMk/>
            <pc:sldMk cId="1613337879" sldId="903"/>
            <ac:spMk id="100" creationId="{78F49E07-AF90-4152-A103-C289DFFAFCE7}"/>
          </ac:spMkLst>
        </pc:spChg>
        <pc:spChg chg="add mod">
          <ac:chgData name="Jonathan Neo" userId="499c2d3d-ce76-4636-8e86-6622b1f40b7d" providerId="ADAL" clId="{61F588B5-3371-4D11-B4A8-2670D27C83A8}" dt="2020-05-22T01:37:46.546" v="3450" actId="164"/>
          <ac:spMkLst>
            <pc:docMk/>
            <pc:sldMk cId="1613337879" sldId="903"/>
            <ac:spMk id="101" creationId="{51702792-F737-4798-80C5-57E1E0E0B2E6}"/>
          </ac:spMkLst>
        </pc:spChg>
        <pc:spChg chg="add mod">
          <ac:chgData name="Jonathan Neo" userId="499c2d3d-ce76-4636-8e86-6622b1f40b7d" providerId="ADAL" clId="{61F588B5-3371-4D11-B4A8-2670D27C83A8}" dt="2020-05-22T01:37:51.612" v="3451" actId="164"/>
          <ac:spMkLst>
            <pc:docMk/>
            <pc:sldMk cId="1613337879" sldId="903"/>
            <ac:spMk id="102" creationId="{6A53FC08-DF45-417B-9C9B-238D7554139E}"/>
          </ac:spMkLst>
        </pc:spChg>
        <pc:spChg chg="add mod">
          <ac:chgData name="Jonathan Neo" userId="499c2d3d-ce76-4636-8e86-6622b1f40b7d" providerId="ADAL" clId="{61F588B5-3371-4D11-B4A8-2670D27C83A8}" dt="2020-05-22T01:37:51.612" v="3451" actId="164"/>
          <ac:spMkLst>
            <pc:docMk/>
            <pc:sldMk cId="1613337879" sldId="903"/>
            <ac:spMk id="103" creationId="{318AD6F1-A32C-4930-9531-02F344413235}"/>
          </ac:spMkLst>
        </pc:spChg>
        <pc:grpChg chg="del">
          <ac:chgData name="Jonathan Neo" userId="499c2d3d-ce76-4636-8e86-6622b1f40b7d" providerId="ADAL" clId="{61F588B5-3371-4D11-B4A8-2670D27C83A8}" dt="2020-05-22T01:15:21.582" v="2784" actId="478"/>
          <ac:grpSpMkLst>
            <pc:docMk/>
            <pc:sldMk cId="1613337879" sldId="903"/>
            <ac:grpSpMk id="37" creationId="{7EE5EF65-32A9-4ACD-ADA4-A1A10951C554}"/>
          </ac:grpSpMkLst>
        </pc:grpChg>
        <pc:grpChg chg="add del mod">
          <ac:chgData name="Jonathan Neo" userId="499c2d3d-ce76-4636-8e86-6622b1f40b7d" providerId="ADAL" clId="{61F588B5-3371-4D11-B4A8-2670D27C83A8}" dt="2020-05-22T01:22:45.123" v="2890" actId="165"/>
          <ac:grpSpMkLst>
            <pc:docMk/>
            <pc:sldMk cId="1613337879" sldId="903"/>
            <ac:grpSpMk id="48" creationId="{81C3B881-6D41-472F-ACA3-51AAE232F178}"/>
          </ac:grpSpMkLst>
        </pc:grpChg>
        <pc:grpChg chg="add del mod">
          <ac:chgData name="Jonathan Neo" userId="499c2d3d-ce76-4636-8e86-6622b1f40b7d" providerId="ADAL" clId="{61F588B5-3371-4D11-B4A8-2670D27C83A8}" dt="2020-05-22T01:22:21.676" v="2880" actId="165"/>
          <ac:grpSpMkLst>
            <pc:docMk/>
            <pc:sldMk cId="1613337879" sldId="903"/>
            <ac:grpSpMk id="49" creationId="{1375D030-AD89-48E7-9485-8EB33891FF1D}"/>
          </ac:grpSpMkLst>
        </pc:grpChg>
        <pc:grpChg chg="add del mod">
          <ac:chgData name="Jonathan Neo" userId="499c2d3d-ce76-4636-8e86-6622b1f40b7d" providerId="ADAL" clId="{61F588B5-3371-4D11-B4A8-2670D27C83A8}" dt="2020-05-22T01:22:41.226" v="2888" actId="478"/>
          <ac:grpSpMkLst>
            <pc:docMk/>
            <pc:sldMk cId="1613337879" sldId="903"/>
            <ac:grpSpMk id="62" creationId="{BEC69BAB-74A3-4C11-8004-AF4838EAC8E6}"/>
          </ac:grpSpMkLst>
        </pc:grpChg>
        <pc:grpChg chg="add mod">
          <ac:chgData name="Jonathan Neo" userId="499c2d3d-ce76-4636-8e86-6622b1f40b7d" providerId="ADAL" clId="{61F588B5-3371-4D11-B4A8-2670D27C83A8}" dt="2020-05-22T01:36:35.445" v="3360" actId="1076"/>
          <ac:grpSpMkLst>
            <pc:docMk/>
            <pc:sldMk cId="1613337879" sldId="903"/>
            <ac:grpSpMk id="64" creationId="{0E6883F9-0E2D-4A5F-8CBC-2991EC25C30F}"/>
          </ac:grpSpMkLst>
        </pc:grpChg>
        <pc:grpChg chg="add del mod">
          <ac:chgData name="Jonathan Neo" userId="499c2d3d-ce76-4636-8e86-6622b1f40b7d" providerId="ADAL" clId="{61F588B5-3371-4D11-B4A8-2670D27C83A8}" dt="2020-05-22T01:24:01.830" v="3042" actId="165"/>
          <ac:grpSpMkLst>
            <pc:docMk/>
            <pc:sldMk cId="1613337879" sldId="903"/>
            <ac:grpSpMk id="65" creationId="{41F0435D-BC8F-4569-B0C1-11847428895A}"/>
          </ac:grpSpMkLst>
        </pc:grpChg>
        <pc:grpChg chg="add mod">
          <ac:chgData name="Jonathan Neo" userId="499c2d3d-ce76-4636-8e86-6622b1f40b7d" providerId="ADAL" clId="{61F588B5-3371-4D11-B4A8-2670D27C83A8}" dt="2020-05-22T01:36:14.437" v="3357" actId="1076"/>
          <ac:grpSpMkLst>
            <pc:docMk/>
            <pc:sldMk cId="1613337879" sldId="903"/>
            <ac:grpSpMk id="79" creationId="{8678E1CD-9081-4800-B9A4-D13ABB4CEE0F}"/>
          </ac:grpSpMkLst>
        </pc:grpChg>
        <pc:grpChg chg="add del mod">
          <ac:chgData name="Jonathan Neo" userId="499c2d3d-ce76-4636-8e86-6622b1f40b7d" providerId="ADAL" clId="{61F588B5-3371-4D11-B4A8-2670D27C83A8}" dt="2020-05-22T01:26:07.986" v="3086" actId="165"/>
          <ac:grpSpMkLst>
            <pc:docMk/>
            <pc:sldMk cId="1613337879" sldId="903"/>
            <ac:grpSpMk id="80" creationId="{08505D8E-D9B6-4AC3-846A-86EA6BB1EDCB}"/>
          </ac:grpSpMkLst>
        </pc:grpChg>
        <pc:grpChg chg="add mod">
          <ac:chgData name="Jonathan Neo" userId="499c2d3d-ce76-4636-8e86-6622b1f40b7d" providerId="ADAL" clId="{61F588B5-3371-4D11-B4A8-2670D27C83A8}" dt="2020-05-22T01:36:36.984" v="3361" actId="1076"/>
          <ac:grpSpMkLst>
            <pc:docMk/>
            <pc:sldMk cId="1613337879" sldId="903"/>
            <ac:grpSpMk id="95" creationId="{C3750B4B-4312-457C-AA1A-78D1CBB639F4}"/>
          </ac:grpSpMkLst>
        </pc:grpChg>
        <pc:grpChg chg="add mod">
          <ac:chgData name="Jonathan Neo" userId="499c2d3d-ce76-4636-8e86-6622b1f40b7d" providerId="ADAL" clId="{61F588B5-3371-4D11-B4A8-2670D27C83A8}" dt="2020-05-22T01:38:14.469" v="3507" actId="554"/>
          <ac:grpSpMkLst>
            <pc:docMk/>
            <pc:sldMk cId="1613337879" sldId="903"/>
            <ac:grpSpMk id="104" creationId="{F0AFC516-67CC-4958-87C9-E6F182829D69}"/>
          </ac:grpSpMkLst>
        </pc:grpChg>
        <pc:grpChg chg="add mod">
          <ac:chgData name="Jonathan Neo" userId="499c2d3d-ce76-4636-8e86-6622b1f40b7d" providerId="ADAL" clId="{61F588B5-3371-4D11-B4A8-2670D27C83A8}" dt="2020-05-22T01:38:14.469" v="3507" actId="554"/>
          <ac:grpSpMkLst>
            <pc:docMk/>
            <pc:sldMk cId="1613337879" sldId="903"/>
            <ac:grpSpMk id="105" creationId="{A9FC0305-9024-4440-B39A-0B4B8138ACF1}"/>
          </ac:grpSpMkLst>
        </pc:grpChg>
        <pc:grpChg chg="add mod">
          <ac:chgData name="Jonathan Neo" userId="499c2d3d-ce76-4636-8e86-6622b1f40b7d" providerId="ADAL" clId="{61F588B5-3371-4D11-B4A8-2670D27C83A8}" dt="2020-05-22T01:38:14.469" v="3507" actId="554"/>
          <ac:grpSpMkLst>
            <pc:docMk/>
            <pc:sldMk cId="1613337879" sldId="903"/>
            <ac:grpSpMk id="106" creationId="{DBE0B080-111D-408E-8690-D47FC646599E}"/>
          </ac:grpSpMkLst>
        </pc:grpChg>
        <pc:picChg chg="add mod topLvl">
          <ac:chgData name="Jonathan Neo" userId="499c2d3d-ce76-4636-8e86-6622b1f40b7d" providerId="ADAL" clId="{61F588B5-3371-4D11-B4A8-2670D27C83A8}" dt="2020-05-22T01:23:40.997" v="3028" actId="164"/>
          <ac:picMkLst>
            <pc:docMk/>
            <pc:sldMk cId="1613337879" sldId="903"/>
            <ac:picMk id="6" creationId="{C705242F-A496-4F80-A34D-2D30233198B7}"/>
          </ac:picMkLst>
        </pc:picChg>
        <pc:picChg chg="del">
          <ac:chgData name="Jonathan Neo" userId="499c2d3d-ce76-4636-8e86-6622b1f40b7d" providerId="ADAL" clId="{61F588B5-3371-4D11-B4A8-2670D27C83A8}" dt="2020-05-22T01:15:21.582" v="2784" actId="478"/>
          <ac:picMkLst>
            <pc:docMk/>
            <pc:sldMk cId="1613337879" sldId="903"/>
            <ac:picMk id="33" creationId="{00C6C157-7FA5-4852-B0D3-018E79F6100E}"/>
          </ac:picMkLst>
        </pc:picChg>
        <pc:picChg chg="add mod topLvl">
          <ac:chgData name="Jonathan Neo" userId="499c2d3d-ce76-4636-8e86-6622b1f40b7d" providerId="ADAL" clId="{61F588B5-3371-4D11-B4A8-2670D27C83A8}" dt="2020-05-22T01:23:40.997" v="3028" actId="164"/>
          <ac:picMkLst>
            <pc:docMk/>
            <pc:sldMk cId="1613337879" sldId="903"/>
            <ac:picMk id="36" creationId="{2BF93427-F236-40A1-BA49-386A18FB1267}"/>
          </ac:picMkLst>
        </pc:picChg>
        <pc:picChg chg="add mod topLvl">
          <ac:chgData name="Jonathan Neo" userId="499c2d3d-ce76-4636-8e86-6622b1f40b7d" providerId="ADAL" clId="{61F588B5-3371-4D11-B4A8-2670D27C83A8}" dt="2020-05-22T01:23:40.997" v="3028" actId="164"/>
          <ac:picMkLst>
            <pc:docMk/>
            <pc:sldMk cId="1613337879" sldId="903"/>
            <ac:picMk id="41" creationId="{C5E81994-39C9-4FC6-BF98-C445A5F24BF2}"/>
          </ac:picMkLst>
        </pc:picChg>
        <pc:picChg chg="del">
          <ac:chgData name="Jonathan Neo" userId="499c2d3d-ce76-4636-8e86-6622b1f40b7d" providerId="ADAL" clId="{61F588B5-3371-4D11-B4A8-2670D27C83A8}" dt="2020-05-22T01:15:21.582" v="2784" actId="478"/>
          <ac:picMkLst>
            <pc:docMk/>
            <pc:sldMk cId="1613337879" sldId="903"/>
            <ac:picMk id="43" creationId="{3C52BDBF-A895-46A2-82E3-5131B5DD4138}"/>
          </ac:picMkLst>
        </pc:picChg>
        <pc:picChg chg="add mod topLvl">
          <ac:chgData name="Jonathan Neo" userId="499c2d3d-ce76-4636-8e86-6622b1f40b7d" providerId="ADAL" clId="{61F588B5-3371-4D11-B4A8-2670D27C83A8}" dt="2020-05-22T01:23:40.997" v="3028" actId="164"/>
          <ac:picMkLst>
            <pc:docMk/>
            <pc:sldMk cId="1613337879" sldId="903"/>
            <ac:picMk id="44" creationId="{88FC59AA-8073-462E-B1E0-561CF450D92B}"/>
          </ac:picMkLst>
        </pc:picChg>
        <pc:picChg chg="mod topLvl">
          <ac:chgData name="Jonathan Neo" userId="499c2d3d-ce76-4636-8e86-6622b1f40b7d" providerId="ADAL" clId="{61F588B5-3371-4D11-B4A8-2670D27C83A8}" dt="2020-05-22T01:22:35.289" v="2887" actId="164"/>
          <ac:picMkLst>
            <pc:docMk/>
            <pc:sldMk cId="1613337879" sldId="903"/>
            <ac:picMk id="51" creationId="{135F9B7E-B6C4-4DD7-8556-B45E5209EC2F}"/>
          </ac:picMkLst>
        </pc:picChg>
        <pc:picChg chg="mod topLvl">
          <ac:chgData name="Jonathan Neo" userId="499c2d3d-ce76-4636-8e86-6622b1f40b7d" providerId="ADAL" clId="{61F588B5-3371-4D11-B4A8-2670D27C83A8}" dt="2020-05-22T01:22:35.289" v="2887" actId="164"/>
          <ac:picMkLst>
            <pc:docMk/>
            <pc:sldMk cId="1613337879" sldId="903"/>
            <ac:picMk id="52" creationId="{868E27EE-8469-44AF-99A3-2005026C9F3E}"/>
          </ac:picMkLst>
        </pc:picChg>
        <pc:picChg chg="del mod topLvl">
          <ac:chgData name="Jonathan Neo" userId="499c2d3d-ce76-4636-8e86-6622b1f40b7d" providerId="ADAL" clId="{61F588B5-3371-4D11-B4A8-2670D27C83A8}" dt="2020-05-22T01:22:24.681" v="2883" actId="478"/>
          <ac:picMkLst>
            <pc:docMk/>
            <pc:sldMk cId="1613337879" sldId="903"/>
            <ac:picMk id="56" creationId="{A911D48C-FB21-45EC-AF40-470A67CA1889}"/>
          </ac:picMkLst>
        </pc:picChg>
        <pc:picChg chg="del mod topLvl">
          <ac:chgData name="Jonathan Neo" userId="499c2d3d-ce76-4636-8e86-6622b1f40b7d" providerId="ADAL" clId="{61F588B5-3371-4D11-B4A8-2670D27C83A8}" dt="2020-05-22T01:22:25.105" v="2884" actId="478"/>
          <ac:picMkLst>
            <pc:docMk/>
            <pc:sldMk cId="1613337879" sldId="903"/>
            <ac:picMk id="57" creationId="{3EC60659-AD91-4C92-A4A2-10627C7FEEAA}"/>
          </ac:picMkLst>
        </pc:picChg>
        <pc:picChg chg="mod topLvl">
          <ac:chgData name="Jonathan Neo" userId="499c2d3d-ce76-4636-8e86-6622b1f40b7d" providerId="ADAL" clId="{61F588B5-3371-4D11-B4A8-2670D27C83A8}" dt="2020-05-22T01:24:21.204" v="3070" actId="164"/>
          <ac:picMkLst>
            <pc:docMk/>
            <pc:sldMk cId="1613337879" sldId="903"/>
            <ac:picMk id="67" creationId="{7D333C59-0DF5-4752-815A-685D55D8FB55}"/>
          </ac:picMkLst>
        </pc:picChg>
        <pc:picChg chg="mod topLvl">
          <ac:chgData name="Jonathan Neo" userId="499c2d3d-ce76-4636-8e86-6622b1f40b7d" providerId="ADAL" clId="{61F588B5-3371-4D11-B4A8-2670D27C83A8}" dt="2020-05-22T01:24:21.204" v="3070" actId="164"/>
          <ac:picMkLst>
            <pc:docMk/>
            <pc:sldMk cId="1613337879" sldId="903"/>
            <ac:picMk id="68" creationId="{81C348A5-1DB3-43DF-84AD-09BD36F70C39}"/>
          </ac:picMkLst>
        </pc:picChg>
        <pc:picChg chg="del mod topLvl">
          <ac:chgData name="Jonathan Neo" userId="499c2d3d-ce76-4636-8e86-6622b1f40b7d" providerId="ADAL" clId="{61F588B5-3371-4D11-B4A8-2670D27C83A8}" dt="2020-05-22T01:24:04.812" v="3045" actId="478"/>
          <ac:picMkLst>
            <pc:docMk/>
            <pc:sldMk cId="1613337879" sldId="903"/>
            <ac:picMk id="72" creationId="{26EAE7B0-ED49-4743-90C2-5505A6A0D06F}"/>
          </ac:picMkLst>
        </pc:picChg>
        <pc:picChg chg="del mod topLvl">
          <ac:chgData name="Jonathan Neo" userId="499c2d3d-ce76-4636-8e86-6622b1f40b7d" providerId="ADAL" clId="{61F588B5-3371-4D11-B4A8-2670D27C83A8}" dt="2020-05-22T01:24:07.545" v="3047" actId="478"/>
          <ac:picMkLst>
            <pc:docMk/>
            <pc:sldMk cId="1613337879" sldId="903"/>
            <ac:picMk id="73" creationId="{4418D131-470F-4C00-87AD-11C8C56BECBC}"/>
          </ac:picMkLst>
        </pc:picChg>
        <pc:picChg chg="del mod topLvl">
          <ac:chgData name="Jonathan Neo" userId="499c2d3d-ce76-4636-8e86-6622b1f40b7d" providerId="ADAL" clId="{61F588B5-3371-4D11-B4A8-2670D27C83A8}" dt="2020-05-22T01:26:21.993" v="3143" actId="478"/>
          <ac:picMkLst>
            <pc:docMk/>
            <pc:sldMk cId="1613337879" sldId="903"/>
            <ac:picMk id="82" creationId="{EE204647-C92E-477F-99B2-CEF7E1F31EA8}"/>
          </ac:picMkLst>
        </pc:picChg>
        <pc:picChg chg="del mod topLvl">
          <ac:chgData name="Jonathan Neo" userId="499c2d3d-ce76-4636-8e86-6622b1f40b7d" providerId="ADAL" clId="{61F588B5-3371-4D11-B4A8-2670D27C83A8}" dt="2020-05-22T01:26:23.180" v="3145" actId="478"/>
          <ac:picMkLst>
            <pc:docMk/>
            <pc:sldMk cId="1613337879" sldId="903"/>
            <ac:picMk id="83" creationId="{6755C3AE-B3C0-4A65-8618-3B86786817D7}"/>
          </ac:picMkLst>
        </pc:picChg>
        <pc:picChg chg="add mod">
          <ac:chgData name="Jonathan Neo" userId="499c2d3d-ce76-4636-8e86-6622b1f40b7d" providerId="ADAL" clId="{61F588B5-3371-4D11-B4A8-2670D27C83A8}" dt="2020-05-22T01:27:17.386" v="3171" actId="164"/>
          <ac:picMkLst>
            <pc:docMk/>
            <pc:sldMk cId="1613337879" sldId="903"/>
            <ac:picMk id="89" creationId="{A0E75661-8A9F-43F6-9E3F-AF37F0B0478B}"/>
          </ac:picMkLst>
        </pc:picChg>
        <pc:picChg chg="add mod">
          <ac:chgData name="Jonathan Neo" userId="499c2d3d-ce76-4636-8e86-6622b1f40b7d" providerId="ADAL" clId="{61F588B5-3371-4D11-B4A8-2670D27C83A8}" dt="2020-05-22T01:27:17.386" v="3171" actId="164"/>
          <ac:picMkLst>
            <pc:docMk/>
            <pc:sldMk cId="1613337879" sldId="903"/>
            <ac:picMk id="90" creationId="{02FA642C-25DD-4D0C-AA2F-48155D019185}"/>
          </ac:picMkLst>
        </pc:picChg>
        <pc:picChg chg="add mod">
          <ac:chgData name="Jonathan Neo" userId="499c2d3d-ce76-4636-8e86-6622b1f40b7d" providerId="ADAL" clId="{61F588B5-3371-4D11-B4A8-2670D27C83A8}" dt="2020-05-22T01:27:17.386" v="3171" actId="164"/>
          <ac:picMkLst>
            <pc:docMk/>
            <pc:sldMk cId="1613337879" sldId="903"/>
            <ac:picMk id="91" creationId="{C6F340D8-90A8-499B-9EDE-65B6EBAB7748}"/>
          </ac:picMkLst>
        </pc:picChg>
        <pc:picChg chg="add mod">
          <ac:chgData name="Jonathan Neo" userId="499c2d3d-ce76-4636-8e86-6622b1f40b7d" providerId="ADAL" clId="{61F588B5-3371-4D11-B4A8-2670D27C83A8}" dt="2020-05-22T01:27:17.386" v="3171" actId="164"/>
          <ac:picMkLst>
            <pc:docMk/>
            <pc:sldMk cId="1613337879" sldId="903"/>
            <ac:picMk id="92" creationId="{9181C5E7-983E-4B9B-930C-70B0B9BD40E0}"/>
          </ac:picMkLst>
        </pc:picChg>
        <pc:cxnChg chg="del">
          <ac:chgData name="Jonathan Neo" userId="499c2d3d-ce76-4636-8e86-6622b1f40b7d" providerId="ADAL" clId="{61F588B5-3371-4D11-B4A8-2670D27C83A8}" dt="2020-05-22T01:15:21.582" v="2784" actId="478"/>
          <ac:cxnSpMkLst>
            <pc:docMk/>
            <pc:sldMk cId="1613337879" sldId="903"/>
            <ac:cxnSpMk id="7" creationId="{B3C0D459-AEFF-4419-8947-AD2D2F268C79}"/>
          </ac:cxnSpMkLst>
        </pc:cxnChg>
        <pc:cxnChg chg="del">
          <ac:chgData name="Jonathan Neo" userId="499c2d3d-ce76-4636-8e86-6622b1f40b7d" providerId="ADAL" clId="{61F588B5-3371-4D11-B4A8-2670D27C83A8}" dt="2020-05-22T01:15:21.582" v="2784" actId="478"/>
          <ac:cxnSpMkLst>
            <pc:docMk/>
            <pc:sldMk cId="1613337879" sldId="903"/>
            <ac:cxnSpMk id="9" creationId="{7782083E-68C2-4047-929D-1E4E43BE6503}"/>
          </ac:cxnSpMkLst>
        </pc:cxnChg>
        <pc:cxnChg chg="add mod topLvl">
          <ac:chgData name="Jonathan Neo" userId="499c2d3d-ce76-4636-8e86-6622b1f40b7d" providerId="ADAL" clId="{61F588B5-3371-4D11-B4A8-2670D27C83A8}" dt="2020-05-22T01:23:40.997" v="3028" actId="164"/>
          <ac:cxnSpMkLst>
            <pc:docMk/>
            <pc:sldMk cId="1613337879" sldId="903"/>
            <ac:cxnSpMk id="11" creationId="{25ED5E58-0820-4ED7-8D3D-10DAD6095F73}"/>
          </ac:cxnSpMkLst>
        </pc:cxnChg>
        <pc:cxnChg chg="del">
          <ac:chgData name="Jonathan Neo" userId="499c2d3d-ce76-4636-8e86-6622b1f40b7d" providerId="ADAL" clId="{61F588B5-3371-4D11-B4A8-2670D27C83A8}" dt="2020-05-22T01:15:21.582" v="2784" actId="478"/>
          <ac:cxnSpMkLst>
            <pc:docMk/>
            <pc:sldMk cId="1613337879" sldId="903"/>
            <ac:cxnSpMk id="17" creationId="{45C5F71D-F717-43EC-8EA3-43D446166099}"/>
          </ac:cxnSpMkLst>
        </pc:cxnChg>
        <pc:cxnChg chg="del">
          <ac:chgData name="Jonathan Neo" userId="499c2d3d-ce76-4636-8e86-6622b1f40b7d" providerId="ADAL" clId="{61F588B5-3371-4D11-B4A8-2670D27C83A8}" dt="2020-05-22T01:15:21.582" v="2784" actId="478"/>
          <ac:cxnSpMkLst>
            <pc:docMk/>
            <pc:sldMk cId="1613337879" sldId="903"/>
            <ac:cxnSpMk id="18" creationId="{BAD92844-F977-4818-8499-149E4A219A05}"/>
          </ac:cxnSpMkLst>
        </pc:cxnChg>
        <pc:cxnChg chg="del">
          <ac:chgData name="Jonathan Neo" userId="499c2d3d-ce76-4636-8e86-6622b1f40b7d" providerId="ADAL" clId="{61F588B5-3371-4D11-B4A8-2670D27C83A8}" dt="2020-05-22T01:15:21.582" v="2784" actId="478"/>
          <ac:cxnSpMkLst>
            <pc:docMk/>
            <pc:sldMk cId="1613337879" sldId="903"/>
            <ac:cxnSpMk id="19" creationId="{29C686C7-E36D-486D-87BE-1A9B19F438C9}"/>
          </ac:cxnSpMkLst>
        </pc:cxnChg>
        <pc:cxnChg chg="del">
          <ac:chgData name="Jonathan Neo" userId="499c2d3d-ce76-4636-8e86-6622b1f40b7d" providerId="ADAL" clId="{61F588B5-3371-4D11-B4A8-2670D27C83A8}" dt="2020-05-22T01:15:21.582" v="2784" actId="478"/>
          <ac:cxnSpMkLst>
            <pc:docMk/>
            <pc:sldMk cId="1613337879" sldId="903"/>
            <ac:cxnSpMk id="22" creationId="{DEA6B8EF-15F8-4599-90AB-68EB4B0A3A73}"/>
          </ac:cxnSpMkLst>
        </pc:cxnChg>
        <pc:cxnChg chg="add mod topLvl">
          <ac:chgData name="Jonathan Neo" userId="499c2d3d-ce76-4636-8e86-6622b1f40b7d" providerId="ADAL" clId="{61F588B5-3371-4D11-B4A8-2670D27C83A8}" dt="2020-05-22T01:23:40.997" v="3028" actId="164"/>
          <ac:cxnSpMkLst>
            <pc:docMk/>
            <pc:sldMk cId="1613337879" sldId="903"/>
            <ac:cxnSpMk id="45" creationId="{A46E510A-DF36-43ED-A4A0-2BBCCE848778}"/>
          </ac:cxnSpMkLst>
        </pc:cxnChg>
        <pc:cxnChg chg="add mod topLvl">
          <ac:chgData name="Jonathan Neo" userId="499c2d3d-ce76-4636-8e86-6622b1f40b7d" providerId="ADAL" clId="{61F588B5-3371-4D11-B4A8-2670D27C83A8}" dt="2020-05-22T01:23:40.997" v="3028" actId="164"/>
          <ac:cxnSpMkLst>
            <pc:docMk/>
            <pc:sldMk cId="1613337879" sldId="903"/>
            <ac:cxnSpMk id="46" creationId="{707A09A8-46E2-4871-8EC3-01DCD5CC7FEA}"/>
          </ac:cxnSpMkLst>
        </pc:cxnChg>
        <pc:cxnChg chg="mod topLvl">
          <ac:chgData name="Jonathan Neo" userId="499c2d3d-ce76-4636-8e86-6622b1f40b7d" providerId="ADAL" clId="{61F588B5-3371-4D11-B4A8-2670D27C83A8}" dt="2020-05-22T01:22:41.226" v="2888" actId="478"/>
          <ac:cxnSpMkLst>
            <pc:docMk/>
            <pc:sldMk cId="1613337879" sldId="903"/>
            <ac:cxnSpMk id="58" creationId="{C12FD8BD-BA9D-458B-8339-DB2DD24A9D92}"/>
          </ac:cxnSpMkLst>
        </pc:cxnChg>
        <pc:cxnChg chg="del mod topLvl">
          <ac:chgData name="Jonathan Neo" userId="499c2d3d-ce76-4636-8e86-6622b1f40b7d" providerId="ADAL" clId="{61F588B5-3371-4D11-B4A8-2670D27C83A8}" dt="2020-05-22T01:22:23.291" v="2881" actId="478"/>
          <ac:cxnSpMkLst>
            <pc:docMk/>
            <pc:sldMk cId="1613337879" sldId="903"/>
            <ac:cxnSpMk id="59" creationId="{D6779A51-27B4-4E2D-8503-16F3F5F95B09}"/>
          </ac:cxnSpMkLst>
        </pc:cxnChg>
        <pc:cxnChg chg="del mod topLvl">
          <ac:chgData name="Jonathan Neo" userId="499c2d3d-ce76-4636-8e86-6622b1f40b7d" providerId="ADAL" clId="{61F588B5-3371-4D11-B4A8-2670D27C83A8}" dt="2020-05-22T01:22:25.995" v="2885" actId="478"/>
          <ac:cxnSpMkLst>
            <pc:docMk/>
            <pc:sldMk cId="1613337879" sldId="903"/>
            <ac:cxnSpMk id="60" creationId="{E4CD803C-3D96-4DBD-A602-3C7753BB5332}"/>
          </ac:cxnSpMkLst>
        </pc:cxnChg>
        <pc:cxnChg chg="mod topLvl">
          <ac:chgData name="Jonathan Neo" userId="499c2d3d-ce76-4636-8e86-6622b1f40b7d" providerId="ADAL" clId="{61F588B5-3371-4D11-B4A8-2670D27C83A8}" dt="2020-05-22T01:24:21.204" v="3070" actId="164"/>
          <ac:cxnSpMkLst>
            <pc:docMk/>
            <pc:sldMk cId="1613337879" sldId="903"/>
            <ac:cxnSpMk id="74" creationId="{C1E04977-765B-4A7B-9C25-D087AC5E1025}"/>
          </ac:cxnSpMkLst>
        </pc:cxnChg>
        <pc:cxnChg chg="del mod topLvl">
          <ac:chgData name="Jonathan Neo" userId="499c2d3d-ce76-4636-8e86-6622b1f40b7d" providerId="ADAL" clId="{61F588B5-3371-4D11-B4A8-2670D27C83A8}" dt="2020-05-22T01:24:04.364" v="3044" actId="478"/>
          <ac:cxnSpMkLst>
            <pc:docMk/>
            <pc:sldMk cId="1613337879" sldId="903"/>
            <ac:cxnSpMk id="75" creationId="{D12E4D89-09D6-4B9F-BFE9-3D68859DAF98}"/>
          </ac:cxnSpMkLst>
        </pc:cxnChg>
        <pc:cxnChg chg="del mod topLvl">
          <ac:chgData name="Jonathan Neo" userId="499c2d3d-ce76-4636-8e86-6622b1f40b7d" providerId="ADAL" clId="{61F588B5-3371-4D11-B4A8-2670D27C83A8}" dt="2020-05-22T01:24:06.985" v="3046" actId="478"/>
          <ac:cxnSpMkLst>
            <pc:docMk/>
            <pc:sldMk cId="1613337879" sldId="903"/>
            <ac:cxnSpMk id="76" creationId="{DD203660-8A0E-43E3-B387-76F19CF69B09}"/>
          </ac:cxnSpMkLst>
        </pc:cxnChg>
        <pc:cxnChg chg="del mod topLvl">
          <ac:chgData name="Jonathan Neo" userId="499c2d3d-ce76-4636-8e86-6622b1f40b7d" providerId="ADAL" clId="{61F588B5-3371-4D11-B4A8-2670D27C83A8}" dt="2020-05-22T01:26:23.673" v="3146" actId="478"/>
          <ac:cxnSpMkLst>
            <pc:docMk/>
            <pc:sldMk cId="1613337879" sldId="903"/>
            <ac:cxnSpMk id="85" creationId="{7E101FD1-B057-430B-851F-1F49634DCB1A}"/>
          </ac:cxnSpMkLst>
        </pc:cxnChg>
        <pc:cxnChg chg="add mod">
          <ac:chgData name="Jonathan Neo" userId="499c2d3d-ce76-4636-8e86-6622b1f40b7d" providerId="ADAL" clId="{61F588B5-3371-4D11-B4A8-2670D27C83A8}" dt="2020-05-22T01:27:17.386" v="3171" actId="164"/>
          <ac:cxnSpMkLst>
            <pc:docMk/>
            <pc:sldMk cId="1613337879" sldId="903"/>
            <ac:cxnSpMk id="94" creationId="{58B67598-0B5D-4EF6-848E-71AA9EB3B7B5}"/>
          </ac:cxnSpMkLst>
        </pc:cxnChg>
      </pc:sldChg>
      <pc:sldChg chg="add del">
        <pc:chgData name="Jonathan Neo" userId="499c2d3d-ce76-4636-8e86-6622b1f40b7d" providerId="ADAL" clId="{61F588B5-3371-4D11-B4A8-2670D27C83A8}" dt="2020-05-22T01:08:28.456" v="2566" actId="47"/>
        <pc:sldMkLst>
          <pc:docMk/>
          <pc:sldMk cId="4208440186" sldId="903"/>
        </pc:sldMkLst>
      </pc:sldChg>
      <pc:sldChg chg="addSp modSp add mod">
        <pc:chgData name="Jonathan Neo" userId="499c2d3d-ce76-4636-8e86-6622b1f40b7d" providerId="ADAL" clId="{61F588B5-3371-4D11-B4A8-2670D27C83A8}" dt="2020-05-22T01:39:29.535" v="3553" actId="20577"/>
        <pc:sldMkLst>
          <pc:docMk/>
          <pc:sldMk cId="57159236" sldId="904"/>
        </pc:sldMkLst>
        <pc:spChg chg="mod">
          <ac:chgData name="Jonathan Neo" userId="499c2d3d-ce76-4636-8e86-6622b1f40b7d" providerId="ADAL" clId="{61F588B5-3371-4D11-B4A8-2670D27C83A8}" dt="2020-05-22T01:39:29.535" v="3553" actId="20577"/>
          <ac:spMkLst>
            <pc:docMk/>
            <pc:sldMk cId="57159236" sldId="904"/>
            <ac:spMk id="2" creationId="{4CA54266-611C-486E-B2F8-7030C027DDEB}"/>
          </ac:spMkLst>
        </pc:spChg>
        <pc:spChg chg="mod">
          <ac:chgData name="Jonathan Neo" userId="499c2d3d-ce76-4636-8e86-6622b1f40b7d" providerId="ADAL" clId="{61F588B5-3371-4D11-B4A8-2670D27C83A8}" dt="2020-05-22T01:29:44.258" v="3198" actId="14100"/>
          <ac:spMkLst>
            <pc:docMk/>
            <pc:sldMk cId="57159236" sldId="904"/>
            <ac:spMk id="4" creationId="{C0D85B06-901C-45EA-AB62-E9D9C2F84D3C}"/>
          </ac:spMkLst>
        </pc:spChg>
        <pc:spChg chg="mod">
          <ac:chgData name="Jonathan Neo" userId="499c2d3d-ce76-4636-8e86-6622b1f40b7d" providerId="ADAL" clId="{61F588B5-3371-4D11-B4A8-2670D27C83A8}" dt="2020-05-22T01:29:26.689" v="3192" actId="1076"/>
          <ac:spMkLst>
            <pc:docMk/>
            <pc:sldMk cId="57159236" sldId="904"/>
            <ac:spMk id="28" creationId="{1DBB0EF3-FC51-49AE-8B65-A5B28C976CC0}"/>
          </ac:spMkLst>
        </pc:spChg>
        <pc:spChg chg="mod">
          <ac:chgData name="Jonathan Neo" userId="499c2d3d-ce76-4636-8e86-6622b1f40b7d" providerId="ADAL" clId="{61F588B5-3371-4D11-B4A8-2670D27C83A8}" dt="2020-05-22T01:29:22.709" v="3191" actId="1076"/>
          <ac:spMkLst>
            <pc:docMk/>
            <pc:sldMk cId="57159236" sldId="904"/>
            <ac:spMk id="29" creationId="{FCEB8B82-016D-4AF0-8BED-0204F9A5A7EA}"/>
          </ac:spMkLst>
        </pc:spChg>
        <pc:spChg chg="mod">
          <ac:chgData name="Jonathan Neo" userId="499c2d3d-ce76-4636-8e86-6622b1f40b7d" providerId="ADAL" clId="{61F588B5-3371-4D11-B4A8-2670D27C83A8}" dt="2020-05-22T01:29:38.175" v="3197" actId="1038"/>
          <ac:spMkLst>
            <pc:docMk/>
            <pc:sldMk cId="57159236" sldId="904"/>
            <ac:spMk id="30" creationId="{E5D38D02-CA84-4211-ACDE-FE2DDA87F95A}"/>
          </ac:spMkLst>
        </pc:spChg>
        <pc:spChg chg="mod">
          <ac:chgData name="Jonathan Neo" userId="499c2d3d-ce76-4636-8e86-6622b1f40b7d" providerId="ADAL" clId="{61F588B5-3371-4D11-B4A8-2670D27C83A8}" dt="2020-05-22T01:29:36.071" v="3194" actId="1076"/>
          <ac:spMkLst>
            <pc:docMk/>
            <pc:sldMk cId="57159236" sldId="904"/>
            <ac:spMk id="31" creationId="{052C5DD9-5F31-45AB-BD2B-BD715D927239}"/>
          </ac:spMkLst>
        </pc:spChg>
        <pc:cxnChg chg="add mod">
          <ac:chgData name="Jonathan Neo" userId="499c2d3d-ce76-4636-8e86-6622b1f40b7d" providerId="ADAL" clId="{61F588B5-3371-4D11-B4A8-2670D27C83A8}" dt="2020-05-22T01:29:46.472" v="3199" actId="1076"/>
          <ac:cxnSpMkLst>
            <pc:docMk/>
            <pc:sldMk cId="57159236" sldId="904"/>
            <ac:cxnSpMk id="33" creationId="{0D4BDD3C-0271-46DA-9FDF-405E948AEDEC}"/>
          </ac:cxnSpMkLst>
        </pc:cxnChg>
      </pc:sldChg>
      <pc:sldChg chg="delSp add del mod">
        <pc:chgData name="Jonathan Neo" userId="499c2d3d-ce76-4636-8e86-6622b1f40b7d" providerId="ADAL" clId="{61F588B5-3371-4D11-B4A8-2670D27C83A8}" dt="2020-05-22T01:27:59.681" v="3175" actId="47"/>
        <pc:sldMkLst>
          <pc:docMk/>
          <pc:sldMk cId="3621390302" sldId="904"/>
        </pc:sldMkLst>
        <pc:spChg chg="del">
          <ac:chgData name="Jonathan Neo" userId="499c2d3d-ce76-4636-8e86-6622b1f40b7d" providerId="ADAL" clId="{61F588B5-3371-4D11-B4A8-2670D27C83A8}" dt="2020-05-22T01:27:50.108" v="3173" actId="478"/>
          <ac:spMkLst>
            <pc:docMk/>
            <pc:sldMk cId="3621390302" sldId="904"/>
            <ac:spMk id="4" creationId="{C0D85B06-901C-45EA-AB62-E9D9C2F84D3C}"/>
          </ac:spMkLst>
        </pc:spChg>
        <pc:spChg chg="del">
          <ac:chgData name="Jonathan Neo" userId="499c2d3d-ce76-4636-8e86-6622b1f40b7d" providerId="ADAL" clId="{61F588B5-3371-4D11-B4A8-2670D27C83A8}" dt="2020-05-22T01:27:50.108" v="3173" actId="478"/>
          <ac:spMkLst>
            <pc:docMk/>
            <pc:sldMk cId="3621390302" sldId="904"/>
            <ac:spMk id="13" creationId="{76463E33-9BE5-484C-8A3F-4414DB19C118}"/>
          </ac:spMkLst>
        </pc:spChg>
        <pc:spChg chg="del">
          <ac:chgData name="Jonathan Neo" userId="499c2d3d-ce76-4636-8e86-6622b1f40b7d" providerId="ADAL" clId="{61F588B5-3371-4D11-B4A8-2670D27C83A8}" dt="2020-05-22T01:27:51.287" v="3174" actId="478"/>
          <ac:spMkLst>
            <pc:docMk/>
            <pc:sldMk cId="3621390302" sldId="904"/>
            <ac:spMk id="14" creationId="{D257941E-0963-41FB-B89D-F5700A077592}"/>
          </ac:spMkLst>
        </pc:spChg>
        <pc:spChg chg="del">
          <ac:chgData name="Jonathan Neo" userId="499c2d3d-ce76-4636-8e86-6622b1f40b7d" providerId="ADAL" clId="{61F588B5-3371-4D11-B4A8-2670D27C83A8}" dt="2020-05-22T01:27:50.108" v="3173" actId="478"/>
          <ac:spMkLst>
            <pc:docMk/>
            <pc:sldMk cId="3621390302" sldId="904"/>
            <ac:spMk id="23" creationId="{BDCC5D0E-B391-43E6-B0CD-E4A626FEDC36}"/>
          </ac:spMkLst>
        </pc:spChg>
        <pc:spChg chg="del">
          <ac:chgData name="Jonathan Neo" userId="499c2d3d-ce76-4636-8e86-6622b1f40b7d" providerId="ADAL" clId="{61F588B5-3371-4D11-B4A8-2670D27C83A8}" dt="2020-05-22T01:27:51.287" v="3174" actId="478"/>
          <ac:spMkLst>
            <pc:docMk/>
            <pc:sldMk cId="3621390302" sldId="904"/>
            <ac:spMk id="24" creationId="{6FF77990-4C5F-4B2B-9618-57DFF9CC2EAC}"/>
          </ac:spMkLst>
        </pc:spChg>
        <pc:spChg chg="del">
          <ac:chgData name="Jonathan Neo" userId="499c2d3d-ce76-4636-8e86-6622b1f40b7d" providerId="ADAL" clId="{61F588B5-3371-4D11-B4A8-2670D27C83A8}" dt="2020-05-22T01:27:51.287" v="3174" actId="478"/>
          <ac:spMkLst>
            <pc:docMk/>
            <pc:sldMk cId="3621390302" sldId="904"/>
            <ac:spMk id="25" creationId="{F58CFDD1-5F53-4ED7-9814-D971EFA282A7}"/>
          </ac:spMkLst>
        </pc:spChg>
        <pc:spChg chg="del">
          <ac:chgData name="Jonathan Neo" userId="499c2d3d-ce76-4636-8e86-6622b1f40b7d" providerId="ADAL" clId="{61F588B5-3371-4D11-B4A8-2670D27C83A8}" dt="2020-05-22T01:27:51.287" v="3174" actId="478"/>
          <ac:spMkLst>
            <pc:docMk/>
            <pc:sldMk cId="3621390302" sldId="904"/>
            <ac:spMk id="26" creationId="{21DFB742-F4CB-4FD9-BBAF-5D1DACA09026}"/>
          </ac:spMkLst>
        </pc:spChg>
        <pc:spChg chg="del">
          <ac:chgData name="Jonathan Neo" userId="499c2d3d-ce76-4636-8e86-6622b1f40b7d" providerId="ADAL" clId="{61F588B5-3371-4D11-B4A8-2670D27C83A8}" dt="2020-05-22T01:27:51.287" v="3174" actId="478"/>
          <ac:spMkLst>
            <pc:docMk/>
            <pc:sldMk cId="3621390302" sldId="904"/>
            <ac:spMk id="27" creationId="{CA672850-49ED-470F-A087-D500EE8A38F4}"/>
          </ac:spMkLst>
        </pc:spChg>
        <pc:spChg chg="del">
          <ac:chgData name="Jonathan Neo" userId="499c2d3d-ce76-4636-8e86-6622b1f40b7d" providerId="ADAL" clId="{61F588B5-3371-4D11-B4A8-2670D27C83A8}" dt="2020-05-22T01:27:50.108" v="3173" actId="478"/>
          <ac:spMkLst>
            <pc:docMk/>
            <pc:sldMk cId="3621390302" sldId="904"/>
            <ac:spMk id="28" creationId="{1DBB0EF3-FC51-49AE-8B65-A5B28C976CC0}"/>
          </ac:spMkLst>
        </pc:spChg>
        <pc:spChg chg="del">
          <ac:chgData name="Jonathan Neo" userId="499c2d3d-ce76-4636-8e86-6622b1f40b7d" providerId="ADAL" clId="{61F588B5-3371-4D11-B4A8-2670D27C83A8}" dt="2020-05-22T01:27:50.108" v="3173" actId="478"/>
          <ac:spMkLst>
            <pc:docMk/>
            <pc:sldMk cId="3621390302" sldId="904"/>
            <ac:spMk id="29" creationId="{FCEB8B82-016D-4AF0-8BED-0204F9A5A7EA}"/>
          </ac:spMkLst>
        </pc:spChg>
        <pc:spChg chg="del">
          <ac:chgData name="Jonathan Neo" userId="499c2d3d-ce76-4636-8e86-6622b1f40b7d" providerId="ADAL" clId="{61F588B5-3371-4D11-B4A8-2670D27C83A8}" dt="2020-05-22T01:27:50.108" v="3173" actId="478"/>
          <ac:spMkLst>
            <pc:docMk/>
            <pc:sldMk cId="3621390302" sldId="904"/>
            <ac:spMk id="30" creationId="{E5D38D02-CA84-4211-ACDE-FE2DDA87F95A}"/>
          </ac:spMkLst>
        </pc:spChg>
        <pc:spChg chg="del">
          <ac:chgData name="Jonathan Neo" userId="499c2d3d-ce76-4636-8e86-6622b1f40b7d" providerId="ADAL" clId="{61F588B5-3371-4D11-B4A8-2670D27C83A8}" dt="2020-05-22T01:27:50.108" v="3173" actId="478"/>
          <ac:spMkLst>
            <pc:docMk/>
            <pc:sldMk cId="3621390302" sldId="904"/>
            <ac:spMk id="31" creationId="{052C5DD9-5F31-45AB-BD2B-BD715D927239}"/>
          </ac:spMkLst>
        </pc:spChg>
        <pc:spChg chg="del">
          <ac:chgData name="Jonathan Neo" userId="499c2d3d-ce76-4636-8e86-6622b1f40b7d" providerId="ADAL" clId="{61F588B5-3371-4D11-B4A8-2670D27C83A8}" dt="2020-05-22T01:27:50.108" v="3173" actId="478"/>
          <ac:spMkLst>
            <pc:docMk/>
            <pc:sldMk cId="3621390302" sldId="904"/>
            <ac:spMk id="32" creationId="{293520BF-B0A2-468E-9765-B62295B514D0}"/>
          </ac:spMkLst>
        </pc:spChg>
        <pc:spChg chg="del">
          <ac:chgData name="Jonathan Neo" userId="499c2d3d-ce76-4636-8e86-6622b1f40b7d" providerId="ADAL" clId="{61F588B5-3371-4D11-B4A8-2670D27C83A8}" dt="2020-05-22T01:27:50.108" v="3173" actId="478"/>
          <ac:spMkLst>
            <pc:docMk/>
            <pc:sldMk cId="3621390302" sldId="904"/>
            <ac:spMk id="42" creationId="{6C28F11D-B363-4E2E-93D1-697687565632}"/>
          </ac:spMkLst>
        </pc:spChg>
        <pc:grpChg chg="del">
          <ac:chgData name="Jonathan Neo" userId="499c2d3d-ce76-4636-8e86-6622b1f40b7d" providerId="ADAL" clId="{61F588B5-3371-4D11-B4A8-2670D27C83A8}" dt="2020-05-22T01:27:50.108" v="3173" actId="478"/>
          <ac:grpSpMkLst>
            <pc:docMk/>
            <pc:sldMk cId="3621390302" sldId="904"/>
            <ac:grpSpMk id="37" creationId="{7EE5EF65-32A9-4ACD-ADA4-A1A10951C554}"/>
          </ac:grpSpMkLst>
        </pc:grpChg>
        <pc:picChg chg="del">
          <ac:chgData name="Jonathan Neo" userId="499c2d3d-ce76-4636-8e86-6622b1f40b7d" providerId="ADAL" clId="{61F588B5-3371-4D11-B4A8-2670D27C83A8}" dt="2020-05-22T01:27:50.108" v="3173" actId="478"/>
          <ac:picMkLst>
            <pc:docMk/>
            <pc:sldMk cId="3621390302" sldId="904"/>
            <ac:picMk id="33" creationId="{00C6C157-7FA5-4852-B0D3-018E79F6100E}"/>
          </ac:picMkLst>
        </pc:picChg>
        <pc:picChg chg="del">
          <ac:chgData name="Jonathan Neo" userId="499c2d3d-ce76-4636-8e86-6622b1f40b7d" providerId="ADAL" clId="{61F588B5-3371-4D11-B4A8-2670D27C83A8}" dt="2020-05-22T01:27:50.108" v="3173" actId="478"/>
          <ac:picMkLst>
            <pc:docMk/>
            <pc:sldMk cId="3621390302" sldId="904"/>
            <ac:picMk id="43" creationId="{3C52BDBF-A895-46A2-82E3-5131B5DD4138}"/>
          </ac:picMkLst>
        </pc:picChg>
        <pc:cxnChg chg="del">
          <ac:chgData name="Jonathan Neo" userId="499c2d3d-ce76-4636-8e86-6622b1f40b7d" providerId="ADAL" clId="{61F588B5-3371-4D11-B4A8-2670D27C83A8}" dt="2020-05-22T01:27:50.108" v="3173" actId="478"/>
          <ac:cxnSpMkLst>
            <pc:docMk/>
            <pc:sldMk cId="3621390302" sldId="904"/>
            <ac:cxnSpMk id="7" creationId="{B3C0D459-AEFF-4419-8947-AD2D2F268C79}"/>
          </ac:cxnSpMkLst>
        </pc:cxnChg>
        <pc:cxnChg chg="del">
          <ac:chgData name="Jonathan Neo" userId="499c2d3d-ce76-4636-8e86-6622b1f40b7d" providerId="ADAL" clId="{61F588B5-3371-4D11-B4A8-2670D27C83A8}" dt="2020-05-22T01:27:50.108" v="3173" actId="478"/>
          <ac:cxnSpMkLst>
            <pc:docMk/>
            <pc:sldMk cId="3621390302" sldId="904"/>
            <ac:cxnSpMk id="9" creationId="{7782083E-68C2-4047-929D-1E4E43BE6503}"/>
          </ac:cxnSpMkLst>
        </pc:cxnChg>
        <pc:cxnChg chg="del">
          <ac:chgData name="Jonathan Neo" userId="499c2d3d-ce76-4636-8e86-6622b1f40b7d" providerId="ADAL" clId="{61F588B5-3371-4D11-B4A8-2670D27C83A8}" dt="2020-05-22T01:27:50.108" v="3173" actId="478"/>
          <ac:cxnSpMkLst>
            <pc:docMk/>
            <pc:sldMk cId="3621390302" sldId="904"/>
            <ac:cxnSpMk id="17" creationId="{45C5F71D-F717-43EC-8EA3-43D446166099}"/>
          </ac:cxnSpMkLst>
        </pc:cxnChg>
        <pc:cxnChg chg="del">
          <ac:chgData name="Jonathan Neo" userId="499c2d3d-ce76-4636-8e86-6622b1f40b7d" providerId="ADAL" clId="{61F588B5-3371-4D11-B4A8-2670D27C83A8}" dt="2020-05-22T01:27:50.108" v="3173" actId="478"/>
          <ac:cxnSpMkLst>
            <pc:docMk/>
            <pc:sldMk cId="3621390302" sldId="904"/>
            <ac:cxnSpMk id="18" creationId="{BAD92844-F977-4818-8499-149E4A219A05}"/>
          </ac:cxnSpMkLst>
        </pc:cxnChg>
        <pc:cxnChg chg="del">
          <ac:chgData name="Jonathan Neo" userId="499c2d3d-ce76-4636-8e86-6622b1f40b7d" providerId="ADAL" clId="{61F588B5-3371-4D11-B4A8-2670D27C83A8}" dt="2020-05-22T01:27:50.108" v="3173" actId="478"/>
          <ac:cxnSpMkLst>
            <pc:docMk/>
            <pc:sldMk cId="3621390302" sldId="904"/>
            <ac:cxnSpMk id="19" creationId="{29C686C7-E36D-486D-87BE-1A9B19F438C9}"/>
          </ac:cxnSpMkLst>
        </pc:cxnChg>
        <pc:cxnChg chg="del">
          <ac:chgData name="Jonathan Neo" userId="499c2d3d-ce76-4636-8e86-6622b1f40b7d" providerId="ADAL" clId="{61F588B5-3371-4D11-B4A8-2670D27C83A8}" dt="2020-05-22T01:27:50.108" v="3173" actId="478"/>
          <ac:cxnSpMkLst>
            <pc:docMk/>
            <pc:sldMk cId="3621390302" sldId="904"/>
            <ac:cxnSpMk id="22" creationId="{DEA6B8EF-15F8-4599-90AB-68EB4B0A3A73}"/>
          </ac:cxnSpMkLst>
        </pc:cxnChg>
      </pc:sldChg>
      <pc:sldChg chg="addSp delSp modSp add mod modNotesTx">
        <pc:chgData name="Jonathan Neo" userId="499c2d3d-ce76-4636-8e86-6622b1f40b7d" providerId="ADAL" clId="{61F588B5-3371-4D11-B4A8-2670D27C83A8}" dt="2020-05-22T03:54:18.331" v="3695" actId="20577"/>
        <pc:sldMkLst>
          <pc:docMk/>
          <pc:sldMk cId="2438368749" sldId="905"/>
        </pc:sldMkLst>
        <pc:spChg chg="mod">
          <ac:chgData name="Jonathan Neo" userId="499c2d3d-ce76-4636-8e86-6622b1f40b7d" providerId="ADAL" clId="{61F588B5-3371-4D11-B4A8-2670D27C83A8}" dt="2020-05-22T01:39:31.844" v="3557" actId="20577"/>
          <ac:spMkLst>
            <pc:docMk/>
            <pc:sldMk cId="2438368749" sldId="905"/>
            <ac:spMk id="2" creationId="{4CA54266-611C-486E-B2F8-7030C027DDEB}"/>
          </ac:spMkLst>
        </pc:spChg>
        <pc:spChg chg="del">
          <ac:chgData name="Jonathan Neo" userId="499c2d3d-ce76-4636-8e86-6622b1f40b7d" providerId="ADAL" clId="{61F588B5-3371-4D11-B4A8-2670D27C83A8}" dt="2020-05-22T01:30:17.041" v="3217" actId="478"/>
          <ac:spMkLst>
            <pc:docMk/>
            <pc:sldMk cId="2438368749" sldId="905"/>
            <ac:spMk id="4" creationId="{C0D85B06-901C-45EA-AB62-E9D9C2F84D3C}"/>
          </ac:spMkLst>
        </pc:spChg>
        <pc:spChg chg="add del mod">
          <ac:chgData name="Jonathan Neo" userId="499c2d3d-ce76-4636-8e86-6622b1f40b7d" providerId="ADAL" clId="{61F588B5-3371-4D11-B4A8-2670D27C83A8}" dt="2020-05-22T01:32:28.408" v="3254" actId="478"/>
          <ac:spMkLst>
            <pc:docMk/>
            <pc:sldMk cId="2438368749" sldId="905"/>
            <ac:spMk id="11" creationId="{243E4200-33E4-47E8-9A0F-F7D43DFA0930}"/>
          </ac:spMkLst>
        </pc:spChg>
        <pc:spChg chg="add mod ord topLvl">
          <ac:chgData name="Jonathan Neo" userId="499c2d3d-ce76-4636-8e86-6622b1f40b7d" providerId="ADAL" clId="{61F588B5-3371-4D11-B4A8-2670D27C83A8}" dt="2020-05-22T01:41:08.968" v="3585" actId="164"/>
          <ac:spMkLst>
            <pc:docMk/>
            <pc:sldMk cId="2438368749" sldId="905"/>
            <ac:spMk id="12" creationId="{20BDC31D-5BEE-4C6C-866B-A93BCD69689B}"/>
          </ac:spMkLst>
        </pc:spChg>
        <pc:spChg chg="del">
          <ac:chgData name="Jonathan Neo" userId="499c2d3d-ce76-4636-8e86-6622b1f40b7d" providerId="ADAL" clId="{61F588B5-3371-4D11-B4A8-2670D27C83A8}" dt="2020-05-22T01:30:17.041" v="3217" actId="478"/>
          <ac:spMkLst>
            <pc:docMk/>
            <pc:sldMk cId="2438368749" sldId="905"/>
            <ac:spMk id="13" creationId="{76463E33-9BE5-484C-8A3F-4414DB19C118}"/>
          </ac:spMkLst>
        </pc:spChg>
        <pc:spChg chg="del">
          <ac:chgData name="Jonathan Neo" userId="499c2d3d-ce76-4636-8e86-6622b1f40b7d" providerId="ADAL" clId="{61F588B5-3371-4D11-B4A8-2670D27C83A8}" dt="2020-05-22T01:30:18.733" v="3218" actId="478"/>
          <ac:spMkLst>
            <pc:docMk/>
            <pc:sldMk cId="2438368749" sldId="905"/>
            <ac:spMk id="14" creationId="{D257941E-0963-41FB-B89D-F5700A077592}"/>
          </ac:spMkLst>
        </pc:spChg>
        <pc:spChg chg="del">
          <ac:chgData name="Jonathan Neo" userId="499c2d3d-ce76-4636-8e86-6622b1f40b7d" providerId="ADAL" clId="{61F588B5-3371-4D11-B4A8-2670D27C83A8}" dt="2020-05-22T01:30:17.041" v="3217" actId="478"/>
          <ac:spMkLst>
            <pc:docMk/>
            <pc:sldMk cId="2438368749" sldId="905"/>
            <ac:spMk id="23" creationId="{BDCC5D0E-B391-43E6-B0CD-E4A626FEDC36}"/>
          </ac:spMkLst>
        </pc:spChg>
        <pc:spChg chg="del">
          <ac:chgData name="Jonathan Neo" userId="499c2d3d-ce76-4636-8e86-6622b1f40b7d" providerId="ADAL" clId="{61F588B5-3371-4D11-B4A8-2670D27C83A8}" dt="2020-05-22T01:30:18.733" v="3218" actId="478"/>
          <ac:spMkLst>
            <pc:docMk/>
            <pc:sldMk cId="2438368749" sldId="905"/>
            <ac:spMk id="24" creationId="{6FF77990-4C5F-4B2B-9618-57DFF9CC2EAC}"/>
          </ac:spMkLst>
        </pc:spChg>
        <pc:spChg chg="del">
          <ac:chgData name="Jonathan Neo" userId="499c2d3d-ce76-4636-8e86-6622b1f40b7d" providerId="ADAL" clId="{61F588B5-3371-4D11-B4A8-2670D27C83A8}" dt="2020-05-22T01:30:18.733" v="3218" actId="478"/>
          <ac:spMkLst>
            <pc:docMk/>
            <pc:sldMk cId="2438368749" sldId="905"/>
            <ac:spMk id="25" creationId="{F58CFDD1-5F53-4ED7-9814-D971EFA282A7}"/>
          </ac:spMkLst>
        </pc:spChg>
        <pc:spChg chg="del">
          <ac:chgData name="Jonathan Neo" userId="499c2d3d-ce76-4636-8e86-6622b1f40b7d" providerId="ADAL" clId="{61F588B5-3371-4D11-B4A8-2670D27C83A8}" dt="2020-05-22T01:30:18.733" v="3218" actId="478"/>
          <ac:spMkLst>
            <pc:docMk/>
            <pc:sldMk cId="2438368749" sldId="905"/>
            <ac:spMk id="26" creationId="{21DFB742-F4CB-4FD9-BBAF-5D1DACA09026}"/>
          </ac:spMkLst>
        </pc:spChg>
        <pc:spChg chg="del">
          <ac:chgData name="Jonathan Neo" userId="499c2d3d-ce76-4636-8e86-6622b1f40b7d" providerId="ADAL" clId="{61F588B5-3371-4D11-B4A8-2670D27C83A8}" dt="2020-05-22T01:30:18.733" v="3218" actId="478"/>
          <ac:spMkLst>
            <pc:docMk/>
            <pc:sldMk cId="2438368749" sldId="905"/>
            <ac:spMk id="27" creationId="{CA672850-49ED-470F-A087-D500EE8A38F4}"/>
          </ac:spMkLst>
        </pc:spChg>
        <pc:spChg chg="del">
          <ac:chgData name="Jonathan Neo" userId="499c2d3d-ce76-4636-8e86-6622b1f40b7d" providerId="ADAL" clId="{61F588B5-3371-4D11-B4A8-2670D27C83A8}" dt="2020-05-22T01:30:17.041" v="3217" actId="478"/>
          <ac:spMkLst>
            <pc:docMk/>
            <pc:sldMk cId="2438368749" sldId="905"/>
            <ac:spMk id="28" creationId="{1DBB0EF3-FC51-49AE-8B65-A5B28C976CC0}"/>
          </ac:spMkLst>
        </pc:spChg>
        <pc:spChg chg="del">
          <ac:chgData name="Jonathan Neo" userId="499c2d3d-ce76-4636-8e86-6622b1f40b7d" providerId="ADAL" clId="{61F588B5-3371-4D11-B4A8-2670D27C83A8}" dt="2020-05-22T01:30:17.041" v="3217" actId="478"/>
          <ac:spMkLst>
            <pc:docMk/>
            <pc:sldMk cId="2438368749" sldId="905"/>
            <ac:spMk id="29" creationId="{FCEB8B82-016D-4AF0-8BED-0204F9A5A7EA}"/>
          </ac:spMkLst>
        </pc:spChg>
        <pc:spChg chg="del">
          <ac:chgData name="Jonathan Neo" userId="499c2d3d-ce76-4636-8e86-6622b1f40b7d" providerId="ADAL" clId="{61F588B5-3371-4D11-B4A8-2670D27C83A8}" dt="2020-05-22T01:30:17.041" v="3217" actId="478"/>
          <ac:spMkLst>
            <pc:docMk/>
            <pc:sldMk cId="2438368749" sldId="905"/>
            <ac:spMk id="30" creationId="{E5D38D02-CA84-4211-ACDE-FE2DDA87F95A}"/>
          </ac:spMkLst>
        </pc:spChg>
        <pc:spChg chg="del">
          <ac:chgData name="Jonathan Neo" userId="499c2d3d-ce76-4636-8e86-6622b1f40b7d" providerId="ADAL" clId="{61F588B5-3371-4D11-B4A8-2670D27C83A8}" dt="2020-05-22T01:30:17.041" v="3217" actId="478"/>
          <ac:spMkLst>
            <pc:docMk/>
            <pc:sldMk cId="2438368749" sldId="905"/>
            <ac:spMk id="31" creationId="{052C5DD9-5F31-45AB-BD2B-BD715D927239}"/>
          </ac:spMkLst>
        </pc:spChg>
        <pc:spChg chg="del">
          <ac:chgData name="Jonathan Neo" userId="499c2d3d-ce76-4636-8e86-6622b1f40b7d" providerId="ADAL" clId="{61F588B5-3371-4D11-B4A8-2670D27C83A8}" dt="2020-05-22T01:30:17.041" v="3217" actId="478"/>
          <ac:spMkLst>
            <pc:docMk/>
            <pc:sldMk cId="2438368749" sldId="905"/>
            <ac:spMk id="32" creationId="{293520BF-B0A2-468E-9765-B62295B514D0}"/>
          </ac:spMkLst>
        </pc:spChg>
        <pc:spChg chg="add del mod ord topLvl">
          <ac:chgData name="Jonathan Neo" userId="499c2d3d-ce76-4636-8e86-6622b1f40b7d" providerId="ADAL" clId="{61F588B5-3371-4D11-B4A8-2670D27C83A8}" dt="2020-05-22T01:40:53.604" v="3569" actId="478"/>
          <ac:spMkLst>
            <pc:docMk/>
            <pc:sldMk cId="2438368749" sldId="905"/>
            <ac:spMk id="34" creationId="{8CF39C4E-EFC7-435A-AF6D-540A3330F85A}"/>
          </ac:spMkLst>
        </pc:spChg>
        <pc:spChg chg="add mod ord">
          <ac:chgData name="Jonathan Neo" userId="499c2d3d-ce76-4636-8e86-6622b1f40b7d" providerId="ADAL" clId="{61F588B5-3371-4D11-B4A8-2670D27C83A8}" dt="2020-05-22T01:41:05.668" v="3584" actId="164"/>
          <ac:spMkLst>
            <pc:docMk/>
            <pc:sldMk cId="2438368749" sldId="905"/>
            <ac:spMk id="35" creationId="{276B814C-AA0C-4E06-8CBF-0DA996564BAA}"/>
          </ac:spMkLst>
        </pc:spChg>
        <pc:spChg chg="add mod">
          <ac:chgData name="Jonathan Neo" userId="499c2d3d-ce76-4636-8e86-6622b1f40b7d" providerId="ADAL" clId="{61F588B5-3371-4D11-B4A8-2670D27C83A8}" dt="2020-05-22T01:42:08.862" v="3657" actId="1076"/>
          <ac:spMkLst>
            <pc:docMk/>
            <pc:sldMk cId="2438368749" sldId="905"/>
            <ac:spMk id="36" creationId="{B266AD96-D080-4170-8368-04C587A5E081}"/>
          </ac:spMkLst>
        </pc:spChg>
        <pc:spChg chg="del">
          <ac:chgData name="Jonathan Neo" userId="499c2d3d-ce76-4636-8e86-6622b1f40b7d" providerId="ADAL" clId="{61F588B5-3371-4D11-B4A8-2670D27C83A8}" dt="2020-05-22T01:30:17.041" v="3217" actId="478"/>
          <ac:spMkLst>
            <pc:docMk/>
            <pc:sldMk cId="2438368749" sldId="905"/>
            <ac:spMk id="42" creationId="{6C28F11D-B363-4E2E-93D1-697687565632}"/>
          </ac:spMkLst>
        </pc:spChg>
        <pc:grpChg chg="add del mod">
          <ac:chgData name="Jonathan Neo" userId="499c2d3d-ce76-4636-8e86-6622b1f40b7d" providerId="ADAL" clId="{61F588B5-3371-4D11-B4A8-2670D27C83A8}" dt="2020-05-22T01:40:21.812" v="3560" actId="165"/>
          <ac:grpSpMkLst>
            <pc:docMk/>
            <pc:sldMk cId="2438368749" sldId="905"/>
            <ac:grpSpMk id="15" creationId="{70679AE1-79DB-4290-812E-F3047FD8E9B6}"/>
          </ac:grpSpMkLst>
        </pc:grpChg>
        <pc:grpChg chg="add del mod">
          <ac:chgData name="Jonathan Neo" userId="499c2d3d-ce76-4636-8e86-6622b1f40b7d" providerId="ADAL" clId="{61F588B5-3371-4D11-B4A8-2670D27C83A8}" dt="2020-05-22T01:40:36.027" v="3562" actId="165"/>
          <ac:grpSpMkLst>
            <pc:docMk/>
            <pc:sldMk cId="2438368749" sldId="905"/>
            <ac:grpSpMk id="16" creationId="{61D22B4B-F5F0-46C6-9C89-50E18DAC7320}"/>
          </ac:grpSpMkLst>
        </pc:grpChg>
        <pc:grpChg chg="add mod">
          <ac:chgData name="Jonathan Neo" userId="499c2d3d-ce76-4636-8e86-6622b1f40b7d" providerId="ADAL" clId="{61F588B5-3371-4D11-B4A8-2670D27C83A8}" dt="2020-05-22T01:41:22.633" v="3589" actId="1076"/>
          <ac:grpSpMkLst>
            <pc:docMk/>
            <pc:sldMk cId="2438368749" sldId="905"/>
            <ac:grpSpMk id="20" creationId="{E03FB6D5-9668-46F2-9DAF-2E96FB845A52}"/>
          </ac:grpSpMkLst>
        </pc:grpChg>
        <pc:grpChg chg="add mod">
          <ac:chgData name="Jonathan Neo" userId="499c2d3d-ce76-4636-8e86-6622b1f40b7d" providerId="ADAL" clId="{61F588B5-3371-4D11-B4A8-2670D27C83A8}" dt="2020-05-22T01:41:20.045" v="3588" actId="1076"/>
          <ac:grpSpMkLst>
            <pc:docMk/>
            <pc:sldMk cId="2438368749" sldId="905"/>
            <ac:grpSpMk id="21" creationId="{A925292B-8C15-4DE0-A3D5-303B1AA4228C}"/>
          </ac:grpSpMkLst>
        </pc:grpChg>
        <pc:picChg chg="add mod topLvl">
          <ac:chgData name="Jonathan Neo" userId="499c2d3d-ce76-4636-8e86-6622b1f40b7d" providerId="ADAL" clId="{61F588B5-3371-4D11-B4A8-2670D27C83A8}" dt="2020-05-22T01:41:08.968" v="3585" actId="164"/>
          <ac:picMkLst>
            <pc:docMk/>
            <pc:sldMk cId="2438368749" sldId="905"/>
            <ac:picMk id="3" creationId="{2935A3AF-C0FB-4E90-A9A5-509D8C42E0DF}"/>
          </ac:picMkLst>
        </pc:picChg>
        <pc:picChg chg="add mod topLvl">
          <ac:chgData name="Jonathan Neo" userId="499c2d3d-ce76-4636-8e86-6622b1f40b7d" providerId="ADAL" clId="{61F588B5-3371-4D11-B4A8-2670D27C83A8}" dt="2020-05-22T01:41:05.668" v="3584" actId="164"/>
          <ac:picMkLst>
            <pc:docMk/>
            <pc:sldMk cId="2438368749" sldId="905"/>
            <ac:picMk id="6" creationId="{B632D95A-12A5-4F56-8111-E3818D849CC9}"/>
          </ac:picMkLst>
        </pc:picChg>
        <pc:picChg chg="add mod topLvl">
          <ac:chgData name="Jonathan Neo" userId="499c2d3d-ce76-4636-8e86-6622b1f40b7d" providerId="ADAL" clId="{61F588B5-3371-4D11-B4A8-2670D27C83A8}" dt="2020-05-22T01:41:08.968" v="3585" actId="164"/>
          <ac:picMkLst>
            <pc:docMk/>
            <pc:sldMk cId="2438368749" sldId="905"/>
            <ac:picMk id="8" creationId="{7901B8E3-F068-495E-A94E-349A6694AB52}"/>
          </ac:picMkLst>
        </pc:picChg>
        <pc:picChg chg="add mod topLvl modCrop">
          <ac:chgData name="Jonathan Neo" userId="499c2d3d-ce76-4636-8e86-6622b1f40b7d" providerId="ADAL" clId="{61F588B5-3371-4D11-B4A8-2670D27C83A8}" dt="2020-05-22T01:41:05.668" v="3584" actId="164"/>
          <ac:picMkLst>
            <pc:docMk/>
            <pc:sldMk cId="2438368749" sldId="905"/>
            <ac:picMk id="10" creationId="{1DDBE106-AA80-4865-8766-07B196167137}"/>
          </ac:picMkLst>
        </pc:picChg>
        <pc:picChg chg="add mod">
          <ac:chgData name="Jonathan Neo" userId="499c2d3d-ce76-4636-8e86-6622b1f40b7d" providerId="ADAL" clId="{61F588B5-3371-4D11-B4A8-2670D27C83A8}" dt="2020-05-22T03:54:08.735" v="3692" actId="554"/>
          <ac:picMkLst>
            <pc:docMk/>
            <pc:sldMk cId="2438368749" sldId="905"/>
            <ac:picMk id="13" creationId="{AB213C31-00A8-43A9-B591-DD4BFD5043A4}"/>
          </ac:picMkLst>
        </pc:picChg>
        <pc:picChg chg="add mod">
          <ac:chgData name="Jonathan Neo" userId="499c2d3d-ce76-4636-8e86-6622b1f40b7d" providerId="ADAL" clId="{61F588B5-3371-4D11-B4A8-2670D27C83A8}" dt="2020-05-22T03:54:08.735" v="3692" actId="554"/>
          <ac:picMkLst>
            <pc:docMk/>
            <pc:sldMk cId="2438368749" sldId="905"/>
            <ac:picMk id="14" creationId="{A4F5DBBC-725E-43AA-B2A6-A801F1BA6DB8}"/>
          </ac:picMkLst>
        </pc:picChg>
        <pc:cxnChg chg="del">
          <ac:chgData name="Jonathan Neo" userId="499c2d3d-ce76-4636-8e86-6622b1f40b7d" providerId="ADAL" clId="{61F588B5-3371-4D11-B4A8-2670D27C83A8}" dt="2020-05-22T01:30:17.041" v="3217" actId="478"/>
          <ac:cxnSpMkLst>
            <pc:docMk/>
            <pc:sldMk cId="2438368749" sldId="905"/>
            <ac:cxnSpMk id="7" creationId="{B3C0D459-AEFF-4419-8947-AD2D2F268C79}"/>
          </ac:cxnSpMkLst>
        </pc:cxnChg>
        <pc:cxnChg chg="del">
          <ac:chgData name="Jonathan Neo" userId="499c2d3d-ce76-4636-8e86-6622b1f40b7d" providerId="ADAL" clId="{61F588B5-3371-4D11-B4A8-2670D27C83A8}" dt="2020-05-22T01:30:17.041" v="3217" actId="478"/>
          <ac:cxnSpMkLst>
            <pc:docMk/>
            <pc:sldMk cId="2438368749" sldId="905"/>
            <ac:cxnSpMk id="9" creationId="{7782083E-68C2-4047-929D-1E4E43BE6503}"/>
          </ac:cxnSpMkLst>
        </pc:cxnChg>
        <pc:cxnChg chg="del">
          <ac:chgData name="Jonathan Neo" userId="499c2d3d-ce76-4636-8e86-6622b1f40b7d" providerId="ADAL" clId="{61F588B5-3371-4D11-B4A8-2670D27C83A8}" dt="2020-05-22T01:30:17.041" v="3217" actId="478"/>
          <ac:cxnSpMkLst>
            <pc:docMk/>
            <pc:sldMk cId="2438368749" sldId="905"/>
            <ac:cxnSpMk id="17" creationId="{45C5F71D-F717-43EC-8EA3-43D446166099}"/>
          </ac:cxnSpMkLst>
        </pc:cxnChg>
        <pc:cxnChg chg="del">
          <ac:chgData name="Jonathan Neo" userId="499c2d3d-ce76-4636-8e86-6622b1f40b7d" providerId="ADAL" clId="{61F588B5-3371-4D11-B4A8-2670D27C83A8}" dt="2020-05-22T01:30:17.041" v="3217" actId="478"/>
          <ac:cxnSpMkLst>
            <pc:docMk/>
            <pc:sldMk cId="2438368749" sldId="905"/>
            <ac:cxnSpMk id="18" creationId="{BAD92844-F977-4818-8499-149E4A219A05}"/>
          </ac:cxnSpMkLst>
        </pc:cxnChg>
        <pc:cxnChg chg="del">
          <ac:chgData name="Jonathan Neo" userId="499c2d3d-ce76-4636-8e86-6622b1f40b7d" providerId="ADAL" clId="{61F588B5-3371-4D11-B4A8-2670D27C83A8}" dt="2020-05-22T01:30:17.041" v="3217" actId="478"/>
          <ac:cxnSpMkLst>
            <pc:docMk/>
            <pc:sldMk cId="2438368749" sldId="905"/>
            <ac:cxnSpMk id="19" creationId="{29C686C7-E36D-486D-87BE-1A9B19F438C9}"/>
          </ac:cxnSpMkLst>
        </pc:cxnChg>
        <pc:cxnChg chg="del">
          <ac:chgData name="Jonathan Neo" userId="499c2d3d-ce76-4636-8e86-6622b1f40b7d" providerId="ADAL" clId="{61F588B5-3371-4D11-B4A8-2670D27C83A8}" dt="2020-05-22T01:30:17.041" v="3217" actId="478"/>
          <ac:cxnSpMkLst>
            <pc:docMk/>
            <pc:sldMk cId="2438368749" sldId="905"/>
            <ac:cxnSpMk id="22" creationId="{DEA6B8EF-15F8-4599-90AB-68EB4B0A3A73}"/>
          </ac:cxnSpMkLst>
        </pc:cxnChg>
        <pc:cxnChg chg="del">
          <ac:chgData name="Jonathan Neo" userId="499c2d3d-ce76-4636-8e86-6622b1f40b7d" providerId="ADAL" clId="{61F588B5-3371-4D11-B4A8-2670D27C83A8}" dt="2020-05-22T01:30:17.041" v="3217" actId="478"/>
          <ac:cxnSpMkLst>
            <pc:docMk/>
            <pc:sldMk cId="2438368749" sldId="905"/>
            <ac:cxnSpMk id="33" creationId="{0D4BDD3C-0271-46DA-9FDF-405E948AEDEC}"/>
          </ac:cxnSpMkLst>
        </pc:cxnChg>
      </pc:sldChg>
    </pc:docChg>
  </pc:docChgLst>
  <pc:docChgLst>
    <pc:chgData name="Jonathan Neo" userId="499c2d3d-ce76-4636-8e86-6622b1f40b7d" providerId="ADAL" clId="{015569D4-DA0E-4511-8CF7-C8FC771FE7BD}"/>
    <pc:docChg chg="addSld modSld">
      <pc:chgData name="Jonathan Neo" userId="499c2d3d-ce76-4636-8e86-6622b1f40b7d" providerId="ADAL" clId="{015569D4-DA0E-4511-8CF7-C8FC771FE7BD}" dt="2020-03-31T01:15:00.475" v="34"/>
      <pc:docMkLst>
        <pc:docMk/>
      </pc:docMkLst>
      <pc:sldChg chg="modSp mod modShow">
        <pc:chgData name="Jonathan Neo" userId="499c2d3d-ce76-4636-8e86-6622b1f40b7d" providerId="ADAL" clId="{015569D4-DA0E-4511-8CF7-C8FC771FE7BD}" dt="2020-03-31T01:13:23.232" v="3" actId="729"/>
        <pc:sldMkLst>
          <pc:docMk/>
          <pc:sldMk cId="222330506" sldId="883"/>
        </pc:sldMkLst>
        <pc:spChg chg="mod">
          <ac:chgData name="Jonathan Neo" userId="499c2d3d-ce76-4636-8e86-6622b1f40b7d" providerId="ADAL" clId="{015569D4-DA0E-4511-8CF7-C8FC771FE7BD}" dt="2020-03-31T01:12:27.460" v="0" actId="207"/>
          <ac:spMkLst>
            <pc:docMk/>
            <pc:sldMk cId="222330506" sldId="883"/>
            <ac:spMk id="6" creationId="{F354AD45-046B-4DB2-9AA7-A6ECEEDB1EE3}"/>
          </ac:spMkLst>
        </pc:spChg>
        <pc:spChg chg="mod">
          <ac:chgData name="Jonathan Neo" userId="499c2d3d-ce76-4636-8e86-6622b1f40b7d" providerId="ADAL" clId="{015569D4-DA0E-4511-8CF7-C8FC771FE7BD}" dt="2020-03-31T01:12:39.585" v="1" actId="207"/>
          <ac:spMkLst>
            <pc:docMk/>
            <pc:sldMk cId="222330506" sldId="883"/>
            <ac:spMk id="7" creationId="{060BBDBA-2E86-478C-9736-6C117CB3893E}"/>
          </ac:spMkLst>
        </pc:spChg>
      </pc:sldChg>
      <pc:sldChg chg="modSp add modAnim">
        <pc:chgData name="Jonathan Neo" userId="499c2d3d-ce76-4636-8e86-6622b1f40b7d" providerId="ADAL" clId="{015569D4-DA0E-4511-8CF7-C8FC771FE7BD}" dt="2020-03-31T01:15:00.475" v="34"/>
        <pc:sldMkLst>
          <pc:docMk/>
          <pc:sldMk cId="2079602966" sldId="890"/>
        </pc:sldMkLst>
        <pc:spChg chg="mod">
          <ac:chgData name="Jonathan Neo" userId="499c2d3d-ce76-4636-8e86-6622b1f40b7d" providerId="ADAL" clId="{015569D4-DA0E-4511-8CF7-C8FC771FE7BD}" dt="2020-03-31T01:14:36.773" v="28" actId="207"/>
          <ac:spMkLst>
            <pc:docMk/>
            <pc:sldMk cId="2079602966" sldId="890"/>
            <ac:spMk id="6" creationId="{F354AD45-046B-4DB2-9AA7-A6ECEEDB1EE3}"/>
          </ac:spMkLst>
        </pc:spChg>
        <pc:spChg chg="mod">
          <ac:chgData name="Jonathan Neo" userId="499c2d3d-ce76-4636-8e86-6622b1f40b7d" providerId="ADAL" clId="{015569D4-DA0E-4511-8CF7-C8FC771FE7BD}" dt="2020-03-31T01:14:36.773" v="28" actId="207"/>
          <ac:spMkLst>
            <pc:docMk/>
            <pc:sldMk cId="2079602966" sldId="890"/>
            <ac:spMk id="7" creationId="{060BBDBA-2E86-478C-9736-6C117CB3893E}"/>
          </ac:spMkLst>
        </pc:spChg>
        <pc:spChg chg="mod">
          <ac:chgData name="Jonathan Neo" userId="499c2d3d-ce76-4636-8e86-6622b1f40b7d" providerId="ADAL" clId="{015569D4-DA0E-4511-8CF7-C8FC771FE7BD}" dt="2020-03-31T01:14:36.773" v="28" actId="207"/>
          <ac:spMkLst>
            <pc:docMk/>
            <pc:sldMk cId="2079602966" sldId="890"/>
            <ac:spMk id="14" creationId="{3086EEB7-5BA7-4AD4-B2D3-1531DDDAA842}"/>
          </ac:spMkLst>
        </pc:spChg>
        <pc:spChg chg="mod">
          <ac:chgData name="Jonathan Neo" userId="499c2d3d-ce76-4636-8e86-6622b1f40b7d" providerId="ADAL" clId="{015569D4-DA0E-4511-8CF7-C8FC771FE7BD}" dt="2020-03-31T01:14:36.773" v="28" actId="207"/>
          <ac:spMkLst>
            <pc:docMk/>
            <pc:sldMk cId="2079602966" sldId="890"/>
            <ac:spMk id="15" creationId="{E2CAC4D0-ACF0-49B5-9B65-A037B15FC940}"/>
          </ac:spMkLst>
        </pc:spChg>
      </pc:sldChg>
    </pc:docChg>
  </pc:docChgLst>
  <pc:docChgLst>
    <pc:chgData name="Jonathan Neo" userId="499c2d3d-ce76-4636-8e86-6622b1f40b7d" providerId="ADAL" clId="{EAA38B30-6216-4603-B81A-1F5121423905}"/>
    <pc:docChg chg="undo redo custSel addSld delSld modSld sldOrd">
      <pc:chgData name="Jonathan Neo" userId="499c2d3d-ce76-4636-8e86-6622b1f40b7d" providerId="ADAL" clId="{EAA38B30-6216-4603-B81A-1F5121423905}" dt="2020-05-23T16:12:33.231" v="32374"/>
      <pc:docMkLst>
        <pc:docMk/>
      </pc:docMkLst>
      <pc:sldChg chg="addSp delSp modSp mod">
        <pc:chgData name="Jonathan Neo" userId="499c2d3d-ce76-4636-8e86-6622b1f40b7d" providerId="ADAL" clId="{EAA38B30-6216-4603-B81A-1F5121423905}" dt="2020-05-23T11:11:51.591" v="19120" actId="478"/>
        <pc:sldMkLst>
          <pc:docMk/>
          <pc:sldMk cId="2274277515" sldId="880"/>
        </pc:sldMkLst>
        <pc:spChg chg="del mod">
          <ac:chgData name="Jonathan Neo" userId="499c2d3d-ce76-4636-8e86-6622b1f40b7d" providerId="ADAL" clId="{EAA38B30-6216-4603-B81A-1F5121423905}" dt="2020-05-23T11:11:49.016" v="19119" actId="478"/>
          <ac:spMkLst>
            <pc:docMk/>
            <pc:sldMk cId="2274277515" sldId="880"/>
            <ac:spMk id="2" creationId="{89B4DCD2-73CF-4AAE-B1C2-25476B32382D}"/>
          </ac:spMkLst>
        </pc:spChg>
        <pc:spChg chg="mod">
          <ac:chgData name="Jonathan Neo" userId="499c2d3d-ce76-4636-8e86-6622b1f40b7d" providerId="ADAL" clId="{EAA38B30-6216-4603-B81A-1F5121423905}" dt="2020-05-22T13:25:50.481" v="15" actId="20577"/>
          <ac:spMkLst>
            <pc:docMk/>
            <pc:sldMk cId="2274277515" sldId="880"/>
            <ac:spMk id="4" creationId="{714907C9-4DB3-4FEA-B47F-5BE57F763E73}"/>
          </ac:spMkLst>
        </pc:spChg>
        <pc:spChg chg="add del mod">
          <ac:chgData name="Jonathan Neo" userId="499c2d3d-ce76-4636-8e86-6622b1f40b7d" providerId="ADAL" clId="{EAA38B30-6216-4603-B81A-1F5121423905}" dt="2020-05-23T11:11:51.591" v="19120" actId="478"/>
          <ac:spMkLst>
            <pc:docMk/>
            <pc:sldMk cId="2274277515" sldId="880"/>
            <ac:spMk id="9" creationId="{28598C43-8731-4D7C-BE43-C8212A8753A8}"/>
          </ac:spMkLst>
        </pc:spChg>
      </pc:sldChg>
      <pc:sldChg chg="addSp delSp modSp mod delAnim modAnim">
        <pc:chgData name="Jonathan Neo" userId="499c2d3d-ce76-4636-8e86-6622b1f40b7d" providerId="ADAL" clId="{EAA38B30-6216-4603-B81A-1F5121423905}" dt="2020-05-23T16:03:52.360" v="32347"/>
        <pc:sldMkLst>
          <pc:docMk/>
          <pc:sldMk cId="2279152123" sldId="884"/>
        </pc:sldMkLst>
        <pc:spChg chg="mod">
          <ac:chgData name="Jonathan Neo" userId="499c2d3d-ce76-4636-8e86-6622b1f40b7d" providerId="ADAL" clId="{EAA38B30-6216-4603-B81A-1F5121423905}" dt="2020-05-23T13:16:11.284" v="26432" actId="20577"/>
          <ac:spMkLst>
            <pc:docMk/>
            <pc:sldMk cId="2279152123" sldId="884"/>
            <ac:spMk id="2" creationId="{4CA54266-611C-486E-B2F8-7030C027DDEB}"/>
          </ac:spMkLst>
        </pc:spChg>
        <pc:spChg chg="add mod">
          <ac:chgData name="Jonathan Neo" userId="499c2d3d-ce76-4636-8e86-6622b1f40b7d" providerId="ADAL" clId="{EAA38B30-6216-4603-B81A-1F5121423905}" dt="2020-05-23T16:02:43.455" v="32339"/>
          <ac:spMkLst>
            <pc:docMk/>
            <pc:sldMk cId="2279152123" sldId="884"/>
            <ac:spMk id="3" creationId="{B9030F8A-889D-4982-8EDA-D99449B2642E}"/>
          </ac:spMkLst>
        </pc:spChg>
        <pc:spChg chg="del mod">
          <ac:chgData name="Jonathan Neo" userId="499c2d3d-ce76-4636-8e86-6622b1f40b7d" providerId="ADAL" clId="{EAA38B30-6216-4603-B81A-1F5121423905}" dt="2020-05-22T13:31:15.583" v="264" actId="478"/>
          <ac:spMkLst>
            <pc:docMk/>
            <pc:sldMk cId="2279152123" sldId="884"/>
            <ac:spMk id="4" creationId="{15D9B6CF-8B71-4599-B04F-B8C69549C471}"/>
          </ac:spMkLst>
        </pc:spChg>
        <pc:spChg chg="add mod">
          <ac:chgData name="Jonathan Neo" userId="499c2d3d-ce76-4636-8e86-6622b1f40b7d" providerId="ADAL" clId="{EAA38B30-6216-4603-B81A-1F5121423905}" dt="2020-05-23T16:02:50.712" v="32340"/>
          <ac:spMkLst>
            <pc:docMk/>
            <pc:sldMk cId="2279152123" sldId="884"/>
            <ac:spMk id="6" creationId="{506CA133-FB4F-4CE6-BF72-ABF18E62E6ED}"/>
          </ac:spMkLst>
        </pc:spChg>
        <pc:spChg chg="add mod">
          <ac:chgData name="Jonathan Neo" userId="499c2d3d-ce76-4636-8e86-6622b1f40b7d" providerId="ADAL" clId="{EAA38B30-6216-4603-B81A-1F5121423905}" dt="2020-05-23T16:03:21.387" v="32343"/>
          <ac:spMkLst>
            <pc:docMk/>
            <pc:sldMk cId="2279152123" sldId="884"/>
            <ac:spMk id="7" creationId="{5C6E9710-FF3C-4A68-ABE0-A203754A0E03}"/>
          </ac:spMkLst>
        </pc:spChg>
        <pc:spChg chg="add del mod">
          <ac:chgData name="Jonathan Neo" userId="499c2d3d-ce76-4636-8e86-6622b1f40b7d" providerId="ADAL" clId="{EAA38B30-6216-4603-B81A-1F5121423905}" dt="2020-05-22T13:31:17.642" v="265" actId="478"/>
          <ac:spMkLst>
            <pc:docMk/>
            <pc:sldMk cId="2279152123" sldId="884"/>
            <ac:spMk id="9" creationId="{950E93CD-2EE4-4C29-A404-76B842CD664B}"/>
          </ac:spMkLst>
        </pc:spChg>
        <pc:spChg chg="add mod">
          <ac:chgData name="Jonathan Neo" userId="499c2d3d-ce76-4636-8e86-6622b1f40b7d" providerId="ADAL" clId="{EAA38B30-6216-4603-B81A-1F5121423905}" dt="2020-05-23T16:03:33.507" v="32344"/>
          <ac:spMkLst>
            <pc:docMk/>
            <pc:sldMk cId="2279152123" sldId="884"/>
            <ac:spMk id="10" creationId="{1BA5F48B-C0B2-4850-AC04-7403548D9A42}"/>
          </ac:spMkLst>
        </pc:spChg>
        <pc:spChg chg="add mod">
          <ac:chgData name="Jonathan Neo" userId="499c2d3d-ce76-4636-8e86-6622b1f40b7d" providerId="ADAL" clId="{EAA38B30-6216-4603-B81A-1F5121423905}" dt="2020-05-23T16:02:33.512" v="32338"/>
          <ac:spMkLst>
            <pc:docMk/>
            <pc:sldMk cId="2279152123" sldId="884"/>
            <ac:spMk id="11" creationId="{99510FEA-B88F-4AA6-BAF6-818AEFD40F4C}"/>
          </ac:spMkLst>
        </pc:spChg>
        <pc:spChg chg="add mod">
          <ac:chgData name="Jonathan Neo" userId="499c2d3d-ce76-4636-8e86-6622b1f40b7d" providerId="ADAL" clId="{EAA38B30-6216-4603-B81A-1F5121423905}" dt="2020-05-23T16:02:59.358" v="32341"/>
          <ac:spMkLst>
            <pc:docMk/>
            <pc:sldMk cId="2279152123" sldId="884"/>
            <ac:spMk id="12" creationId="{DAF3300D-A6F1-497B-815E-4FD2A73C1EE9}"/>
          </ac:spMkLst>
        </pc:spChg>
        <pc:spChg chg="add mod">
          <ac:chgData name="Jonathan Neo" userId="499c2d3d-ce76-4636-8e86-6622b1f40b7d" providerId="ADAL" clId="{EAA38B30-6216-4603-B81A-1F5121423905}" dt="2020-05-23T16:03:09.764" v="32342"/>
          <ac:spMkLst>
            <pc:docMk/>
            <pc:sldMk cId="2279152123" sldId="884"/>
            <ac:spMk id="13" creationId="{DC658812-AF99-47D3-862A-31F9A05DFC53}"/>
          </ac:spMkLst>
        </pc:spChg>
        <pc:spChg chg="add mod">
          <ac:chgData name="Jonathan Neo" userId="499c2d3d-ce76-4636-8e86-6622b1f40b7d" providerId="ADAL" clId="{EAA38B30-6216-4603-B81A-1F5121423905}" dt="2020-05-23T16:03:45.904" v="32346"/>
          <ac:spMkLst>
            <pc:docMk/>
            <pc:sldMk cId="2279152123" sldId="884"/>
            <ac:spMk id="15" creationId="{0F506D53-2543-4773-B1C3-6C8C3BBC0959}"/>
          </ac:spMkLst>
        </pc:spChg>
        <pc:spChg chg="add mod">
          <ac:chgData name="Jonathan Neo" userId="499c2d3d-ce76-4636-8e86-6622b1f40b7d" providerId="ADAL" clId="{EAA38B30-6216-4603-B81A-1F5121423905}" dt="2020-05-23T16:03:52.360" v="32347"/>
          <ac:spMkLst>
            <pc:docMk/>
            <pc:sldMk cId="2279152123" sldId="884"/>
            <ac:spMk id="16" creationId="{850CDD09-F500-420A-B202-73025F528CA0}"/>
          </ac:spMkLst>
        </pc:spChg>
        <pc:spChg chg="add mod">
          <ac:chgData name="Jonathan Neo" userId="499c2d3d-ce76-4636-8e86-6622b1f40b7d" providerId="ADAL" clId="{EAA38B30-6216-4603-B81A-1F5121423905}" dt="2020-05-23T16:03:40.557" v="32345"/>
          <ac:spMkLst>
            <pc:docMk/>
            <pc:sldMk cId="2279152123" sldId="884"/>
            <ac:spMk id="17" creationId="{3623FB4C-B12B-40FA-ADC6-5C5E254C29CC}"/>
          </ac:spMkLst>
        </pc:spChg>
        <pc:picChg chg="add mod">
          <ac:chgData name="Jonathan Neo" userId="499c2d3d-ce76-4636-8e86-6622b1f40b7d" providerId="ADAL" clId="{EAA38B30-6216-4603-B81A-1F5121423905}" dt="2020-05-23T11:14:01.594" v="19171"/>
          <ac:picMkLst>
            <pc:docMk/>
            <pc:sldMk cId="2279152123" sldId="884"/>
            <ac:picMk id="14" creationId="{704E0DC8-E5A0-416C-8F1D-880253B855AB}"/>
          </ac:picMkLst>
        </pc:picChg>
      </pc:sldChg>
      <pc:sldChg chg="addSp delSp modSp del mod">
        <pc:chgData name="Jonathan Neo" userId="499c2d3d-ce76-4636-8e86-6622b1f40b7d" providerId="ADAL" clId="{EAA38B30-6216-4603-B81A-1F5121423905}" dt="2020-05-22T13:27:41.554" v="184" actId="47"/>
        <pc:sldMkLst>
          <pc:docMk/>
          <pc:sldMk cId="3554616385" sldId="891"/>
        </pc:sldMkLst>
        <pc:spChg chg="mod">
          <ac:chgData name="Jonathan Neo" userId="499c2d3d-ce76-4636-8e86-6622b1f40b7d" providerId="ADAL" clId="{EAA38B30-6216-4603-B81A-1F5121423905}" dt="2020-05-22T13:27:34.060" v="181" actId="20577"/>
          <ac:spMkLst>
            <pc:docMk/>
            <pc:sldMk cId="3554616385" sldId="891"/>
            <ac:spMk id="2" creationId="{E76CCE42-F579-4FFE-8765-94C88A99B083}"/>
          </ac:spMkLst>
        </pc:spChg>
        <pc:graphicFrameChg chg="add del">
          <ac:chgData name="Jonathan Neo" userId="499c2d3d-ce76-4636-8e86-6622b1f40b7d" providerId="ADAL" clId="{EAA38B30-6216-4603-B81A-1F5121423905}" dt="2020-05-22T13:27:38.642" v="183" actId="478"/>
          <ac:graphicFrameMkLst>
            <pc:docMk/>
            <pc:sldMk cId="3554616385" sldId="891"/>
            <ac:graphicFrameMk id="14" creationId="{B40E990E-0F9B-4C00-8B45-F9449B24A383}"/>
          </ac:graphicFrameMkLst>
        </pc:graphicFrameChg>
      </pc:sldChg>
      <pc:sldChg chg="addSp delSp modSp mod modNotesTx">
        <pc:chgData name="Jonathan Neo" userId="499c2d3d-ce76-4636-8e86-6622b1f40b7d" providerId="ADAL" clId="{EAA38B30-6216-4603-B81A-1F5121423905}" dt="2020-05-23T11:13:56.176" v="19169"/>
        <pc:sldMkLst>
          <pc:docMk/>
          <pc:sldMk cId="3043773700" sldId="892"/>
        </pc:sldMkLst>
        <pc:spChg chg="mod">
          <ac:chgData name="Jonathan Neo" userId="499c2d3d-ce76-4636-8e86-6622b1f40b7d" providerId="ADAL" clId="{EAA38B30-6216-4603-B81A-1F5121423905}" dt="2020-05-23T01:13:59.562" v="428" actId="20577"/>
          <ac:spMkLst>
            <pc:docMk/>
            <pc:sldMk cId="3043773700" sldId="892"/>
            <ac:spMk id="2" creationId="{4CA54266-611C-486E-B2F8-7030C027DDEB}"/>
          </ac:spMkLst>
        </pc:spChg>
        <pc:spChg chg="add mod">
          <ac:chgData name="Jonathan Neo" userId="499c2d3d-ce76-4636-8e86-6622b1f40b7d" providerId="ADAL" clId="{EAA38B30-6216-4603-B81A-1F5121423905}" dt="2020-05-23T01:19:04.099" v="546" actId="1076"/>
          <ac:spMkLst>
            <pc:docMk/>
            <pc:sldMk cId="3043773700" sldId="892"/>
            <ac:spMk id="10" creationId="{F37CD0ED-4AE3-487E-84DB-B21BD6F454EF}"/>
          </ac:spMkLst>
        </pc:spChg>
        <pc:spChg chg="add mod">
          <ac:chgData name="Jonathan Neo" userId="499c2d3d-ce76-4636-8e86-6622b1f40b7d" providerId="ADAL" clId="{EAA38B30-6216-4603-B81A-1F5121423905}" dt="2020-05-23T01:18:25.648" v="470" actId="1076"/>
          <ac:spMkLst>
            <pc:docMk/>
            <pc:sldMk cId="3043773700" sldId="892"/>
            <ac:spMk id="11" creationId="{662F38C1-5BD7-44F6-B1C0-5A741F770685}"/>
          </ac:spMkLst>
        </pc:spChg>
        <pc:spChg chg="add mod">
          <ac:chgData name="Jonathan Neo" userId="499c2d3d-ce76-4636-8e86-6622b1f40b7d" providerId="ADAL" clId="{EAA38B30-6216-4603-B81A-1F5121423905}" dt="2020-05-23T01:37:58.031" v="1128" actId="1076"/>
          <ac:spMkLst>
            <pc:docMk/>
            <pc:sldMk cId="3043773700" sldId="892"/>
            <ac:spMk id="12" creationId="{F975B1FC-7DE1-40B5-BE41-E32397896326}"/>
          </ac:spMkLst>
        </pc:spChg>
        <pc:spChg chg="add mod">
          <ac:chgData name="Jonathan Neo" userId="499c2d3d-ce76-4636-8e86-6622b1f40b7d" providerId="ADAL" clId="{EAA38B30-6216-4603-B81A-1F5121423905}" dt="2020-05-23T01:44:08.346" v="1253" actId="14100"/>
          <ac:spMkLst>
            <pc:docMk/>
            <pc:sldMk cId="3043773700" sldId="892"/>
            <ac:spMk id="13" creationId="{28D4AE9B-A6EB-435E-9FFA-4A9D75E96A25}"/>
          </ac:spMkLst>
        </pc:spChg>
        <pc:spChg chg="add mod">
          <ac:chgData name="Jonathan Neo" userId="499c2d3d-ce76-4636-8e86-6622b1f40b7d" providerId="ADAL" clId="{EAA38B30-6216-4603-B81A-1F5121423905}" dt="2020-05-23T01:44:03.672" v="1252" actId="20577"/>
          <ac:spMkLst>
            <pc:docMk/>
            <pc:sldMk cId="3043773700" sldId="892"/>
            <ac:spMk id="15" creationId="{1FB1D6F8-4ACF-4E5B-8034-F6E9B103443C}"/>
          </ac:spMkLst>
        </pc:spChg>
        <pc:graphicFrameChg chg="del">
          <ac:chgData name="Jonathan Neo" userId="499c2d3d-ce76-4636-8e86-6622b1f40b7d" providerId="ADAL" clId="{EAA38B30-6216-4603-B81A-1F5121423905}" dt="2020-05-22T13:27:47.293" v="197" actId="478"/>
          <ac:graphicFrameMkLst>
            <pc:docMk/>
            <pc:sldMk cId="3043773700" sldId="892"/>
            <ac:graphicFrameMk id="8" creationId="{45B4D594-04E6-4E2E-839A-38A63FA880BE}"/>
          </ac:graphicFrameMkLst>
        </pc:graphicFrameChg>
        <pc:picChg chg="add mod">
          <ac:chgData name="Jonathan Neo" userId="499c2d3d-ce76-4636-8e86-6622b1f40b7d" providerId="ADAL" clId="{EAA38B30-6216-4603-B81A-1F5121423905}" dt="2020-05-23T01:18:25.648" v="470" actId="1076"/>
          <ac:picMkLst>
            <pc:docMk/>
            <pc:sldMk cId="3043773700" sldId="892"/>
            <ac:picMk id="4" creationId="{BA13454D-36AF-4638-BE99-22765D5D49A5}"/>
          </ac:picMkLst>
        </pc:picChg>
        <pc:picChg chg="add mod">
          <ac:chgData name="Jonathan Neo" userId="499c2d3d-ce76-4636-8e86-6622b1f40b7d" providerId="ADAL" clId="{EAA38B30-6216-4603-B81A-1F5121423905}" dt="2020-05-22T13:35:06.381" v="342"/>
          <ac:picMkLst>
            <pc:docMk/>
            <pc:sldMk cId="3043773700" sldId="892"/>
            <ac:picMk id="6" creationId="{50A64C84-4CD3-406B-8CE7-6D3E92B1F129}"/>
          </ac:picMkLst>
        </pc:picChg>
        <pc:picChg chg="add mod">
          <ac:chgData name="Jonathan Neo" userId="499c2d3d-ce76-4636-8e86-6622b1f40b7d" providerId="ADAL" clId="{EAA38B30-6216-4603-B81A-1F5121423905}" dt="2020-05-23T01:18:25.648" v="470" actId="1076"/>
          <ac:picMkLst>
            <pc:docMk/>
            <pc:sldMk cId="3043773700" sldId="892"/>
            <ac:picMk id="9" creationId="{DDF8263E-8C87-47D0-87D2-4AE0B9802CF7}"/>
          </ac:picMkLst>
        </pc:picChg>
        <pc:picChg chg="add del mod">
          <ac:chgData name="Jonathan Neo" userId="499c2d3d-ce76-4636-8e86-6622b1f40b7d" providerId="ADAL" clId="{EAA38B30-6216-4603-B81A-1F5121423905}" dt="2020-05-23T01:43:43.784" v="1201" actId="478"/>
          <ac:picMkLst>
            <pc:docMk/>
            <pc:sldMk cId="3043773700" sldId="892"/>
            <ac:picMk id="14" creationId="{1C5E0BD3-004D-44E8-AA12-AB45B3813467}"/>
          </ac:picMkLst>
        </pc:picChg>
        <pc:picChg chg="add mod">
          <ac:chgData name="Jonathan Neo" userId="499c2d3d-ce76-4636-8e86-6622b1f40b7d" providerId="ADAL" clId="{EAA38B30-6216-4603-B81A-1F5121423905}" dt="2020-05-23T01:43:47.570" v="1202" actId="1076"/>
          <ac:picMkLst>
            <pc:docMk/>
            <pc:sldMk cId="3043773700" sldId="892"/>
            <ac:picMk id="17" creationId="{00346E36-7A4C-4C7A-9003-1CB21A8AD678}"/>
          </ac:picMkLst>
        </pc:picChg>
        <pc:picChg chg="add mod">
          <ac:chgData name="Jonathan Neo" userId="499c2d3d-ce76-4636-8e86-6622b1f40b7d" providerId="ADAL" clId="{EAA38B30-6216-4603-B81A-1F5121423905}" dt="2020-05-23T11:13:56.176" v="19169"/>
          <ac:picMkLst>
            <pc:docMk/>
            <pc:sldMk cId="3043773700" sldId="892"/>
            <ac:picMk id="18" creationId="{8C6D5F3C-0C4D-427A-843F-03DAA8BD5E84}"/>
          </ac:picMkLst>
        </pc:picChg>
      </pc:sldChg>
      <pc:sldChg chg="addSp delSp modSp add mod">
        <pc:chgData name="Jonathan Neo" userId="499c2d3d-ce76-4636-8e86-6622b1f40b7d" providerId="ADAL" clId="{EAA38B30-6216-4603-B81A-1F5121423905}" dt="2020-05-23T11:14:00.720" v="19170"/>
        <pc:sldMkLst>
          <pc:docMk/>
          <pc:sldMk cId="585518544" sldId="893"/>
        </pc:sldMkLst>
        <pc:spChg chg="mod">
          <ac:chgData name="Jonathan Neo" userId="499c2d3d-ce76-4636-8e86-6622b1f40b7d" providerId="ADAL" clId="{EAA38B30-6216-4603-B81A-1F5121423905}" dt="2020-05-22T13:32:18.489" v="330" actId="20577"/>
          <ac:spMkLst>
            <pc:docMk/>
            <pc:sldMk cId="585518544" sldId="893"/>
            <ac:spMk id="2" creationId="{4CA54266-611C-486E-B2F8-7030C027DDEB}"/>
          </ac:spMkLst>
        </pc:spChg>
        <pc:spChg chg="add mod">
          <ac:chgData name="Jonathan Neo" userId="499c2d3d-ce76-4636-8e86-6622b1f40b7d" providerId="ADAL" clId="{EAA38B30-6216-4603-B81A-1F5121423905}" dt="2020-05-22T13:41:14.262" v="385" actId="1076"/>
          <ac:spMkLst>
            <pc:docMk/>
            <pc:sldMk cId="585518544" sldId="893"/>
            <ac:spMk id="11" creationId="{49A0ACCE-98B5-4861-9F6B-7EAE1FB39794}"/>
          </ac:spMkLst>
        </pc:spChg>
        <pc:spChg chg="add del mod">
          <ac:chgData name="Jonathan Neo" userId="499c2d3d-ce76-4636-8e86-6622b1f40b7d" providerId="ADAL" clId="{EAA38B30-6216-4603-B81A-1F5121423905}" dt="2020-05-22T13:41:02.318" v="358"/>
          <ac:spMkLst>
            <pc:docMk/>
            <pc:sldMk cId="585518544" sldId="893"/>
            <ac:spMk id="12" creationId="{EB74AA82-D4A6-421C-8A21-3CA525EC57F1}"/>
          </ac:spMkLst>
        </pc:spChg>
        <pc:spChg chg="add mod">
          <ac:chgData name="Jonathan Neo" userId="499c2d3d-ce76-4636-8e86-6622b1f40b7d" providerId="ADAL" clId="{EAA38B30-6216-4603-B81A-1F5121423905}" dt="2020-05-22T13:41:11.937" v="384" actId="122"/>
          <ac:spMkLst>
            <pc:docMk/>
            <pc:sldMk cId="585518544" sldId="893"/>
            <ac:spMk id="13" creationId="{2E8AB068-9A7F-48F4-B317-0A19CE06ADA4}"/>
          </ac:spMkLst>
        </pc:spChg>
        <pc:spChg chg="add mod">
          <ac:chgData name="Jonathan Neo" userId="499c2d3d-ce76-4636-8e86-6622b1f40b7d" providerId="ADAL" clId="{EAA38B30-6216-4603-B81A-1F5121423905}" dt="2020-05-22T13:42:49.925" v="408" actId="1076"/>
          <ac:spMkLst>
            <pc:docMk/>
            <pc:sldMk cId="585518544" sldId="893"/>
            <ac:spMk id="15" creationId="{D2E3DD22-43F2-4D57-933B-32068696F9F8}"/>
          </ac:spMkLst>
        </pc:spChg>
        <pc:spChg chg="add mod">
          <ac:chgData name="Jonathan Neo" userId="499c2d3d-ce76-4636-8e86-6622b1f40b7d" providerId="ADAL" clId="{EAA38B30-6216-4603-B81A-1F5121423905}" dt="2020-05-23T01:18:02.307" v="445" actId="113"/>
          <ac:spMkLst>
            <pc:docMk/>
            <pc:sldMk cId="585518544" sldId="893"/>
            <ac:spMk id="18" creationId="{BC5F12A0-BD64-4083-9C7C-29CD9C136A86}"/>
          </ac:spMkLst>
        </pc:spChg>
        <pc:spChg chg="add mod">
          <ac:chgData name="Jonathan Neo" userId="499c2d3d-ce76-4636-8e86-6622b1f40b7d" providerId="ADAL" clId="{EAA38B30-6216-4603-B81A-1F5121423905}" dt="2020-05-23T09:14:23.864" v="14449" actId="14100"/>
          <ac:spMkLst>
            <pc:docMk/>
            <pc:sldMk cId="585518544" sldId="893"/>
            <ac:spMk id="19" creationId="{67D4C497-57D2-4CB6-A93C-9F2A4CDFAB7E}"/>
          </ac:spMkLst>
        </pc:spChg>
        <pc:graphicFrameChg chg="add del modGraphic">
          <ac:chgData name="Jonathan Neo" userId="499c2d3d-ce76-4636-8e86-6622b1f40b7d" providerId="ADAL" clId="{EAA38B30-6216-4603-B81A-1F5121423905}" dt="2020-05-22T13:34:50.208" v="341" actId="478"/>
          <ac:graphicFrameMkLst>
            <pc:docMk/>
            <pc:sldMk cId="585518544" sldId="893"/>
            <ac:graphicFrameMk id="7" creationId="{3695E946-4BD4-4797-9B30-CB70BF891A3C}"/>
          </ac:graphicFrameMkLst>
        </pc:graphicFrameChg>
        <pc:picChg chg="add mod">
          <ac:chgData name="Jonathan Neo" userId="499c2d3d-ce76-4636-8e86-6622b1f40b7d" providerId="ADAL" clId="{EAA38B30-6216-4603-B81A-1F5121423905}" dt="2020-05-22T13:34:20.851" v="339"/>
          <ac:picMkLst>
            <pc:docMk/>
            <pc:sldMk cId="585518544" sldId="893"/>
            <ac:picMk id="4" creationId="{CD5430F2-091F-44F7-AA7F-E7B15CB50BA9}"/>
          </ac:picMkLst>
        </pc:picChg>
        <pc:picChg chg="add mod">
          <ac:chgData name="Jonathan Neo" userId="499c2d3d-ce76-4636-8e86-6622b1f40b7d" providerId="ADAL" clId="{EAA38B30-6216-4603-B81A-1F5121423905}" dt="2020-05-22T13:40:44.613" v="348" actId="1076"/>
          <ac:picMkLst>
            <pc:docMk/>
            <pc:sldMk cId="585518544" sldId="893"/>
            <ac:picMk id="9" creationId="{3AB79097-F3DF-4C9D-992F-7AEB3B847678}"/>
          </ac:picMkLst>
        </pc:picChg>
        <pc:picChg chg="add mod">
          <ac:chgData name="Jonathan Neo" userId="499c2d3d-ce76-4636-8e86-6622b1f40b7d" providerId="ADAL" clId="{EAA38B30-6216-4603-B81A-1F5121423905}" dt="2020-05-22T13:42:04.100" v="395" actId="1076"/>
          <ac:picMkLst>
            <pc:docMk/>
            <pc:sldMk cId="585518544" sldId="893"/>
            <ac:picMk id="17" creationId="{887D4DC5-8279-4539-B3FC-2E965F01CD04}"/>
          </ac:picMkLst>
        </pc:picChg>
        <pc:picChg chg="add mod">
          <ac:chgData name="Jonathan Neo" userId="499c2d3d-ce76-4636-8e86-6622b1f40b7d" providerId="ADAL" clId="{EAA38B30-6216-4603-B81A-1F5121423905}" dt="2020-05-23T11:14:00.720" v="19170"/>
          <ac:picMkLst>
            <pc:docMk/>
            <pc:sldMk cId="585518544" sldId="893"/>
            <ac:picMk id="20" creationId="{9DB40EF1-E626-4C92-8DE9-982409030628}"/>
          </ac:picMkLst>
        </pc:picChg>
      </pc:sldChg>
      <pc:sldChg chg="del">
        <pc:chgData name="Jonathan Neo" userId="499c2d3d-ce76-4636-8e86-6622b1f40b7d" providerId="ADAL" clId="{EAA38B30-6216-4603-B81A-1F5121423905}" dt="2020-05-22T13:28:28.706" v="199" actId="47"/>
        <pc:sldMkLst>
          <pc:docMk/>
          <pc:sldMk cId="2953547692" sldId="893"/>
        </pc:sldMkLst>
      </pc:sldChg>
      <pc:sldChg chg="addSp delSp modSp add mod">
        <pc:chgData name="Jonathan Neo" userId="499c2d3d-ce76-4636-8e86-6622b1f40b7d" providerId="ADAL" clId="{EAA38B30-6216-4603-B81A-1F5121423905}" dt="2020-05-23T11:13:54.930" v="19168"/>
        <pc:sldMkLst>
          <pc:docMk/>
          <pc:sldMk cId="1601615061" sldId="894"/>
        </pc:sldMkLst>
        <pc:spChg chg="del">
          <ac:chgData name="Jonathan Neo" userId="499c2d3d-ce76-4636-8e86-6622b1f40b7d" providerId="ADAL" clId="{EAA38B30-6216-4603-B81A-1F5121423905}" dt="2020-05-23T01:19:27.833" v="549" actId="478"/>
          <ac:spMkLst>
            <pc:docMk/>
            <pc:sldMk cId="1601615061" sldId="894"/>
            <ac:spMk id="10" creationId="{F37CD0ED-4AE3-487E-84DB-B21BD6F454EF}"/>
          </ac:spMkLst>
        </pc:spChg>
        <pc:spChg chg="del">
          <ac:chgData name="Jonathan Neo" userId="499c2d3d-ce76-4636-8e86-6622b1f40b7d" providerId="ADAL" clId="{EAA38B30-6216-4603-B81A-1F5121423905}" dt="2020-05-23T01:19:27.833" v="549" actId="478"/>
          <ac:spMkLst>
            <pc:docMk/>
            <pc:sldMk cId="1601615061" sldId="894"/>
            <ac:spMk id="11" creationId="{662F38C1-5BD7-44F6-B1C0-5A741F770685}"/>
          </ac:spMkLst>
        </pc:spChg>
        <pc:spChg chg="del">
          <ac:chgData name="Jonathan Neo" userId="499c2d3d-ce76-4636-8e86-6622b1f40b7d" providerId="ADAL" clId="{EAA38B30-6216-4603-B81A-1F5121423905}" dt="2020-05-23T01:19:27.833" v="549" actId="478"/>
          <ac:spMkLst>
            <pc:docMk/>
            <pc:sldMk cId="1601615061" sldId="894"/>
            <ac:spMk id="12" creationId="{F975B1FC-7DE1-40B5-BE41-E32397896326}"/>
          </ac:spMkLst>
        </pc:spChg>
        <pc:spChg chg="add mod">
          <ac:chgData name="Jonathan Neo" userId="499c2d3d-ce76-4636-8e86-6622b1f40b7d" providerId="ADAL" clId="{EAA38B30-6216-4603-B81A-1F5121423905}" dt="2020-05-23T01:19:31.232" v="550"/>
          <ac:spMkLst>
            <pc:docMk/>
            <pc:sldMk cId="1601615061" sldId="894"/>
            <ac:spMk id="14" creationId="{D56B2EC1-19E2-4300-9178-E11EE462A14B}"/>
          </ac:spMkLst>
        </pc:spChg>
        <pc:spChg chg="add mod">
          <ac:chgData name="Jonathan Neo" userId="499c2d3d-ce76-4636-8e86-6622b1f40b7d" providerId="ADAL" clId="{EAA38B30-6216-4603-B81A-1F5121423905}" dt="2020-05-23T01:20:47.090" v="562" actId="20577"/>
          <ac:spMkLst>
            <pc:docMk/>
            <pc:sldMk cId="1601615061" sldId="894"/>
            <ac:spMk id="15" creationId="{87444BD0-4707-4CD5-9AD0-81F7FC9BF758}"/>
          </ac:spMkLst>
        </pc:spChg>
        <pc:picChg chg="del">
          <ac:chgData name="Jonathan Neo" userId="499c2d3d-ce76-4636-8e86-6622b1f40b7d" providerId="ADAL" clId="{EAA38B30-6216-4603-B81A-1F5121423905}" dt="2020-05-23T01:19:27.833" v="549" actId="478"/>
          <ac:picMkLst>
            <pc:docMk/>
            <pc:sldMk cId="1601615061" sldId="894"/>
            <ac:picMk id="4" creationId="{BA13454D-36AF-4638-BE99-22765D5D49A5}"/>
          </ac:picMkLst>
        </pc:picChg>
        <pc:picChg chg="add mod">
          <ac:chgData name="Jonathan Neo" userId="499c2d3d-ce76-4636-8e86-6622b1f40b7d" providerId="ADAL" clId="{EAA38B30-6216-4603-B81A-1F5121423905}" dt="2020-05-23T01:20:38.567" v="553" actId="1076"/>
          <ac:picMkLst>
            <pc:docMk/>
            <pc:sldMk cId="1601615061" sldId="894"/>
            <ac:picMk id="7" creationId="{808ED79E-F6E4-42CA-99AB-BAFFDA4C9CE9}"/>
          </ac:picMkLst>
        </pc:picChg>
        <pc:picChg chg="del">
          <ac:chgData name="Jonathan Neo" userId="499c2d3d-ce76-4636-8e86-6622b1f40b7d" providerId="ADAL" clId="{EAA38B30-6216-4603-B81A-1F5121423905}" dt="2020-05-23T01:19:27.833" v="549" actId="478"/>
          <ac:picMkLst>
            <pc:docMk/>
            <pc:sldMk cId="1601615061" sldId="894"/>
            <ac:picMk id="9" creationId="{DDF8263E-8C87-47D0-87D2-4AE0B9802CF7}"/>
          </ac:picMkLst>
        </pc:picChg>
        <pc:picChg chg="add mod">
          <ac:chgData name="Jonathan Neo" userId="499c2d3d-ce76-4636-8e86-6622b1f40b7d" providerId="ADAL" clId="{EAA38B30-6216-4603-B81A-1F5121423905}" dt="2020-05-23T01:19:31.232" v="550"/>
          <ac:picMkLst>
            <pc:docMk/>
            <pc:sldMk cId="1601615061" sldId="894"/>
            <ac:picMk id="13" creationId="{12AA5BB7-A17D-4C92-A571-47A350A2F780}"/>
          </ac:picMkLst>
        </pc:picChg>
        <pc:picChg chg="add mod">
          <ac:chgData name="Jonathan Neo" userId="499c2d3d-ce76-4636-8e86-6622b1f40b7d" providerId="ADAL" clId="{EAA38B30-6216-4603-B81A-1F5121423905}" dt="2020-05-23T01:21:13.243" v="567" actId="1076"/>
          <ac:picMkLst>
            <pc:docMk/>
            <pc:sldMk cId="1601615061" sldId="894"/>
            <ac:picMk id="16" creationId="{3BF1748E-D524-4362-B939-B6F642D24E8B}"/>
          </ac:picMkLst>
        </pc:picChg>
        <pc:picChg chg="add mod">
          <ac:chgData name="Jonathan Neo" userId="499c2d3d-ce76-4636-8e86-6622b1f40b7d" providerId="ADAL" clId="{EAA38B30-6216-4603-B81A-1F5121423905}" dt="2020-05-23T11:13:54.930" v="19168"/>
          <ac:picMkLst>
            <pc:docMk/>
            <pc:sldMk cId="1601615061" sldId="894"/>
            <ac:picMk id="17" creationId="{F3DF3A6A-E607-4028-B771-2C3B045D5721}"/>
          </ac:picMkLst>
        </pc:picChg>
      </pc:sldChg>
      <pc:sldChg chg="del">
        <pc:chgData name="Jonathan Neo" userId="499c2d3d-ce76-4636-8e86-6622b1f40b7d" providerId="ADAL" clId="{EAA38B30-6216-4603-B81A-1F5121423905}" dt="2020-05-22T13:28:28.706" v="199" actId="47"/>
        <pc:sldMkLst>
          <pc:docMk/>
          <pc:sldMk cId="3507503851" sldId="894"/>
        </pc:sldMkLst>
      </pc:sldChg>
      <pc:sldChg chg="addSp delSp modSp add mod">
        <pc:chgData name="Jonathan Neo" userId="499c2d3d-ce76-4636-8e86-6622b1f40b7d" providerId="ADAL" clId="{EAA38B30-6216-4603-B81A-1F5121423905}" dt="2020-05-23T11:13:53.573" v="19167"/>
        <pc:sldMkLst>
          <pc:docMk/>
          <pc:sldMk cId="1683340170" sldId="895"/>
        </pc:sldMkLst>
        <pc:spChg chg="mod">
          <ac:chgData name="Jonathan Neo" userId="499c2d3d-ce76-4636-8e86-6622b1f40b7d" providerId="ADAL" clId="{EAA38B30-6216-4603-B81A-1F5121423905}" dt="2020-05-23T01:26:26.134" v="674" actId="1037"/>
          <ac:spMkLst>
            <pc:docMk/>
            <pc:sldMk cId="1683340170" sldId="895"/>
            <ac:spMk id="5" creationId="{CA5370CA-5FF9-478C-B76E-FEB83E79EB22}"/>
          </ac:spMkLst>
        </pc:spChg>
        <pc:spChg chg="add mod">
          <ac:chgData name="Jonathan Neo" userId="499c2d3d-ce76-4636-8e86-6622b1f40b7d" providerId="ADAL" clId="{EAA38B30-6216-4603-B81A-1F5121423905}" dt="2020-05-23T01:26:55.567" v="711" actId="1036"/>
          <ac:spMkLst>
            <pc:docMk/>
            <pc:sldMk cId="1683340170" sldId="895"/>
            <ac:spMk id="12" creationId="{92494175-4629-4D26-8C68-4434FE352505}"/>
          </ac:spMkLst>
        </pc:spChg>
        <pc:spChg chg="mod">
          <ac:chgData name="Jonathan Neo" userId="499c2d3d-ce76-4636-8e86-6622b1f40b7d" providerId="ADAL" clId="{EAA38B30-6216-4603-B81A-1F5121423905}" dt="2020-05-23T01:29:17.163" v="759" actId="1036"/>
          <ac:spMkLst>
            <pc:docMk/>
            <pc:sldMk cId="1683340170" sldId="895"/>
            <ac:spMk id="14" creationId="{D56B2EC1-19E2-4300-9178-E11EE462A14B}"/>
          </ac:spMkLst>
        </pc:spChg>
        <pc:spChg chg="mod">
          <ac:chgData name="Jonathan Neo" userId="499c2d3d-ce76-4636-8e86-6622b1f40b7d" providerId="ADAL" clId="{EAA38B30-6216-4603-B81A-1F5121423905}" dt="2020-05-23T01:26:55.567" v="711" actId="1036"/>
          <ac:spMkLst>
            <pc:docMk/>
            <pc:sldMk cId="1683340170" sldId="895"/>
            <ac:spMk id="15" creationId="{87444BD0-4707-4CD5-9AD0-81F7FC9BF758}"/>
          </ac:spMkLst>
        </pc:spChg>
        <pc:spChg chg="add mod">
          <ac:chgData name="Jonathan Neo" userId="499c2d3d-ce76-4636-8e86-6622b1f40b7d" providerId="ADAL" clId="{EAA38B30-6216-4603-B81A-1F5121423905}" dt="2020-05-23T01:26:55.567" v="711" actId="1036"/>
          <ac:spMkLst>
            <pc:docMk/>
            <pc:sldMk cId="1683340170" sldId="895"/>
            <ac:spMk id="17" creationId="{D830BC2B-A632-4A82-BD21-149460F99BBF}"/>
          </ac:spMkLst>
        </pc:spChg>
        <pc:spChg chg="add del mod">
          <ac:chgData name="Jonathan Neo" userId="499c2d3d-ce76-4636-8e86-6622b1f40b7d" providerId="ADAL" clId="{EAA38B30-6216-4603-B81A-1F5121423905}" dt="2020-05-23T01:26:25.653" v="672"/>
          <ac:spMkLst>
            <pc:docMk/>
            <pc:sldMk cId="1683340170" sldId="895"/>
            <ac:spMk id="18" creationId="{70EBA48F-990D-4D20-B729-215B4A276209}"/>
          </ac:spMkLst>
        </pc:spChg>
        <pc:spChg chg="add mod">
          <ac:chgData name="Jonathan Neo" userId="499c2d3d-ce76-4636-8e86-6622b1f40b7d" providerId="ADAL" clId="{EAA38B30-6216-4603-B81A-1F5121423905}" dt="2020-05-23T01:26:55.567" v="711" actId="1036"/>
          <ac:spMkLst>
            <pc:docMk/>
            <pc:sldMk cId="1683340170" sldId="895"/>
            <ac:spMk id="19" creationId="{5E0B3063-1E07-4782-8B1F-42FE999321EF}"/>
          </ac:spMkLst>
        </pc:spChg>
        <pc:spChg chg="add mod ord">
          <ac:chgData name="Jonathan Neo" userId="499c2d3d-ce76-4636-8e86-6622b1f40b7d" providerId="ADAL" clId="{EAA38B30-6216-4603-B81A-1F5121423905}" dt="2020-05-23T01:29:27.324" v="761" actId="14100"/>
          <ac:spMkLst>
            <pc:docMk/>
            <pc:sldMk cId="1683340170" sldId="895"/>
            <ac:spMk id="35" creationId="{0DABAF6A-7CE0-4815-B222-9E5235D72683}"/>
          </ac:spMkLst>
        </pc:spChg>
        <pc:spChg chg="add mod">
          <ac:chgData name="Jonathan Neo" userId="499c2d3d-ce76-4636-8e86-6622b1f40b7d" providerId="ADAL" clId="{EAA38B30-6216-4603-B81A-1F5121423905}" dt="2020-05-23T01:31:14.064" v="815" actId="1035"/>
          <ac:spMkLst>
            <pc:docMk/>
            <pc:sldMk cId="1683340170" sldId="895"/>
            <ac:spMk id="39" creationId="{A4661D04-44B9-4BC7-A545-068184217EFA}"/>
          </ac:spMkLst>
        </pc:spChg>
        <pc:spChg chg="add mod">
          <ac:chgData name="Jonathan Neo" userId="499c2d3d-ce76-4636-8e86-6622b1f40b7d" providerId="ADAL" clId="{EAA38B30-6216-4603-B81A-1F5121423905}" dt="2020-05-23T01:35:06.002" v="1094" actId="14100"/>
          <ac:spMkLst>
            <pc:docMk/>
            <pc:sldMk cId="1683340170" sldId="895"/>
            <ac:spMk id="40" creationId="{A04B39F6-BC97-46AF-B6F7-B4B31DB71A3D}"/>
          </ac:spMkLst>
        </pc:spChg>
        <pc:spChg chg="add mod">
          <ac:chgData name="Jonathan Neo" userId="499c2d3d-ce76-4636-8e86-6622b1f40b7d" providerId="ADAL" clId="{EAA38B30-6216-4603-B81A-1F5121423905}" dt="2020-05-23T01:35:46.817" v="1127" actId="20577"/>
          <ac:spMkLst>
            <pc:docMk/>
            <pc:sldMk cId="1683340170" sldId="895"/>
            <ac:spMk id="43" creationId="{8CBEAD9A-38E9-4AE4-A49A-FFC4968AE84F}"/>
          </ac:spMkLst>
        </pc:spChg>
        <pc:picChg chg="add del mod">
          <ac:chgData name="Jonathan Neo" userId="499c2d3d-ce76-4636-8e86-6622b1f40b7d" providerId="ADAL" clId="{EAA38B30-6216-4603-B81A-1F5121423905}" dt="2020-05-23T01:30:26.153" v="768" actId="478"/>
          <ac:picMkLst>
            <pc:docMk/>
            <pc:sldMk cId="1683340170" sldId="895"/>
            <ac:picMk id="4" creationId="{0A04C7AF-9B84-417C-8610-1FFB5814B425}"/>
          </ac:picMkLst>
        </pc:picChg>
        <pc:picChg chg="mod">
          <ac:chgData name="Jonathan Neo" userId="499c2d3d-ce76-4636-8e86-6622b1f40b7d" providerId="ADAL" clId="{EAA38B30-6216-4603-B81A-1F5121423905}" dt="2020-05-23T01:26:55.567" v="711" actId="1036"/>
          <ac:picMkLst>
            <pc:docMk/>
            <pc:sldMk cId="1683340170" sldId="895"/>
            <ac:picMk id="7" creationId="{808ED79E-F6E4-42CA-99AB-BAFFDA4C9CE9}"/>
          </ac:picMkLst>
        </pc:picChg>
        <pc:picChg chg="add mod">
          <ac:chgData name="Jonathan Neo" userId="499c2d3d-ce76-4636-8e86-6622b1f40b7d" providerId="ADAL" clId="{EAA38B30-6216-4603-B81A-1F5121423905}" dt="2020-05-23T01:26:55.567" v="711" actId="1036"/>
          <ac:picMkLst>
            <pc:docMk/>
            <pc:sldMk cId="1683340170" sldId="895"/>
            <ac:picMk id="9" creationId="{8B2E2417-E68E-4972-AE85-902361C5B4A2}"/>
          </ac:picMkLst>
        </pc:picChg>
        <pc:picChg chg="add mod">
          <ac:chgData name="Jonathan Neo" userId="499c2d3d-ce76-4636-8e86-6622b1f40b7d" providerId="ADAL" clId="{EAA38B30-6216-4603-B81A-1F5121423905}" dt="2020-05-23T01:26:55.567" v="711" actId="1036"/>
          <ac:picMkLst>
            <pc:docMk/>
            <pc:sldMk cId="1683340170" sldId="895"/>
            <ac:picMk id="11" creationId="{B78EE416-7252-40F1-9F9F-E6A8DAF2CC9B}"/>
          </ac:picMkLst>
        </pc:picChg>
        <pc:picChg chg="mod">
          <ac:chgData name="Jonathan Neo" userId="499c2d3d-ce76-4636-8e86-6622b1f40b7d" providerId="ADAL" clId="{EAA38B30-6216-4603-B81A-1F5121423905}" dt="2020-05-23T01:29:17.163" v="759" actId="1036"/>
          <ac:picMkLst>
            <pc:docMk/>
            <pc:sldMk cId="1683340170" sldId="895"/>
            <ac:picMk id="13" creationId="{12AA5BB7-A17D-4C92-A571-47A350A2F780}"/>
          </ac:picMkLst>
        </pc:picChg>
        <pc:picChg chg="del">
          <ac:chgData name="Jonathan Neo" userId="499c2d3d-ce76-4636-8e86-6622b1f40b7d" providerId="ADAL" clId="{EAA38B30-6216-4603-B81A-1F5121423905}" dt="2020-05-23T01:21:54.086" v="569" actId="478"/>
          <ac:picMkLst>
            <pc:docMk/>
            <pc:sldMk cId="1683340170" sldId="895"/>
            <ac:picMk id="16" creationId="{3BF1748E-D524-4362-B939-B6F642D24E8B}"/>
          </ac:picMkLst>
        </pc:picChg>
        <pc:picChg chg="add del mod modCrop">
          <ac:chgData name="Jonathan Neo" userId="499c2d3d-ce76-4636-8e86-6622b1f40b7d" providerId="ADAL" clId="{EAA38B30-6216-4603-B81A-1F5121423905}" dt="2020-05-23T01:30:40.880" v="772" actId="478"/>
          <ac:picMkLst>
            <pc:docMk/>
            <pc:sldMk cId="1683340170" sldId="895"/>
            <ac:picMk id="38" creationId="{E2180048-09AC-4939-A4B5-4295596815AC}"/>
          </ac:picMkLst>
        </pc:picChg>
        <pc:picChg chg="add mod">
          <ac:chgData name="Jonathan Neo" userId="499c2d3d-ce76-4636-8e86-6622b1f40b7d" providerId="ADAL" clId="{EAA38B30-6216-4603-B81A-1F5121423905}" dt="2020-05-23T01:32:26.676" v="830" actId="1035"/>
          <ac:picMkLst>
            <pc:docMk/>
            <pc:sldMk cId="1683340170" sldId="895"/>
            <ac:picMk id="42" creationId="{758D2A5F-5293-4D3F-9400-CC13FF23550B}"/>
          </ac:picMkLst>
        </pc:picChg>
        <pc:picChg chg="add mod">
          <ac:chgData name="Jonathan Neo" userId="499c2d3d-ce76-4636-8e86-6622b1f40b7d" providerId="ADAL" clId="{EAA38B30-6216-4603-B81A-1F5121423905}" dt="2020-05-23T11:13:53.573" v="19167"/>
          <ac:picMkLst>
            <pc:docMk/>
            <pc:sldMk cId="1683340170" sldId="895"/>
            <ac:picMk id="44" creationId="{2FA9DB64-323C-4E3B-8D6C-F7A155B16515}"/>
          </ac:picMkLst>
        </pc:picChg>
        <pc:cxnChg chg="add mod">
          <ac:chgData name="Jonathan Neo" userId="499c2d3d-ce76-4636-8e86-6622b1f40b7d" providerId="ADAL" clId="{EAA38B30-6216-4603-B81A-1F5121423905}" dt="2020-05-23T01:29:20.762" v="760" actId="14100"/>
          <ac:cxnSpMkLst>
            <pc:docMk/>
            <pc:sldMk cId="1683340170" sldId="895"/>
            <ac:cxnSpMk id="21" creationId="{49FD154F-C3AD-4F7C-A23B-2EC4534B1908}"/>
          </ac:cxnSpMkLst>
        </pc:cxnChg>
        <pc:cxnChg chg="add del mod">
          <ac:chgData name="Jonathan Neo" userId="499c2d3d-ce76-4636-8e86-6622b1f40b7d" providerId="ADAL" clId="{EAA38B30-6216-4603-B81A-1F5121423905}" dt="2020-05-23T01:27:08.288" v="714" actId="478"/>
          <ac:cxnSpMkLst>
            <pc:docMk/>
            <pc:sldMk cId="1683340170" sldId="895"/>
            <ac:cxnSpMk id="22" creationId="{FFF9ED08-DA94-4796-AC71-6E6E98896D10}"/>
          </ac:cxnSpMkLst>
        </pc:cxnChg>
        <pc:cxnChg chg="add mod">
          <ac:chgData name="Jonathan Neo" userId="499c2d3d-ce76-4636-8e86-6622b1f40b7d" providerId="ADAL" clId="{EAA38B30-6216-4603-B81A-1F5121423905}" dt="2020-05-23T01:29:17.163" v="759" actId="1036"/>
          <ac:cxnSpMkLst>
            <pc:docMk/>
            <pc:sldMk cId="1683340170" sldId="895"/>
            <ac:cxnSpMk id="24" creationId="{44FF5126-8E90-4070-9F11-4CD3238283CC}"/>
          </ac:cxnSpMkLst>
        </pc:cxnChg>
        <pc:cxnChg chg="add mod">
          <ac:chgData name="Jonathan Neo" userId="499c2d3d-ce76-4636-8e86-6622b1f40b7d" providerId="ADAL" clId="{EAA38B30-6216-4603-B81A-1F5121423905}" dt="2020-05-23T01:29:17.163" v="759" actId="1036"/>
          <ac:cxnSpMkLst>
            <pc:docMk/>
            <pc:sldMk cId="1683340170" sldId="895"/>
            <ac:cxnSpMk id="27" creationId="{971B8ADC-4563-4F3D-8120-866A4AE379EE}"/>
          </ac:cxnSpMkLst>
        </pc:cxnChg>
        <pc:cxnChg chg="add mod">
          <ac:chgData name="Jonathan Neo" userId="499c2d3d-ce76-4636-8e86-6622b1f40b7d" providerId="ADAL" clId="{EAA38B30-6216-4603-B81A-1F5121423905}" dt="2020-05-23T01:29:17.163" v="759" actId="1036"/>
          <ac:cxnSpMkLst>
            <pc:docMk/>
            <pc:sldMk cId="1683340170" sldId="895"/>
            <ac:cxnSpMk id="32" creationId="{1FF37F24-B136-436E-8395-A5D8CA1CBA82}"/>
          </ac:cxnSpMkLst>
        </pc:cxnChg>
      </pc:sldChg>
      <pc:sldChg chg="modSp add del">
        <pc:chgData name="Jonathan Neo" userId="499c2d3d-ce76-4636-8e86-6622b1f40b7d" providerId="ADAL" clId="{EAA38B30-6216-4603-B81A-1F5121423905}" dt="2020-05-23T06:46:43.311" v="12251" actId="47"/>
        <pc:sldMkLst>
          <pc:docMk/>
          <pc:sldMk cId="1613119694" sldId="896"/>
        </pc:sldMkLst>
        <pc:spChg chg="mod">
          <ac:chgData name="Jonathan Neo" userId="499c2d3d-ce76-4636-8e86-6622b1f40b7d" providerId="ADAL" clId="{EAA38B30-6216-4603-B81A-1F5121423905}" dt="2020-05-23T01:40:26.369" v="1130" actId="207"/>
          <ac:spMkLst>
            <pc:docMk/>
            <pc:sldMk cId="1613119694" sldId="896"/>
            <ac:spMk id="3" creationId="{B9030F8A-889D-4982-8EDA-D99449B2642E}"/>
          </ac:spMkLst>
        </pc:spChg>
        <pc:spChg chg="mod">
          <ac:chgData name="Jonathan Neo" userId="499c2d3d-ce76-4636-8e86-6622b1f40b7d" providerId="ADAL" clId="{EAA38B30-6216-4603-B81A-1F5121423905}" dt="2020-05-23T01:40:26.369" v="1130" actId="207"/>
          <ac:spMkLst>
            <pc:docMk/>
            <pc:sldMk cId="1613119694" sldId="896"/>
            <ac:spMk id="6" creationId="{506CA133-FB4F-4CE6-BF72-ABF18E62E6ED}"/>
          </ac:spMkLst>
        </pc:spChg>
        <pc:spChg chg="mod">
          <ac:chgData name="Jonathan Neo" userId="499c2d3d-ce76-4636-8e86-6622b1f40b7d" providerId="ADAL" clId="{EAA38B30-6216-4603-B81A-1F5121423905}" dt="2020-05-23T01:40:26.369" v="1130" actId="207"/>
          <ac:spMkLst>
            <pc:docMk/>
            <pc:sldMk cId="1613119694" sldId="896"/>
            <ac:spMk id="7" creationId="{5C6E9710-FF3C-4A68-ABE0-A203754A0E03}"/>
          </ac:spMkLst>
        </pc:spChg>
        <pc:spChg chg="mod">
          <ac:chgData name="Jonathan Neo" userId="499c2d3d-ce76-4636-8e86-6622b1f40b7d" providerId="ADAL" clId="{EAA38B30-6216-4603-B81A-1F5121423905}" dt="2020-05-23T01:40:26.369" v="1130" actId="207"/>
          <ac:spMkLst>
            <pc:docMk/>
            <pc:sldMk cId="1613119694" sldId="896"/>
            <ac:spMk id="10" creationId="{1BA5F48B-C0B2-4850-AC04-7403548D9A42}"/>
          </ac:spMkLst>
        </pc:spChg>
      </pc:sldChg>
      <pc:sldChg chg="del">
        <pc:chgData name="Jonathan Neo" userId="499c2d3d-ce76-4636-8e86-6622b1f40b7d" providerId="ADAL" clId="{EAA38B30-6216-4603-B81A-1F5121423905}" dt="2020-05-22T13:28:28.706" v="199" actId="47"/>
        <pc:sldMkLst>
          <pc:docMk/>
          <pc:sldMk cId="4190731092" sldId="896"/>
        </pc:sldMkLst>
      </pc:sldChg>
      <pc:sldChg chg="del">
        <pc:chgData name="Jonathan Neo" userId="499c2d3d-ce76-4636-8e86-6622b1f40b7d" providerId="ADAL" clId="{EAA38B30-6216-4603-B81A-1F5121423905}" dt="2020-05-22T13:28:28.706" v="199" actId="47"/>
        <pc:sldMkLst>
          <pc:docMk/>
          <pc:sldMk cId="545870336" sldId="897"/>
        </pc:sldMkLst>
      </pc:sldChg>
      <pc:sldChg chg="modSp add del">
        <pc:chgData name="Jonathan Neo" userId="499c2d3d-ce76-4636-8e86-6622b1f40b7d" providerId="ADAL" clId="{EAA38B30-6216-4603-B81A-1F5121423905}" dt="2020-05-23T06:46:42.483" v="12250" actId="47"/>
        <pc:sldMkLst>
          <pc:docMk/>
          <pc:sldMk cId="3335360160" sldId="897"/>
        </pc:sldMkLst>
        <pc:spChg chg="mod">
          <ac:chgData name="Jonathan Neo" userId="499c2d3d-ce76-4636-8e86-6622b1f40b7d" providerId="ADAL" clId="{EAA38B30-6216-4603-B81A-1F5121423905}" dt="2020-05-23T01:40:35.046" v="1132" actId="207"/>
          <ac:spMkLst>
            <pc:docMk/>
            <pc:sldMk cId="3335360160" sldId="897"/>
            <ac:spMk id="6" creationId="{506CA133-FB4F-4CE6-BF72-ABF18E62E6ED}"/>
          </ac:spMkLst>
        </pc:spChg>
        <pc:spChg chg="mod">
          <ac:chgData name="Jonathan Neo" userId="499c2d3d-ce76-4636-8e86-6622b1f40b7d" providerId="ADAL" clId="{EAA38B30-6216-4603-B81A-1F5121423905}" dt="2020-05-23T01:40:35.046" v="1132" actId="207"/>
          <ac:spMkLst>
            <pc:docMk/>
            <pc:sldMk cId="3335360160" sldId="897"/>
            <ac:spMk id="7" creationId="{5C6E9710-FF3C-4A68-ABE0-A203754A0E03}"/>
          </ac:spMkLst>
        </pc:spChg>
        <pc:spChg chg="mod">
          <ac:chgData name="Jonathan Neo" userId="499c2d3d-ce76-4636-8e86-6622b1f40b7d" providerId="ADAL" clId="{EAA38B30-6216-4603-B81A-1F5121423905}" dt="2020-05-23T01:40:35.046" v="1132" actId="207"/>
          <ac:spMkLst>
            <pc:docMk/>
            <pc:sldMk cId="3335360160" sldId="897"/>
            <ac:spMk id="10" creationId="{1BA5F48B-C0B2-4850-AC04-7403548D9A42}"/>
          </ac:spMkLst>
        </pc:spChg>
        <pc:spChg chg="mod">
          <ac:chgData name="Jonathan Neo" userId="499c2d3d-ce76-4636-8e86-6622b1f40b7d" providerId="ADAL" clId="{EAA38B30-6216-4603-B81A-1F5121423905}" dt="2020-05-23T01:40:35.046" v="1132" actId="207"/>
          <ac:spMkLst>
            <pc:docMk/>
            <pc:sldMk cId="3335360160" sldId="897"/>
            <ac:spMk id="11" creationId="{99510FEA-B88F-4AA6-BAF6-818AEFD40F4C}"/>
          </ac:spMkLst>
        </pc:spChg>
      </pc:sldChg>
      <pc:sldChg chg="addSp delSp modSp add mod">
        <pc:chgData name="Jonathan Neo" userId="499c2d3d-ce76-4636-8e86-6622b1f40b7d" providerId="ADAL" clId="{EAA38B30-6216-4603-B81A-1F5121423905}" dt="2020-05-23T11:13:51.883" v="19166"/>
        <pc:sldMkLst>
          <pc:docMk/>
          <pc:sldMk cId="32946853" sldId="898"/>
        </pc:sldMkLst>
        <pc:spChg chg="mod">
          <ac:chgData name="Jonathan Neo" userId="499c2d3d-ce76-4636-8e86-6622b1f40b7d" providerId="ADAL" clId="{EAA38B30-6216-4603-B81A-1F5121423905}" dt="2020-05-23T02:21:48.871" v="1504" actId="20577"/>
          <ac:spMkLst>
            <pc:docMk/>
            <pc:sldMk cId="32946853" sldId="898"/>
            <ac:spMk id="2" creationId="{4CA54266-611C-486E-B2F8-7030C027DDEB}"/>
          </ac:spMkLst>
        </pc:spChg>
        <pc:spChg chg="del">
          <ac:chgData name="Jonathan Neo" userId="499c2d3d-ce76-4636-8e86-6622b1f40b7d" providerId="ADAL" clId="{EAA38B30-6216-4603-B81A-1F5121423905}" dt="2020-05-23T01:45:03.293" v="1257" actId="478"/>
          <ac:spMkLst>
            <pc:docMk/>
            <pc:sldMk cId="32946853" sldId="898"/>
            <ac:spMk id="12" creationId="{92494175-4629-4D26-8C68-4434FE352505}"/>
          </ac:spMkLst>
        </pc:spChg>
        <pc:spChg chg="del">
          <ac:chgData name="Jonathan Neo" userId="499c2d3d-ce76-4636-8e86-6622b1f40b7d" providerId="ADAL" clId="{EAA38B30-6216-4603-B81A-1F5121423905}" dt="2020-05-23T01:45:01.714" v="1256" actId="478"/>
          <ac:spMkLst>
            <pc:docMk/>
            <pc:sldMk cId="32946853" sldId="898"/>
            <ac:spMk id="14" creationId="{D56B2EC1-19E2-4300-9178-E11EE462A14B}"/>
          </ac:spMkLst>
        </pc:spChg>
        <pc:spChg chg="del mod">
          <ac:chgData name="Jonathan Neo" userId="499c2d3d-ce76-4636-8e86-6622b1f40b7d" providerId="ADAL" clId="{EAA38B30-6216-4603-B81A-1F5121423905}" dt="2020-05-23T01:45:05.119" v="1260" actId="478"/>
          <ac:spMkLst>
            <pc:docMk/>
            <pc:sldMk cId="32946853" sldId="898"/>
            <ac:spMk id="15" creationId="{87444BD0-4707-4CD5-9AD0-81F7FC9BF758}"/>
          </ac:spMkLst>
        </pc:spChg>
        <pc:spChg chg="del">
          <ac:chgData name="Jonathan Neo" userId="499c2d3d-ce76-4636-8e86-6622b1f40b7d" providerId="ADAL" clId="{EAA38B30-6216-4603-B81A-1F5121423905}" dt="2020-05-23T01:45:03.293" v="1257" actId="478"/>
          <ac:spMkLst>
            <pc:docMk/>
            <pc:sldMk cId="32946853" sldId="898"/>
            <ac:spMk id="17" creationId="{D830BC2B-A632-4A82-BD21-149460F99BBF}"/>
          </ac:spMkLst>
        </pc:spChg>
        <pc:spChg chg="del">
          <ac:chgData name="Jonathan Neo" userId="499c2d3d-ce76-4636-8e86-6622b1f40b7d" providerId="ADAL" clId="{EAA38B30-6216-4603-B81A-1F5121423905}" dt="2020-05-23T01:45:03.293" v="1257" actId="478"/>
          <ac:spMkLst>
            <pc:docMk/>
            <pc:sldMk cId="32946853" sldId="898"/>
            <ac:spMk id="19" creationId="{5E0B3063-1E07-4782-8B1F-42FE999321EF}"/>
          </ac:spMkLst>
        </pc:spChg>
        <pc:spChg chg="add mod">
          <ac:chgData name="Jonathan Neo" userId="499c2d3d-ce76-4636-8e86-6622b1f40b7d" providerId="ADAL" clId="{EAA38B30-6216-4603-B81A-1F5121423905}" dt="2020-05-23T09:57:26.314" v="16355" actId="20577"/>
          <ac:spMkLst>
            <pc:docMk/>
            <pc:sldMk cId="32946853" sldId="898"/>
            <ac:spMk id="30" creationId="{0C8A4A22-FB45-4989-ACD9-C197FCE0C7C7}"/>
          </ac:spMkLst>
        </pc:spChg>
        <pc:spChg chg="add del">
          <ac:chgData name="Jonathan Neo" userId="499c2d3d-ce76-4636-8e86-6622b1f40b7d" providerId="ADAL" clId="{EAA38B30-6216-4603-B81A-1F5121423905}" dt="2020-05-23T02:05:56.681" v="1373" actId="478"/>
          <ac:spMkLst>
            <pc:docMk/>
            <pc:sldMk cId="32946853" sldId="898"/>
            <ac:spMk id="34" creationId="{409C7AFA-CF05-4E2C-9FCF-C07DC94042A8}"/>
          </ac:spMkLst>
        </pc:spChg>
        <pc:spChg chg="del">
          <ac:chgData name="Jonathan Neo" userId="499c2d3d-ce76-4636-8e86-6622b1f40b7d" providerId="ADAL" clId="{EAA38B30-6216-4603-B81A-1F5121423905}" dt="2020-05-23T01:45:03.770" v="1258" actId="478"/>
          <ac:spMkLst>
            <pc:docMk/>
            <pc:sldMk cId="32946853" sldId="898"/>
            <ac:spMk id="35" creationId="{0DABAF6A-7CE0-4815-B222-9E5235D72683}"/>
          </ac:spMkLst>
        </pc:spChg>
        <pc:spChg chg="add mod ord">
          <ac:chgData name="Jonathan Neo" userId="499c2d3d-ce76-4636-8e86-6622b1f40b7d" providerId="ADAL" clId="{EAA38B30-6216-4603-B81A-1F5121423905}" dt="2020-05-23T02:17:15.049" v="1433" actId="14100"/>
          <ac:spMkLst>
            <pc:docMk/>
            <pc:sldMk cId="32946853" sldId="898"/>
            <ac:spMk id="36" creationId="{657CB8A0-D47F-4428-AFA1-BB4B596B1452}"/>
          </ac:spMkLst>
        </pc:spChg>
        <pc:spChg chg="del">
          <ac:chgData name="Jonathan Neo" userId="499c2d3d-ce76-4636-8e86-6622b1f40b7d" providerId="ADAL" clId="{EAA38B30-6216-4603-B81A-1F5121423905}" dt="2020-05-23T01:45:01.714" v="1256" actId="478"/>
          <ac:spMkLst>
            <pc:docMk/>
            <pc:sldMk cId="32946853" sldId="898"/>
            <ac:spMk id="39" creationId="{A4661D04-44B9-4BC7-A545-068184217EFA}"/>
          </ac:spMkLst>
        </pc:spChg>
        <pc:spChg chg="del">
          <ac:chgData name="Jonathan Neo" userId="499c2d3d-ce76-4636-8e86-6622b1f40b7d" providerId="ADAL" clId="{EAA38B30-6216-4603-B81A-1F5121423905}" dt="2020-05-23T01:45:01.714" v="1256" actId="478"/>
          <ac:spMkLst>
            <pc:docMk/>
            <pc:sldMk cId="32946853" sldId="898"/>
            <ac:spMk id="40" creationId="{A04B39F6-BC97-46AF-B6F7-B4B31DB71A3D}"/>
          </ac:spMkLst>
        </pc:spChg>
        <pc:spChg chg="add mod">
          <ac:chgData name="Jonathan Neo" userId="499c2d3d-ce76-4636-8e86-6622b1f40b7d" providerId="ADAL" clId="{EAA38B30-6216-4603-B81A-1F5121423905}" dt="2020-05-23T02:04:54.301" v="1358" actId="20577"/>
          <ac:spMkLst>
            <pc:docMk/>
            <pc:sldMk cId="32946853" sldId="898"/>
            <ac:spMk id="41" creationId="{0D768F95-8C7C-41D5-89AF-582EEA027022}"/>
          </ac:spMkLst>
        </pc:spChg>
        <pc:spChg chg="del">
          <ac:chgData name="Jonathan Neo" userId="499c2d3d-ce76-4636-8e86-6622b1f40b7d" providerId="ADAL" clId="{EAA38B30-6216-4603-B81A-1F5121423905}" dt="2020-05-23T01:45:01.714" v="1256" actId="478"/>
          <ac:spMkLst>
            <pc:docMk/>
            <pc:sldMk cId="32946853" sldId="898"/>
            <ac:spMk id="43" creationId="{8CBEAD9A-38E9-4AE4-A49A-FFC4968AE84F}"/>
          </ac:spMkLst>
        </pc:spChg>
        <pc:spChg chg="add mod">
          <ac:chgData name="Jonathan Neo" userId="499c2d3d-ce76-4636-8e86-6622b1f40b7d" providerId="ADAL" clId="{EAA38B30-6216-4603-B81A-1F5121423905}" dt="2020-05-23T02:05:12.894" v="1370" actId="1076"/>
          <ac:spMkLst>
            <pc:docMk/>
            <pc:sldMk cId="32946853" sldId="898"/>
            <ac:spMk id="44" creationId="{86DC9273-B8B6-406B-AC4D-CD711C6B74E5}"/>
          </ac:spMkLst>
        </pc:spChg>
        <pc:spChg chg="add del mod">
          <ac:chgData name="Jonathan Neo" userId="499c2d3d-ce76-4636-8e86-6622b1f40b7d" providerId="ADAL" clId="{EAA38B30-6216-4603-B81A-1F5121423905}" dt="2020-05-23T02:06:53.357" v="1394" actId="478"/>
          <ac:spMkLst>
            <pc:docMk/>
            <pc:sldMk cId="32946853" sldId="898"/>
            <ac:spMk id="45" creationId="{4EF76EA2-A345-4B2D-9393-38E9130B0DD0}"/>
          </ac:spMkLst>
        </pc:spChg>
        <pc:spChg chg="add del mod">
          <ac:chgData name="Jonathan Neo" userId="499c2d3d-ce76-4636-8e86-6622b1f40b7d" providerId="ADAL" clId="{EAA38B30-6216-4603-B81A-1F5121423905}" dt="2020-05-23T02:06:12.402" v="1381" actId="478"/>
          <ac:spMkLst>
            <pc:docMk/>
            <pc:sldMk cId="32946853" sldId="898"/>
            <ac:spMk id="46" creationId="{276BB0FD-948A-48CC-8B7F-1019FB772055}"/>
          </ac:spMkLst>
        </pc:spChg>
        <pc:spChg chg="add del mod">
          <ac:chgData name="Jonathan Neo" userId="499c2d3d-ce76-4636-8e86-6622b1f40b7d" providerId="ADAL" clId="{EAA38B30-6216-4603-B81A-1F5121423905}" dt="2020-05-23T02:06:51.956" v="1393" actId="478"/>
          <ac:spMkLst>
            <pc:docMk/>
            <pc:sldMk cId="32946853" sldId="898"/>
            <ac:spMk id="47" creationId="{A9D3E980-1A0F-49F0-AE47-762255A514CE}"/>
          </ac:spMkLst>
        </pc:spChg>
        <pc:spChg chg="add mod ord">
          <ac:chgData name="Jonathan Neo" userId="499c2d3d-ce76-4636-8e86-6622b1f40b7d" providerId="ADAL" clId="{EAA38B30-6216-4603-B81A-1F5121423905}" dt="2020-05-23T02:17:08.192" v="1431" actId="164"/>
          <ac:spMkLst>
            <pc:docMk/>
            <pc:sldMk cId="32946853" sldId="898"/>
            <ac:spMk id="48" creationId="{4B36C82B-EE92-4C3E-BDBA-3E829E6BBAEF}"/>
          </ac:spMkLst>
        </pc:spChg>
        <pc:spChg chg="add del mod">
          <ac:chgData name="Jonathan Neo" userId="499c2d3d-ce76-4636-8e86-6622b1f40b7d" providerId="ADAL" clId="{EAA38B30-6216-4603-B81A-1F5121423905}" dt="2020-05-23T02:06:29.466" v="1390" actId="478"/>
          <ac:spMkLst>
            <pc:docMk/>
            <pc:sldMk cId="32946853" sldId="898"/>
            <ac:spMk id="49" creationId="{7AF533C8-1907-40A4-82DE-33A89AA2EC2E}"/>
          </ac:spMkLst>
        </pc:spChg>
        <pc:spChg chg="add mod ord">
          <ac:chgData name="Jonathan Neo" userId="499c2d3d-ce76-4636-8e86-6622b1f40b7d" providerId="ADAL" clId="{EAA38B30-6216-4603-B81A-1F5121423905}" dt="2020-05-23T02:20:30.786" v="1459" actId="1036"/>
          <ac:spMkLst>
            <pc:docMk/>
            <pc:sldMk cId="32946853" sldId="898"/>
            <ac:spMk id="50" creationId="{D1EA67BF-D563-46BD-8B54-22672F1F1717}"/>
          </ac:spMkLst>
        </pc:spChg>
        <pc:spChg chg="add mod ord">
          <ac:chgData name="Jonathan Neo" userId="499c2d3d-ce76-4636-8e86-6622b1f40b7d" providerId="ADAL" clId="{EAA38B30-6216-4603-B81A-1F5121423905}" dt="2020-05-23T02:07:43.349" v="1417" actId="164"/>
          <ac:spMkLst>
            <pc:docMk/>
            <pc:sldMk cId="32946853" sldId="898"/>
            <ac:spMk id="51" creationId="{0C5FFB6E-B3D3-4FCE-B43B-B813542EE3B6}"/>
          </ac:spMkLst>
        </pc:spChg>
        <pc:spChg chg="mod">
          <ac:chgData name="Jonathan Neo" userId="499c2d3d-ce76-4636-8e86-6622b1f40b7d" providerId="ADAL" clId="{EAA38B30-6216-4603-B81A-1F5121423905}" dt="2020-05-23T02:20:27.705" v="1450" actId="14100"/>
          <ac:spMkLst>
            <pc:docMk/>
            <pc:sldMk cId="32946853" sldId="898"/>
            <ac:spMk id="53" creationId="{F8063D4C-6753-4A92-BF8C-0A5920256CBA}"/>
          </ac:spMkLst>
        </pc:spChg>
        <pc:spChg chg="mod">
          <ac:chgData name="Jonathan Neo" userId="499c2d3d-ce76-4636-8e86-6622b1f40b7d" providerId="ADAL" clId="{EAA38B30-6216-4603-B81A-1F5121423905}" dt="2020-05-23T02:07:46.877" v="1419"/>
          <ac:spMkLst>
            <pc:docMk/>
            <pc:sldMk cId="32946853" sldId="898"/>
            <ac:spMk id="54" creationId="{8771DF92-BE3E-4CC3-B4C7-4FC1EC6AD63B}"/>
          </ac:spMkLst>
        </pc:spChg>
        <pc:spChg chg="add mod">
          <ac:chgData name="Jonathan Neo" userId="499c2d3d-ce76-4636-8e86-6622b1f40b7d" providerId="ADAL" clId="{EAA38B30-6216-4603-B81A-1F5121423905}" dt="2020-05-23T02:24:32.024" v="1647" actId="20577"/>
          <ac:spMkLst>
            <pc:docMk/>
            <pc:sldMk cId="32946853" sldId="898"/>
            <ac:spMk id="56" creationId="{55C8F07C-2481-42E1-9342-4C26A9429B98}"/>
          </ac:spMkLst>
        </pc:spChg>
        <pc:spChg chg="add mod">
          <ac:chgData name="Jonathan Neo" userId="499c2d3d-ce76-4636-8e86-6622b1f40b7d" providerId="ADAL" clId="{EAA38B30-6216-4603-B81A-1F5121423905}" dt="2020-05-23T02:20:30.786" v="1459" actId="1036"/>
          <ac:spMkLst>
            <pc:docMk/>
            <pc:sldMk cId="32946853" sldId="898"/>
            <ac:spMk id="59" creationId="{5FACCF2F-F0D8-4CC9-BD3A-44FFD12DB391}"/>
          </ac:spMkLst>
        </pc:spChg>
        <pc:spChg chg="add del mod">
          <ac:chgData name="Jonathan Neo" userId="499c2d3d-ce76-4636-8e86-6622b1f40b7d" providerId="ADAL" clId="{EAA38B30-6216-4603-B81A-1F5121423905}" dt="2020-05-23T02:23:27.458" v="1540"/>
          <ac:spMkLst>
            <pc:docMk/>
            <pc:sldMk cId="32946853" sldId="898"/>
            <ac:spMk id="60" creationId="{42364ACD-CEA7-430D-98BF-947941F9B757}"/>
          </ac:spMkLst>
        </pc:spChg>
        <pc:spChg chg="add mod">
          <ac:chgData name="Jonathan Neo" userId="499c2d3d-ce76-4636-8e86-6622b1f40b7d" providerId="ADAL" clId="{EAA38B30-6216-4603-B81A-1F5121423905}" dt="2020-05-23T02:23:44.973" v="1584" actId="1076"/>
          <ac:spMkLst>
            <pc:docMk/>
            <pc:sldMk cId="32946853" sldId="898"/>
            <ac:spMk id="61" creationId="{0F12E93B-F924-4329-94E1-AF9EF3E8E67A}"/>
          </ac:spMkLst>
        </pc:spChg>
        <pc:spChg chg="add mod">
          <ac:chgData name="Jonathan Neo" userId="499c2d3d-ce76-4636-8e86-6622b1f40b7d" providerId="ADAL" clId="{EAA38B30-6216-4603-B81A-1F5121423905}" dt="2020-05-23T02:29:31.246" v="1820" actId="20577"/>
          <ac:spMkLst>
            <pc:docMk/>
            <pc:sldMk cId="32946853" sldId="898"/>
            <ac:spMk id="63" creationId="{9A48F36F-B051-46A9-B08D-91F5E506E7CB}"/>
          </ac:spMkLst>
        </pc:spChg>
        <pc:grpChg chg="add mod">
          <ac:chgData name="Jonathan Neo" userId="499c2d3d-ce76-4636-8e86-6622b1f40b7d" providerId="ADAL" clId="{EAA38B30-6216-4603-B81A-1F5121423905}" dt="2020-05-23T02:17:08.192" v="1431" actId="164"/>
          <ac:grpSpMkLst>
            <pc:docMk/>
            <pc:sldMk cId="32946853" sldId="898"/>
            <ac:grpSpMk id="37" creationId="{504EC138-EF20-4DFC-828A-406C497343A6}"/>
          </ac:grpSpMkLst>
        </pc:grpChg>
        <pc:grpChg chg="add mod">
          <ac:chgData name="Jonathan Neo" userId="499c2d3d-ce76-4636-8e86-6622b1f40b7d" providerId="ADAL" clId="{EAA38B30-6216-4603-B81A-1F5121423905}" dt="2020-05-23T02:20:30.786" v="1459" actId="1036"/>
          <ac:grpSpMkLst>
            <pc:docMk/>
            <pc:sldMk cId="32946853" sldId="898"/>
            <ac:grpSpMk id="52" creationId="{BF57B550-9BAF-4F1F-8D29-FF487D686868}"/>
          </ac:grpSpMkLst>
        </pc:grpChg>
        <pc:grpChg chg="add mod">
          <ac:chgData name="Jonathan Neo" userId="499c2d3d-ce76-4636-8e86-6622b1f40b7d" providerId="ADAL" clId="{EAA38B30-6216-4603-B81A-1F5121423905}" dt="2020-05-23T02:22:02.464" v="1513" actId="1036"/>
          <ac:grpSpMkLst>
            <pc:docMk/>
            <pc:sldMk cId="32946853" sldId="898"/>
            <ac:grpSpMk id="57" creationId="{1DFB884B-D35C-45F0-BB2F-F23F402DD583}"/>
          </ac:grpSpMkLst>
        </pc:grpChg>
        <pc:picChg chg="add mod">
          <ac:chgData name="Jonathan Neo" userId="499c2d3d-ce76-4636-8e86-6622b1f40b7d" providerId="ADAL" clId="{EAA38B30-6216-4603-B81A-1F5121423905}" dt="2020-05-23T01:52:51.348" v="1277" actId="14100"/>
          <ac:picMkLst>
            <pc:docMk/>
            <pc:sldMk cId="32946853" sldId="898"/>
            <ac:picMk id="4" creationId="{5803E65F-A93E-416F-8AA2-1412B789900C}"/>
          </ac:picMkLst>
        </pc:picChg>
        <pc:picChg chg="del">
          <ac:chgData name="Jonathan Neo" userId="499c2d3d-ce76-4636-8e86-6622b1f40b7d" providerId="ADAL" clId="{EAA38B30-6216-4603-B81A-1F5121423905}" dt="2020-05-23T01:45:03.293" v="1257" actId="478"/>
          <ac:picMkLst>
            <pc:docMk/>
            <pc:sldMk cId="32946853" sldId="898"/>
            <ac:picMk id="7" creationId="{808ED79E-F6E4-42CA-99AB-BAFFDA4C9CE9}"/>
          </ac:picMkLst>
        </pc:picChg>
        <pc:picChg chg="del">
          <ac:chgData name="Jonathan Neo" userId="499c2d3d-ce76-4636-8e86-6622b1f40b7d" providerId="ADAL" clId="{EAA38B30-6216-4603-B81A-1F5121423905}" dt="2020-05-23T01:45:03.293" v="1257" actId="478"/>
          <ac:picMkLst>
            <pc:docMk/>
            <pc:sldMk cId="32946853" sldId="898"/>
            <ac:picMk id="9" creationId="{8B2E2417-E68E-4972-AE85-902361C5B4A2}"/>
          </ac:picMkLst>
        </pc:picChg>
        <pc:picChg chg="add mod">
          <ac:chgData name="Jonathan Neo" userId="499c2d3d-ce76-4636-8e86-6622b1f40b7d" providerId="ADAL" clId="{EAA38B30-6216-4603-B81A-1F5121423905}" dt="2020-05-23T01:53:22.253" v="1289" actId="1076"/>
          <ac:picMkLst>
            <pc:docMk/>
            <pc:sldMk cId="32946853" sldId="898"/>
            <ac:picMk id="10" creationId="{7B071957-E58C-4BDA-8686-7343FB0050DF}"/>
          </ac:picMkLst>
        </pc:picChg>
        <pc:picChg chg="del">
          <ac:chgData name="Jonathan Neo" userId="499c2d3d-ce76-4636-8e86-6622b1f40b7d" providerId="ADAL" clId="{EAA38B30-6216-4603-B81A-1F5121423905}" dt="2020-05-23T01:45:03.293" v="1257" actId="478"/>
          <ac:picMkLst>
            <pc:docMk/>
            <pc:sldMk cId="32946853" sldId="898"/>
            <ac:picMk id="11" creationId="{B78EE416-7252-40F1-9F9F-E6A8DAF2CC9B}"/>
          </ac:picMkLst>
        </pc:picChg>
        <pc:picChg chg="del">
          <ac:chgData name="Jonathan Neo" userId="499c2d3d-ce76-4636-8e86-6622b1f40b7d" providerId="ADAL" clId="{EAA38B30-6216-4603-B81A-1F5121423905}" dt="2020-05-23T01:45:01.714" v="1256" actId="478"/>
          <ac:picMkLst>
            <pc:docMk/>
            <pc:sldMk cId="32946853" sldId="898"/>
            <ac:picMk id="13" creationId="{12AA5BB7-A17D-4C92-A571-47A350A2F780}"/>
          </ac:picMkLst>
        </pc:picChg>
        <pc:picChg chg="add mod">
          <ac:chgData name="Jonathan Neo" userId="499c2d3d-ce76-4636-8e86-6622b1f40b7d" providerId="ADAL" clId="{EAA38B30-6216-4603-B81A-1F5121423905}" dt="2020-05-23T01:53:21.309" v="1288" actId="1076"/>
          <ac:picMkLst>
            <pc:docMk/>
            <pc:sldMk cId="32946853" sldId="898"/>
            <ac:picMk id="31" creationId="{D154EB95-C401-4F85-8611-AD5D6FAF5F5F}"/>
          </ac:picMkLst>
        </pc:picChg>
        <pc:picChg chg="del">
          <ac:chgData name="Jonathan Neo" userId="499c2d3d-ce76-4636-8e86-6622b1f40b7d" providerId="ADAL" clId="{EAA38B30-6216-4603-B81A-1F5121423905}" dt="2020-05-23T01:45:03.293" v="1257" actId="478"/>
          <ac:picMkLst>
            <pc:docMk/>
            <pc:sldMk cId="32946853" sldId="898"/>
            <ac:picMk id="38" creationId="{E2180048-09AC-4939-A4B5-4295596815AC}"/>
          </ac:picMkLst>
        </pc:picChg>
        <pc:picChg chg="del">
          <ac:chgData name="Jonathan Neo" userId="499c2d3d-ce76-4636-8e86-6622b1f40b7d" providerId="ADAL" clId="{EAA38B30-6216-4603-B81A-1F5121423905}" dt="2020-05-23T01:45:01.714" v="1256" actId="478"/>
          <ac:picMkLst>
            <pc:docMk/>
            <pc:sldMk cId="32946853" sldId="898"/>
            <ac:picMk id="42" creationId="{758D2A5F-5293-4D3F-9400-CC13FF23550B}"/>
          </ac:picMkLst>
        </pc:picChg>
        <pc:picChg chg="add mod">
          <ac:chgData name="Jonathan Neo" userId="499c2d3d-ce76-4636-8e86-6622b1f40b7d" providerId="ADAL" clId="{EAA38B30-6216-4603-B81A-1F5121423905}" dt="2020-05-23T02:23:44.973" v="1584" actId="1076"/>
          <ac:picMkLst>
            <pc:docMk/>
            <pc:sldMk cId="32946853" sldId="898"/>
            <ac:picMk id="62" creationId="{C839F5C4-5E1E-4FBC-84F3-3C7568B6DD04}"/>
          </ac:picMkLst>
        </pc:picChg>
        <pc:picChg chg="add mod">
          <ac:chgData name="Jonathan Neo" userId="499c2d3d-ce76-4636-8e86-6622b1f40b7d" providerId="ADAL" clId="{EAA38B30-6216-4603-B81A-1F5121423905}" dt="2020-05-23T11:13:51.883" v="19166"/>
          <ac:picMkLst>
            <pc:docMk/>
            <pc:sldMk cId="32946853" sldId="898"/>
            <ac:picMk id="64" creationId="{CC7A2F8E-DBB8-48A5-BF79-A9C754C6F57D}"/>
          </ac:picMkLst>
        </pc:picChg>
        <pc:cxnChg chg="add mod">
          <ac:chgData name="Jonathan Neo" userId="499c2d3d-ce76-4636-8e86-6622b1f40b7d" providerId="ADAL" clId="{EAA38B30-6216-4603-B81A-1F5121423905}" dt="2020-05-23T01:53:22.253" v="1289" actId="1076"/>
          <ac:cxnSpMkLst>
            <pc:docMk/>
            <pc:sldMk cId="32946853" sldId="898"/>
            <ac:cxnSpMk id="18" creationId="{49E8BDFB-5374-4806-B3B3-6D9C6BC57CB0}"/>
          </ac:cxnSpMkLst>
        </pc:cxnChg>
        <pc:cxnChg chg="del">
          <ac:chgData name="Jonathan Neo" userId="499c2d3d-ce76-4636-8e86-6622b1f40b7d" providerId="ADAL" clId="{EAA38B30-6216-4603-B81A-1F5121423905}" dt="2020-05-23T01:45:01.714" v="1256" actId="478"/>
          <ac:cxnSpMkLst>
            <pc:docMk/>
            <pc:sldMk cId="32946853" sldId="898"/>
            <ac:cxnSpMk id="21" creationId="{49FD154F-C3AD-4F7C-A23B-2EC4534B1908}"/>
          </ac:cxnSpMkLst>
        </pc:cxnChg>
        <pc:cxnChg chg="del">
          <ac:chgData name="Jonathan Neo" userId="499c2d3d-ce76-4636-8e86-6622b1f40b7d" providerId="ADAL" clId="{EAA38B30-6216-4603-B81A-1F5121423905}" dt="2020-05-23T01:45:01.714" v="1256" actId="478"/>
          <ac:cxnSpMkLst>
            <pc:docMk/>
            <pc:sldMk cId="32946853" sldId="898"/>
            <ac:cxnSpMk id="24" creationId="{44FF5126-8E90-4070-9F11-4CD3238283CC}"/>
          </ac:cxnSpMkLst>
        </pc:cxnChg>
        <pc:cxnChg chg="del">
          <ac:chgData name="Jonathan Neo" userId="499c2d3d-ce76-4636-8e86-6622b1f40b7d" providerId="ADAL" clId="{EAA38B30-6216-4603-B81A-1F5121423905}" dt="2020-05-23T01:45:01.714" v="1256" actId="478"/>
          <ac:cxnSpMkLst>
            <pc:docMk/>
            <pc:sldMk cId="32946853" sldId="898"/>
            <ac:cxnSpMk id="27" creationId="{971B8ADC-4563-4F3D-8120-866A4AE379EE}"/>
          </ac:cxnSpMkLst>
        </pc:cxnChg>
        <pc:cxnChg chg="del">
          <ac:chgData name="Jonathan Neo" userId="499c2d3d-ce76-4636-8e86-6622b1f40b7d" providerId="ADAL" clId="{EAA38B30-6216-4603-B81A-1F5121423905}" dt="2020-05-23T01:45:01.714" v="1256" actId="478"/>
          <ac:cxnSpMkLst>
            <pc:docMk/>
            <pc:sldMk cId="32946853" sldId="898"/>
            <ac:cxnSpMk id="32" creationId="{1FF37F24-B136-436E-8395-A5D8CA1CBA82}"/>
          </ac:cxnSpMkLst>
        </pc:cxnChg>
        <pc:cxnChg chg="add mod">
          <ac:chgData name="Jonathan Neo" userId="499c2d3d-ce76-4636-8e86-6622b1f40b7d" providerId="ADAL" clId="{EAA38B30-6216-4603-B81A-1F5121423905}" dt="2020-05-23T01:53:21.309" v="1288" actId="1076"/>
          <ac:cxnSpMkLst>
            <pc:docMk/>
            <pc:sldMk cId="32946853" sldId="898"/>
            <ac:cxnSpMk id="33" creationId="{577CBD80-CEEE-4C89-BBD1-B1F3F5404ED7}"/>
          </ac:cxnSpMkLst>
        </pc:cxnChg>
      </pc:sldChg>
      <pc:sldChg chg="del">
        <pc:chgData name="Jonathan Neo" userId="499c2d3d-ce76-4636-8e86-6622b1f40b7d" providerId="ADAL" clId="{EAA38B30-6216-4603-B81A-1F5121423905}" dt="2020-05-22T13:28:28.706" v="199" actId="47"/>
        <pc:sldMkLst>
          <pc:docMk/>
          <pc:sldMk cId="1956318389" sldId="898"/>
        </pc:sldMkLst>
      </pc:sldChg>
      <pc:sldChg chg="addSp delSp modSp add mod">
        <pc:chgData name="Jonathan Neo" userId="499c2d3d-ce76-4636-8e86-6622b1f40b7d" providerId="ADAL" clId="{EAA38B30-6216-4603-B81A-1F5121423905}" dt="2020-05-23T11:13:50.183" v="19165"/>
        <pc:sldMkLst>
          <pc:docMk/>
          <pc:sldMk cId="652597316" sldId="899"/>
        </pc:sldMkLst>
        <pc:spChg chg="mod">
          <ac:chgData name="Jonathan Neo" userId="499c2d3d-ce76-4636-8e86-6622b1f40b7d" providerId="ADAL" clId="{EAA38B30-6216-4603-B81A-1F5121423905}" dt="2020-05-23T02:21:52.232" v="1506"/>
          <ac:spMkLst>
            <pc:docMk/>
            <pc:sldMk cId="652597316" sldId="899"/>
            <ac:spMk id="2" creationId="{4CA54266-611C-486E-B2F8-7030C027DDEB}"/>
          </ac:spMkLst>
        </pc:spChg>
        <pc:spChg chg="mod">
          <ac:chgData name="Jonathan Neo" userId="499c2d3d-ce76-4636-8e86-6622b1f40b7d" providerId="ADAL" clId="{EAA38B30-6216-4603-B81A-1F5121423905}" dt="2020-05-23T02:22:22.138" v="1522"/>
          <ac:spMkLst>
            <pc:docMk/>
            <pc:sldMk cId="652597316" sldId="899"/>
            <ac:spMk id="26" creationId="{71F61784-4717-4EFC-9F37-7838AF3AB172}"/>
          </ac:spMkLst>
        </pc:spChg>
        <pc:spChg chg="mod">
          <ac:chgData name="Jonathan Neo" userId="499c2d3d-ce76-4636-8e86-6622b1f40b7d" providerId="ADAL" clId="{EAA38B30-6216-4603-B81A-1F5121423905}" dt="2020-05-23T02:22:22.138" v="1522"/>
          <ac:spMkLst>
            <pc:docMk/>
            <pc:sldMk cId="652597316" sldId="899"/>
            <ac:spMk id="27" creationId="{4B3A8C91-9072-4962-938B-CCF88B140097}"/>
          </ac:spMkLst>
        </pc:spChg>
        <pc:spChg chg="mod">
          <ac:chgData name="Jonathan Neo" userId="499c2d3d-ce76-4636-8e86-6622b1f40b7d" providerId="ADAL" clId="{EAA38B30-6216-4603-B81A-1F5121423905}" dt="2020-05-23T02:22:22.138" v="1522"/>
          <ac:spMkLst>
            <pc:docMk/>
            <pc:sldMk cId="652597316" sldId="899"/>
            <ac:spMk id="28" creationId="{98DFA9C6-CDFF-4D93-BCBF-32EFDA2FD3C5}"/>
          </ac:spMkLst>
        </pc:spChg>
        <pc:spChg chg="add mod">
          <ac:chgData name="Jonathan Neo" userId="499c2d3d-ce76-4636-8e86-6622b1f40b7d" providerId="ADAL" clId="{EAA38B30-6216-4603-B81A-1F5121423905}" dt="2020-05-23T02:34:08.781" v="1893" actId="20577"/>
          <ac:spMkLst>
            <pc:docMk/>
            <pc:sldMk cId="652597316" sldId="899"/>
            <ac:spMk id="29" creationId="{EE7E2F08-755E-4305-B7D6-389DB14DEE09}"/>
          </ac:spMkLst>
        </pc:spChg>
        <pc:spChg chg="del">
          <ac:chgData name="Jonathan Neo" userId="499c2d3d-ce76-4636-8e86-6622b1f40b7d" providerId="ADAL" clId="{EAA38B30-6216-4603-B81A-1F5121423905}" dt="2020-05-23T09:57:41.779" v="16356" actId="478"/>
          <ac:spMkLst>
            <pc:docMk/>
            <pc:sldMk cId="652597316" sldId="899"/>
            <ac:spMk id="30" creationId="{0C8A4A22-FB45-4989-ACD9-C197FCE0C7C7}"/>
          </ac:spMkLst>
        </pc:spChg>
        <pc:spChg chg="add del mod">
          <ac:chgData name="Jonathan Neo" userId="499c2d3d-ce76-4636-8e86-6622b1f40b7d" providerId="ADAL" clId="{EAA38B30-6216-4603-B81A-1F5121423905}" dt="2020-05-23T02:23:51.860" v="1586"/>
          <ac:spMkLst>
            <pc:docMk/>
            <pc:sldMk cId="652597316" sldId="899"/>
            <ac:spMk id="32" creationId="{47620AD4-1C7B-4536-A9CC-0A94AD0903BE}"/>
          </ac:spMkLst>
        </pc:spChg>
        <pc:spChg chg="add del mod">
          <ac:chgData name="Jonathan Neo" userId="499c2d3d-ce76-4636-8e86-6622b1f40b7d" providerId="ADAL" clId="{EAA38B30-6216-4603-B81A-1F5121423905}" dt="2020-05-23T02:23:51.860" v="1586"/>
          <ac:spMkLst>
            <pc:docMk/>
            <pc:sldMk cId="652597316" sldId="899"/>
            <ac:spMk id="35" creationId="{816C8BAE-1548-47CF-A9DB-B2DA7BEA874B}"/>
          </ac:spMkLst>
        </pc:spChg>
        <pc:spChg chg="add mod">
          <ac:chgData name="Jonathan Neo" userId="499c2d3d-ce76-4636-8e86-6622b1f40b7d" providerId="ADAL" clId="{EAA38B30-6216-4603-B81A-1F5121423905}" dt="2020-05-23T02:25:47.428" v="1727" actId="1076"/>
          <ac:spMkLst>
            <pc:docMk/>
            <pc:sldMk cId="652597316" sldId="899"/>
            <ac:spMk id="38" creationId="{14089FDB-D4D3-41A6-A0BF-A7DF882E21ED}"/>
          </ac:spMkLst>
        </pc:spChg>
        <pc:spChg chg="add mod">
          <ac:chgData name="Jonathan Neo" userId="499c2d3d-ce76-4636-8e86-6622b1f40b7d" providerId="ADAL" clId="{EAA38B30-6216-4603-B81A-1F5121423905}" dt="2020-05-23T02:25:47.428" v="1727" actId="1076"/>
          <ac:spMkLst>
            <pc:docMk/>
            <pc:sldMk cId="652597316" sldId="899"/>
            <ac:spMk id="39" creationId="{E4DFD228-EA5C-402B-B24D-28711CB51152}"/>
          </ac:spMkLst>
        </pc:spChg>
        <pc:spChg chg="add mod">
          <ac:chgData name="Jonathan Neo" userId="499c2d3d-ce76-4636-8e86-6622b1f40b7d" providerId="ADAL" clId="{EAA38B30-6216-4603-B81A-1F5121423905}" dt="2020-05-23T09:57:41.949" v="16357"/>
          <ac:spMkLst>
            <pc:docMk/>
            <pc:sldMk cId="652597316" sldId="899"/>
            <ac:spMk id="42" creationId="{CAADF645-FB52-4AB6-913A-714B8C0BB210}"/>
          </ac:spMkLst>
        </pc:spChg>
        <pc:spChg chg="del mod">
          <ac:chgData name="Jonathan Neo" userId="499c2d3d-ce76-4636-8e86-6622b1f40b7d" providerId="ADAL" clId="{EAA38B30-6216-4603-B81A-1F5121423905}" dt="2020-05-23T02:22:18.063" v="1521" actId="478"/>
          <ac:spMkLst>
            <pc:docMk/>
            <pc:sldMk cId="652597316" sldId="899"/>
            <ac:spMk id="56" creationId="{55C8F07C-2481-42E1-9342-4C26A9429B98}"/>
          </ac:spMkLst>
        </pc:spChg>
        <pc:grpChg chg="add mod">
          <ac:chgData name="Jonathan Neo" userId="499c2d3d-ce76-4636-8e86-6622b1f40b7d" providerId="ADAL" clId="{EAA38B30-6216-4603-B81A-1F5121423905}" dt="2020-05-23T02:22:22.138" v="1522"/>
          <ac:grpSpMkLst>
            <pc:docMk/>
            <pc:sldMk cId="652597316" sldId="899"/>
            <ac:grpSpMk id="24" creationId="{7980AFE9-6FB2-48E1-B8DE-B8D022561AE7}"/>
          </ac:grpSpMkLst>
        </pc:grpChg>
        <pc:grpChg chg="mod">
          <ac:chgData name="Jonathan Neo" userId="499c2d3d-ce76-4636-8e86-6622b1f40b7d" providerId="ADAL" clId="{EAA38B30-6216-4603-B81A-1F5121423905}" dt="2020-05-23T02:22:22.138" v="1522"/>
          <ac:grpSpMkLst>
            <pc:docMk/>
            <pc:sldMk cId="652597316" sldId="899"/>
            <ac:grpSpMk id="25" creationId="{32F180E6-80D3-4FE1-AD5C-E7709A2BD755}"/>
          </ac:grpSpMkLst>
        </pc:grpChg>
        <pc:grpChg chg="del mod">
          <ac:chgData name="Jonathan Neo" userId="499c2d3d-ce76-4636-8e86-6622b1f40b7d" providerId="ADAL" clId="{EAA38B30-6216-4603-B81A-1F5121423905}" dt="2020-05-23T02:22:18.063" v="1521" actId="478"/>
          <ac:grpSpMkLst>
            <pc:docMk/>
            <pc:sldMk cId="652597316" sldId="899"/>
            <ac:grpSpMk id="57" creationId="{1DFB884B-D35C-45F0-BB2F-F23F402DD583}"/>
          </ac:grpSpMkLst>
        </pc:grpChg>
        <pc:picChg chg="add del mod">
          <ac:chgData name="Jonathan Neo" userId="499c2d3d-ce76-4636-8e86-6622b1f40b7d" providerId="ADAL" clId="{EAA38B30-6216-4603-B81A-1F5121423905}" dt="2020-05-23T02:23:51.860" v="1586"/>
          <ac:picMkLst>
            <pc:docMk/>
            <pc:sldMk cId="652597316" sldId="899"/>
            <ac:picMk id="34" creationId="{981FC1CD-47C6-4724-AE12-A5293628D519}"/>
          </ac:picMkLst>
        </pc:picChg>
        <pc:picChg chg="add mod">
          <ac:chgData name="Jonathan Neo" userId="499c2d3d-ce76-4636-8e86-6622b1f40b7d" providerId="ADAL" clId="{EAA38B30-6216-4603-B81A-1F5121423905}" dt="2020-05-23T02:25:47.428" v="1727" actId="1076"/>
          <ac:picMkLst>
            <pc:docMk/>
            <pc:sldMk cId="652597316" sldId="899"/>
            <ac:picMk id="40" creationId="{1682DCAA-F6C5-445E-B203-C1C410A769E0}"/>
          </ac:picMkLst>
        </pc:picChg>
        <pc:picChg chg="add mod">
          <ac:chgData name="Jonathan Neo" userId="499c2d3d-ce76-4636-8e86-6622b1f40b7d" providerId="ADAL" clId="{EAA38B30-6216-4603-B81A-1F5121423905}" dt="2020-05-23T11:13:50.183" v="19165"/>
          <ac:picMkLst>
            <pc:docMk/>
            <pc:sldMk cId="652597316" sldId="899"/>
            <ac:picMk id="43" creationId="{9D706B0A-A2C6-4930-8481-CCEDC2CB1AEC}"/>
          </ac:picMkLst>
        </pc:picChg>
      </pc:sldChg>
      <pc:sldChg chg="del">
        <pc:chgData name="Jonathan Neo" userId="499c2d3d-ce76-4636-8e86-6622b1f40b7d" providerId="ADAL" clId="{EAA38B30-6216-4603-B81A-1F5121423905}" dt="2020-05-22T13:28:28.706" v="199" actId="47"/>
        <pc:sldMkLst>
          <pc:docMk/>
          <pc:sldMk cId="998692083" sldId="899"/>
        </pc:sldMkLst>
      </pc:sldChg>
      <pc:sldChg chg="addSp delSp modSp add mod">
        <pc:chgData name="Jonathan Neo" userId="499c2d3d-ce76-4636-8e86-6622b1f40b7d" providerId="ADAL" clId="{EAA38B30-6216-4603-B81A-1F5121423905}" dt="2020-05-23T11:13:47.422" v="19164"/>
        <pc:sldMkLst>
          <pc:docMk/>
          <pc:sldMk cId="1913950749" sldId="900"/>
        </pc:sldMkLst>
        <pc:spChg chg="del">
          <ac:chgData name="Jonathan Neo" userId="499c2d3d-ce76-4636-8e86-6622b1f40b7d" providerId="ADAL" clId="{EAA38B30-6216-4603-B81A-1F5121423905}" dt="2020-05-23T09:57:45.371" v="16358" actId="478"/>
          <ac:spMkLst>
            <pc:docMk/>
            <pc:sldMk cId="1913950749" sldId="900"/>
            <ac:spMk id="30" creationId="{0C8A4A22-FB45-4989-ACD9-C197FCE0C7C7}"/>
          </ac:spMkLst>
        </pc:spChg>
        <pc:spChg chg="add mod">
          <ac:chgData name="Jonathan Neo" userId="499c2d3d-ce76-4636-8e86-6622b1f40b7d" providerId="ADAL" clId="{EAA38B30-6216-4603-B81A-1F5121423905}" dt="2020-05-23T07:01:55.048" v="12590" actId="1076"/>
          <ac:spMkLst>
            <pc:docMk/>
            <pc:sldMk cId="1913950749" sldId="900"/>
            <ac:spMk id="32" creationId="{64E5922E-5181-4C27-8DC8-6A22E45155DC}"/>
          </ac:spMkLst>
        </pc:spChg>
        <pc:spChg chg="add mod">
          <ac:chgData name="Jonathan Neo" userId="499c2d3d-ce76-4636-8e86-6622b1f40b7d" providerId="ADAL" clId="{EAA38B30-6216-4603-B81A-1F5121423905}" dt="2020-05-23T07:01:55.048" v="12590" actId="1076"/>
          <ac:spMkLst>
            <pc:docMk/>
            <pc:sldMk cId="1913950749" sldId="900"/>
            <ac:spMk id="34" creationId="{351DA3F6-2D22-4520-BB6F-CFB15C032159}"/>
          </ac:spMkLst>
        </pc:spChg>
        <pc:spChg chg="add mod">
          <ac:chgData name="Jonathan Neo" userId="499c2d3d-ce76-4636-8e86-6622b1f40b7d" providerId="ADAL" clId="{EAA38B30-6216-4603-B81A-1F5121423905}" dt="2020-05-23T09:57:45.560" v="16359"/>
          <ac:spMkLst>
            <pc:docMk/>
            <pc:sldMk cId="1913950749" sldId="900"/>
            <ac:spMk id="36" creationId="{C1F060A3-3D31-49E2-ACDD-A57C562DB8C5}"/>
          </ac:spMkLst>
        </pc:spChg>
        <pc:spChg chg="mod">
          <ac:chgData name="Jonathan Neo" userId="499c2d3d-ce76-4636-8e86-6622b1f40b7d" providerId="ADAL" clId="{EAA38B30-6216-4603-B81A-1F5121423905}" dt="2020-05-23T07:01:50.020" v="12587" actId="14100"/>
          <ac:spMkLst>
            <pc:docMk/>
            <pc:sldMk cId="1913950749" sldId="900"/>
            <ac:spMk id="38" creationId="{14089FDB-D4D3-41A6-A0BF-A7DF882E21ED}"/>
          </ac:spMkLst>
        </pc:spChg>
        <pc:spChg chg="mod">
          <ac:chgData name="Jonathan Neo" userId="499c2d3d-ce76-4636-8e86-6622b1f40b7d" providerId="ADAL" clId="{EAA38B30-6216-4603-B81A-1F5121423905}" dt="2020-05-23T07:02:09.156" v="12593" actId="20577"/>
          <ac:spMkLst>
            <pc:docMk/>
            <pc:sldMk cId="1913950749" sldId="900"/>
            <ac:spMk id="39" creationId="{E4DFD228-EA5C-402B-B24D-28711CB51152}"/>
          </ac:spMkLst>
        </pc:spChg>
        <pc:picChg chg="add mod">
          <ac:chgData name="Jonathan Neo" userId="499c2d3d-ce76-4636-8e86-6622b1f40b7d" providerId="ADAL" clId="{EAA38B30-6216-4603-B81A-1F5121423905}" dt="2020-05-23T07:01:32.180" v="12522" actId="1038"/>
          <ac:picMkLst>
            <pc:docMk/>
            <pc:sldMk cId="1913950749" sldId="900"/>
            <ac:picMk id="7" creationId="{DFD8DB70-A68B-4C3F-B23D-1DD8A1FBC564}"/>
          </ac:picMkLst>
        </pc:picChg>
        <pc:picChg chg="add mod">
          <ac:chgData name="Jonathan Neo" userId="499c2d3d-ce76-4636-8e86-6622b1f40b7d" providerId="ADAL" clId="{EAA38B30-6216-4603-B81A-1F5121423905}" dt="2020-05-23T07:01:55.048" v="12590" actId="1076"/>
          <ac:picMkLst>
            <pc:docMk/>
            <pc:sldMk cId="1913950749" sldId="900"/>
            <ac:picMk id="35" creationId="{EB171925-DF5B-45B7-9A42-ED46F9BBA804}"/>
          </ac:picMkLst>
        </pc:picChg>
        <pc:picChg chg="add mod">
          <ac:chgData name="Jonathan Neo" userId="499c2d3d-ce76-4636-8e86-6622b1f40b7d" providerId="ADAL" clId="{EAA38B30-6216-4603-B81A-1F5121423905}" dt="2020-05-23T11:13:47.422" v="19164"/>
          <ac:picMkLst>
            <pc:docMk/>
            <pc:sldMk cId="1913950749" sldId="900"/>
            <ac:picMk id="37" creationId="{9DC86A9E-33AB-4F6A-9730-7D372655A481}"/>
          </ac:picMkLst>
        </pc:picChg>
        <pc:picChg chg="del">
          <ac:chgData name="Jonathan Neo" userId="499c2d3d-ce76-4636-8e86-6622b1f40b7d" providerId="ADAL" clId="{EAA38B30-6216-4603-B81A-1F5121423905}" dt="2020-05-23T02:27:28.745" v="1729" actId="478"/>
          <ac:picMkLst>
            <pc:docMk/>
            <pc:sldMk cId="1913950749" sldId="900"/>
            <ac:picMk id="40" creationId="{1682DCAA-F6C5-445E-B203-C1C410A769E0}"/>
          </ac:picMkLst>
        </pc:picChg>
      </pc:sldChg>
      <pc:sldChg chg="del">
        <pc:chgData name="Jonathan Neo" userId="499c2d3d-ce76-4636-8e86-6622b1f40b7d" providerId="ADAL" clId="{EAA38B30-6216-4603-B81A-1F5121423905}" dt="2020-05-22T13:28:28.706" v="199" actId="47"/>
        <pc:sldMkLst>
          <pc:docMk/>
          <pc:sldMk cId="3145854879" sldId="900"/>
        </pc:sldMkLst>
      </pc:sldChg>
      <pc:sldChg chg="addSp delSp modSp add mod">
        <pc:chgData name="Jonathan Neo" userId="499c2d3d-ce76-4636-8e86-6622b1f40b7d" providerId="ADAL" clId="{EAA38B30-6216-4603-B81A-1F5121423905}" dt="2020-05-23T11:13:46.500" v="19163"/>
        <pc:sldMkLst>
          <pc:docMk/>
          <pc:sldMk cId="1894536570" sldId="901"/>
        </pc:sldMkLst>
        <pc:spChg chg="mod">
          <ac:chgData name="Jonathan Neo" userId="499c2d3d-ce76-4636-8e86-6622b1f40b7d" providerId="ADAL" clId="{EAA38B30-6216-4603-B81A-1F5121423905}" dt="2020-05-23T02:32:18.654" v="1867" actId="20577"/>
          <ac:spMkLst>
            <pc:docMk/>
            <pc:sldMk cId="1894536570" sldId="901"/>
            <ac:spMk id="2" creationId="{4CA54266-611C-486E-B2F8-7030C027DDEB}"/>
          </ac:spMkLst>
        </pc:spChg>
        <pc:spChg chg="del">
          <ac:chgData name="Jonathan Neo" userId="499c2d3d-ce76-4636-8e86-6622b1f40b7d" providerId="ADAL" clId="{EAA38B30-6216-4603-B81A-1F5121423905}" dt="2020-05-23T02:30:05.972" v="1822" actId="478"/>
          <ac:spMkLst>
            <pc:docMk/>
            <pc:sldMk cId="1894536570" sldId="901"/>
            <ac:spMk id="29" creationId="{EE7E2F08-755E-4305-B7D6-389DB14DEE09}"/>
          </ac:spMkLst>
        </pc:spChg>
        <pc:spChg chg="del">
          <ac:chgData name="Jonathan Neo" userId="499c2d3d-ce76-4636-8e86-6622b1f40b7d" providerId="ADAL" clId="{EAA38B30-6216-4603-B81A-1F5121423905}" dt="2020-05-23T02:30:05.972" v="1822" actId="478"/>
          <ac:spMkLst>
            <pc:docMk/>
            <pc:sldMk cId="1894536570" sldId="901"/>
            <ac:spMk id="30" creationId="{0C8A4A22-FB45-4989-ACD9-C197FCE0C7C7}"/>
          </ac:spMkLst>
        </pc:spChg>
        <pc:spChg chg="mod">
          <ac:chgData name="Jonathan Neo" userId="499c2d3d-ce76-4636-8e86-6622b1f40b7d" providerId="ADAL" clId="{EAA38B30-6216-4603-B81A-1F5121423905}" dt="2020-05-23T02:32:45.112" v="1881" actId="20577"/>
          <ac:spMkLst>
            <pc:docMk/>
            <pc:sldMk cId="1894536570" sldId="901"/>
            <ac:spMk id="35" creationId="{FD17A03E-4245-4BC1-B16B-48FD9C1DE54D}"/>
          </ac:spMkLst>
        </pc:spChg>
        <pc:spChg chg="mod">
          <ac:chgData name="Jonathan Neo" userId="499c2d3d-ce76-4636-8e86-6622b1f40b7d" providerId="ADAL" clId="{EAA38B30-6216-4603-B81A-1F5121423905}" dt="2020-05-23T02:32:34.559" v="1868"/>
          <ac:spMkLst>
            <pc:docMk/>
            <pc:sldMk cId="1894536570" sldId="901"/>
            <ac:spMk id="36" creationId="{AD974EED-5D76-4A27-BCAD-80B8628BEAAA}"/>
          </ac:spMkLst>
        </pc:spChg>
        <pc:spChg chg="mod">
          <ac:chgData name="Jonathan Neo" userId="499c2d3d-ce76-4636-8e86-6622b1f40b7d" providerId="ADAL" clId="{EAA38B30-6216-4603-B81A-1F5121423905}" dt="2020-05-23T02:32:34.559" v="1868"/>
          <ac:spMkLst>
            <pc:docMk/>
            <pc:sldMk cId="1894536570" sldId="901"/>
            <ac:spMk id="37" creationId="{C2E16A43-5362-4E50-9423-EBE5F844B79A}"/>
          </ac:spMkLst>
        </pc:spChg>
        <pc:spChg chg="del">
          <ac:chgData name="Jonathan Neo" userId="499c2d3d-ce76-4636-8e86-6622b1f40b7d" providerId="ADAL" clId="{EAA38B30-6216-4603-B81A-1F5121423905}" dt="2020-05-23T02:30:05.972" v="1822" actId="478"/>
          <ac:spMkLst>
            <pc:docMk/>
            <pc:sldMk cId="1894536570" sldId="901"/>
            <ac:spMk id="38" creationId="{14089FDB-D4D3-41A6-A0BF-A7DF882E21ED}"/>
          </ac:spMkLst>
        </pc:spChg>
        <pc:spChg chg="del">
          <ac:chgData name="Jonathan Neo" userId="499c2d3d-ce76-4636-8e86-6622b1f40b7d" providerId="ADAL" clId="{EAA38B30-6216-4603-B81A-1F5121423905}" dt="2020-05-23T02:30:05.972" v="1822" actId="478"/>
          <ac:spMkLst>
            <pc:docMk/>
            <pc:sldMk cId="1894536570" sldId="901"/>
            <ac:spMk id="39" creationId="{E4DFD228-EA5C-402B-B24D-28711CB51152}"/>
          </ac:spMkLst>
        </pc:spChg>
        <pc:spChg chg="add del">
          <ac:chgData name="Jonathan Neo" userId="499c2d3d-ce76-4636-8e86-6622b1f40b7d" providerId="ADAL" clId="{EAA38B30-6216-4603-B81A-1F5121423905}" dt="2020-05-23T02:33:08.227" v="1884" actId="478"/>
          <ac:spMkLst>
            <pc:docMk/>
            <pc:sldMk cId="1894536570" sldId="901"/>
            <ac:spMk id="40" creationId="{58C03FC7-F97B-42D0-9D5C-BE9D9DD36A75}"/>
          </ac:spMkLst>
        </pc:spChg>
        <pc:spChg chg="del">
          <ac:chgData name="Jonathan Neo" userId="499c2d3d-ce76-4636-8e86-6622b1f40b7d" providerId="ADAL" clId="{EAA38B30-6216-4603-B81A-1F5121423905}" dt="2020-05-23T02:30:05.972" v="1822" actId="478"/>
          <ac:spMkLst>
            <pc:docMk/>
            <pc:sldMk cId="1894536570" sldId="901"/>
            <ac:spMk id="41" creationId="{0D768F95-8C7C-41D5-89AF-582EEA027022}"/>
          </ac:spMkLst>
        </pc:spChg>
        <pc:spChg chg="add del">
          <ac:chgData name="Jonathan Neo" userId="499c2d3d-ce76-4636-8e86-6622b1f40b7d" providerId="ADAL" clId="{EAA38B30-6216-4603-B81A-1F5121423905}" dt="2020-05-23T02:33:40.171" v="1886" actId="22"/>
          <ac:spMkLst>
            <pc:docMk/>
            <pc:sldMk cId="1894536570" sldId="901"/>
            <ac:spMk id="42" creationId="{929F009E-205B-4090-846D-9294A90D82AF}"/>
          </ac:spMkLst>
        </pc:spChg>
        <pc:spChg chg="add del mod">
          <ac:chgData name="Jonathan Neo" userId="499c2d3d-ce76-4636-8e86-6622b1f40b7d" providerId="ADAL" clId="{EAA38B30-6216-4603-B81A-1F5121423905}" dt="2020-05-23T02:34:03.988" v="1891" actId="478"/>
          <ac:spMkLst>
            <pc:docMk/>
            <pc:sldMk cId="1894536570" sldId="901"/>
            <ac:spMk id="43" creationId="{8FB0CEB4-69D3-4B5E-8B51-A4359CBC5EA6}"/>
          </ac:spMkLst>
        </pc:spChg>
        <pc:spChg chg="del">
          <ac:chgData name="Jonathan Neo" userId="499c2d3d-ce76-4636-8e86-6622b1f40b7d" providerId="ADAL" clId="{EAA38B30-6216-4603-B81A-1F5121423905}" dt="2020-05-23T02:30:05.972" v="1822" actId="478"/>
          <ac:spMkLst>
            <pc:docMk/>
            <pc:sldMk cId="1894536570" sldId="901"/>
            <ac:spMk id="44" creationId="{86DC9273-B8B6-406B-AC4D-CD711C6B74E5}"/>
          </ac:spMkLst>
        </pc:spChg>
        <pc:spChg chg="add del mod">
          <ac:chgData name="Jonathan Neo" userId="499c2d3d-ce76-4636-8e86-6622b1f40b7d" providerId="ADAL" clId="{EAA38B30-6216-4603-B81A-1F5121423905}" dt="2020-05-23T02:41:44.212" v="2191" actId="478"/>
          <ac:spMkLst>
            <pc:docMk/>
            <pc:sldMk cId="1894536570" sldId="901"/>
            <ac:spMk id="45" creationId="{302E753B-6092-42E1-A754-BACC7F259AAD}"/>
          </ac:spMkLst>
        </pc:spChg>
        <pc:spChg chg="add del mod">
          <ac:chgData name="Jonathan Neo" userId="499c2d3d-ce76-4636-8e86-6622b1f40b7d" providerId="ADAL" clId="{EAA38B30-6216-4603-B81A-1F5121423905}" dt="2020-05-23T02:35:04.921" v="2020"/>
          <ac:spMkLst>
            <pc:docMk/>
            <pc:sldMk cId="1894536570" sldId="901"/>
            <ac:spMk id="47" creationId="{21B4D0D6-2AAF-41CE-9D43-12F7B9CC3B36}"/>
          </ac:spMkLst>
        </pc:spChg>
        <pc:spChg chg="add del mod">
          <ac:chgData name="Jonathan Neo" userId="499c2d3d-ce76-4636-8e86-6622b1f40b7d" providerId="ADAL" clId="{EAA38B30-6216-4603-B81A-1F5121423905}" dt="2020-05-23T02:41:43.929" v="2190" actId="478"/>
          <ac:spMkLst>
            <pc:docMk/>
            <pc:sldMk cId="1894536570" sldId="901"/>
            <ac:spMk id="48" creationId="{BADFFBBB-80BB-4B71-860E-B571319DAE40}"/>
          </ac:spMkLst>
        </pc:spChg>
        <pc:spChg chg="del">
          <ac:chgData name="Jonathan Neo" userId="499c2d3d-ce76-4636-8e86-6622b1f40b7d" providerId="ADAL" clId="{EAA38B30-6216-4603-B81A-1F5121423905}" dt="2020-05-23T02:30:05.972" v="1822" actId="478"/>
          <ac:spMkLst>
            <pc:docMk/>
            <pc:sldMk cId="1894536570" sldId="901"/>
            <ac:spMk id="50" creationId="{D1EA67BF-D563-46BD-8B54-22672F1F1717}"/>
          </ac:spMkLst>
        </pc:spChg>
        <pc:spChg chg="add del mod">
          <ac:chgData name="Jonathan Neo" userId="499c2d3d-ce76-4636-8e86-6622b1f40b7d" providerId="ADAL" clId="{EAA38B30-6216-4603-B81A-1F5121423905}" dt="2020-05-23T02:41:44.212" v="2191" actId="478"/>
          <ac:spMkLst>
            <pc:docMk/>
            <pc:sldMk cId="1894536570" sldId="901"/>
            <ac:spMk id="51" creationId="{62D7FFEE-08BB-4C46-BA33-32E3E2ADE774}"/>
          </ac:spMkLst>
        </pc:spChg>
        <pc:spChg chg="add del mod">
          <ac:chgData name="Jonathan Neo" userId="499c2d3d-ce76-4636-8e86-6622b1f40b7d" providerId="ADAL" clId="{EAA38B30-6216-4603-B81A-1F5121423905}" dt="2020-05-23T02:41:44.212" v="2191" actId="478"/>
          <ac:spMkLst>
            <pc:docMk/>
            <pc:sldMk cId="1894536570" sldId="901"/>
            <ac:spMk id="56" creationId="{8AC67209-379C-4F23-9D7D-FAC3C9294D64}"/>
          </ac:spMkLst>
        </pc:spChg>
        <pc:spChg chg="del">
          <ac:chgData name="Jonathan Neo" userId="499c2d3d-ce76-4636-8e86-6622b1f40b7d" providerId="ADAL" clId="{EAA38B30-6216-4603-B81A-1F5121423905}" dt="2020-05-23T02:30:07.024" v="1823" actId="478"/>
          <ac:spMkLst>
            <pc:docMk/>
            <pc:sldMk cId="1894536570" sldId="901"/>
            <ac:spMk id="59" creationId="{5FACCF2F-F0D8-4CC9-BD3A-44FFD12DB391}"/>
          </ac:spMkLst>
        </pc:spChg>
        <pc:grpChg chg="del">
          <ac:chgData name="Jonathan Neo" userId="499c2d3d-ce76-4636-8e86-6622b1f40b7d" providerId="ADAL" clId="{EAA38B30-6216-4603-B81A-1F5121423905}" dt="2020-05-23T02:30:05.972" v="1822" actId="478"/>
          <ac:grpSpMkLst>
            <pc:docMk/>
            <pc:sldMk cId="1894536570" sldId="901"/>
            <ac:grpSpMk id="24" creationId="{7980AFE9-6FB2-48E1-B8DE-B8D022561AE7}"/>
          </ac:grpSpMkLst>
        </pc:grpChg>
        <pc:grpChg chg="add del mod">
          <ac:chgData name="Jonathan Neo" userId="499c2d3d-ce76-4636-8e86-6622b1f40b7d" providerId="ADAL" clId="{EAA38B30-6216-4603-B81A-1F5121423905}" dt="2020-05-23T02:41:44.212" v="2191" actId="478"/>
          <ac:grpSpMkLst>
            <pc:docMk/>
            <pc:sldMk cId="1894536570" sldId="901"/>
            <ac:grpSpMk id="32" creationId="{3A4150AF-916B-4A7E-9839-06275B368E1B}"/>
          </ac:grpSpMkLst>
        </pc:grpChg>
        <pc:grpChg chg="mod">
          <ac:chgData name="Jonathan Neo" userId="499c2d3d-ce76-4636-8e86-6622b1f40b7d" providerId="ADAL" clId="{EAA38B30-6216-4603-B81A-1F5121423905}" dt="2020-05-23T02:32:34.559" v="1868"/>
          <ac:grpSpMkLst>
            <pc:docMk/>
            <pc:sldMk cId="1894536570" sldId="901"/>
            <ac:grpSpMk id="34" creationId="{44AEE036-0080-4ACB-9FBC-C9B02F7BD02C}"/>
          </ac:grpSpMkLst>
        </pc:grpChg>
        <pc:grpChg chg="del">
          <ac:chgData name="Jonathan Neo" userId="499c2d3d-ce76-4636-8e86-6622b1f40b7d" providerId="ADAL" clId="{EAA38B30-6216-4603-B81A-1F5121423905}" dt="2020-05-23T02:30:07.024" v="1823" actId="478"/>
          <ac:grpSpMkLst>
            <pc:docMk/>
            <pc:sldMk cId="1894536570" sldId="901"/>
            <ac:grpSpMk id="52" creationId="{BF57B550-9BAF-4F1F-8D29-FF487D686868}"/>
          </ac:grpSpMkLst>
        </pc:grpChg>
        <pc:picChg chg="del">
          <ac:chgData name="Jonathan Neo" userId="499c2d3d-ce76-4636-8e86-6622b1f40b7d" providerId="ADAL" clId="{EAA38B30-6216-4603-B81A-1F5121423905}" dt="2020-05-23T02:30:05.972" v="1822" actId="478"/>
          <ac:picMkLst>
            <pc:docMk/>
            <pc:sldMk cId="1894536570" sldId="901"/>
            <ac:picMk id="4" creationId="{5803E65F-A93E-416F-8AA2-1412B789900C}"/>
          </ac:picMkLst>
        </pc:picChg>
        <pc:picChg chg="del">
          <ac:chgData name="Jonathan Neo" userId="499c2d3d-ce76-4636-8e86-6622b1f40b7d" providerId="ADAL" clId="{EAA38B30-6216-4603-B81A-1F5121423905}" dt="2020-05-23T02:30:05.972" v="1822" actId="478"/>
          <ac:picMkLst>
            <pc:docMk/>
            <pc:sldMk cId="1894536570" sldId="901"/>
            <ac:picMk id="7" creationId="{DFD8DB70-A68B-4C3F-B23D-1DD8A1FBC564}"/>
          </ac:picMkLst>
        </pc:picChg>
        <pc:picChg chg="del">
          <ac:chgData name="Jonathan Neo" userId="499c2d3d-ce76-4636-8e86-6622b1f40b7d" providerId="ADAL" clId="{EAA38B30-6216-4603-B81A-1F5121423905}" dt="2020-05-23T02:30:05.972" v="1822" actId="478"/>
          <ac:picMkLst>
            <pc:docMk/>
            <pc:sldMk cId="1894536570" sldId="901"/>
            <ac:picMk id="10" creationId="{7B071957-E58C-4BDA-8686-7343FB0050DF}"/>
          </ac:picMkLst>
        </pc:picChg>
        <pc:picChg chg="del">
          <ac:chgData name="Jonathan Neo" userId="499c2d3d-ce76-4636-8e86-6622b1f40b7d" providerId="ADAL" clId="{EAA38B30-6216-4603-B81A-1F5121423905}" dt="2020-05-23T02:30:05.972" v="1822" actId="478"/>
          <ac:picMkLst>
            <pc:docMk/>
            <pc:sldMk cId="1894536570" sldId="901"/>
            <ac:picMk id="31" creationId="{D154EB95-C401-4F85-8611-AD5D6FAF5F5F}"/>
          </ac:picMkLst>
        </pc:picChg>
        <pc:picChg chg="add del mod">
          <ac:chgData name="Jonathan Neo" userId="499c2d3d-ce76-4636-8e86-6622b1f40b7d" providerId="ADAL" clId="{EAA38B30-6216-4603-B81A-1F5121423905}" dt="2020-05-23T02:35:04.921" v="2020"/>
          <ac:picMkLst>
            <pc:docMk/>
            <pc:sldMk cId="1894536570" sldId="901"/>
            <ac:picMk id="46" creationId="{1BA6C639-4D46-4556-9733-AED50ADDB40F}"/>
          </ac:picMkLst>
        </pc:picChg>
        <pc:picChg chg="add del mod">
          <ac:chgData name="Jonathan Neo" userId="499c2d3d-ce76-4636-8e86-6622b1f40b7d" providerId="ADAL" clId="{EAA38B30-6216-4603-B81A-1F5121423905}" dt="2020-05-23T02:41:44.212" v="2191" actId="478"/>
          <ac:picMkLst>
            <pc:docMk/>
            <pc:sldMk cId="1894536570" sldId="901"/>
            <ac:picMk id="49" creationId="{CCAC72D0-F1A2-43DF-B9E7-251BBEA8C167}"/>
          </ac:picMkLst>
        </pc:picChg>
        <pc:picChg chg="add del mod">
          <ac:chgData name="Jonathan Neo" userId="499c2d3d-ce76-4636-8e86-6622b1f40b7d" providerId="ADAL" clId="{EAA38B30-6216-4603-B81A-1F5121423905}" dt="2020-05-23T02:41:44.212" v="2191" actId="478"/>
          <ac:picMkLst>
            <pc:docMk/>
            <pc:sldMk cId="1894536570" sldId="901"/>
            <ac:picMk id="55" creationId="{D2711483-EF92-4EF6-8F82-ACF0E86BF55A}"/>
          </ac:picMkLst>
        </pc:picChg>
        <pc:picChg chg="add mod">
          <ac:chgData name="Jonathan Neo" userId="499c2d3d-ce76-4636-8e86-6622b1f40b7d" providerId="ADAL" clId="{EAA38B30-6216-4603-B81A-1F5121423905}" dt="2020-05-23T11:13:46.500" v="19163"/>
          <ac:picMkLst>
            <pc:docMk/>
            <pc:sldMk cId="1894536570" sldId="901"/>
            <ac:picMk id="57" creationId="{E85BA1DC-D6A4-49CA-9615-4FEB66DF7BFD}"/>
          </ac:picMkLst>
        </pc:picChg>
        <pc:cxnChg chg="del mod">
          <ac:chgData name="Jonathan Neo" userId="499c2d3d-ce76-4636-8e86-6622b1f40b7d" providerId="ADAL" clId="{EAA38B30-6216-4603-B81A-1F5121423905}" dt="2020-05-23T02:30:05.972" v="1822" actId="478"/>
          <ac:cxnSpMkLst>
            <pc:docMk/>
            <pc:sldMk cId="1894536570" sldId="901"/>
            <ac:cxnSpMk id="18" creationId="{49E8BDFB-5374-4806-B3B3-6D9C6BC57CB0}"/>
          </ac:cxnSpMkLst>
        </pc:cxnChg>
        <pc:cxnChg chg="del mod">
          <ac:chgData name="Jonathan Neo" userId="499c2d3d-ce76-4636-8e86-6622b1f40b7d" providerId="ADAL" clId="{EAA38B30-6216-4603-B81A-1F5121423905}" dt="2020-05-23T02:30:05.972" v="1822" actId="478"/>
          <ac:cxnSpMkLst>
            <pc:docMk/>
            <pc:sldMk cId="1894536570" sldId="901"/>
            <ac:cxnSpMk id="33" creationId="{577CBD80-CEEE-4C89-BBD1-B1F3F5404ED7}"/>
          </ac:cxnSpMkLst>
        </pc:cxnChg>
      </pc:sldChg>
      <pc:sldChg chg="del">
        <pc:chgData name="Jonathan Neo" userId="499c2d3d-ce76-4636-8e86-6622b1f40b7d" providerId="ADAL" clId="{EAA38B30-6216-4603-B81A-1F5121423905}" dt="2020-05-22T13:28:28.706" v="199" actId="47"/>
        <pc:sldMkLst>
          <pc:docMk/>
          <pc:sldMk cId="2899801158" sldId="901"/>
        </pc:sldMkLst>
      </pc:sldChg>
      <pc:sldChg chg="del">
        <pc:chgData name="Jonathan Neo" userId="499c2d3d-ce76-4636-8e86-6622b1f40b7d" providerId="ADAL" clId="{EAA38B30-6216-4603-B81A-1F5121423905}" dt="2020-05-22T13:28:28.706" v="199" actId="47"/>
        <pc:sldMkLst>
          <pc:docMk/>
          <pc:sldMk cId="2500779149" sldId="902"/>
        </pc:sldMkLst>
      </pc:sldChg>
      <pc:sldChg chg="addSp delSp modSp add mod">
        <pc:chgData name="Jonathan Neo" userId="499c2d3d-ce76-4636-8e86-6622b1f40b7d" providerId="ADAL" clId="{EAA38B30-6216-4603-B81A-1F5121423905}" dt="2020-05-23T11:13:44.234" v="19161"/>
        <pc:sldMkLst>
          <pc:docMk/>
          <pc:sldMk cId="3369290665" sldId="902"/>
        </pc:sldMkLst>
        <pc:spChg chg="mod">
          <ac:chgData name="Jonathan Neo" userId="499c2d3d-ce76-4636-8e86-6622b1f40b7d" providerId="ADAL" clId="{EAA38B30-6216-4603-B81A-1F5121423905}" dt="2020-05-23T03:04:46.123" v="3653" actId="20577"/>
          <ac:spMkLst>
            <pc:docMk/>
            <pc:sldMk cId="3369290665" sldId="902"/>
            <ac:spMk id="2" creationId="{4CA54266-611C-486E-B2F8-7030C027DDEB}"/>
          </ac:spMkLst>
        </pc:spChg>
        <pc:spChg chg="add mod">
          <ac:chgData name="Jonathan Neo" userId="499c2d3d-ce76-4636-8e86-6622b1f40b7d" providerId="ADAL" clId="{EAA38B30-6216-4603-B81A-1F5121423905}" dt="2020-05-23T03:09:51.729" v="3975" actId="1076"/>
          <ac:spMkLst>
            <pc:docMk/>
            <pc:sldMk cId="3369290665" sldId="902"/>
            <ac:spMk id="16" creationId="{36862BBF-8158-4A09-84AA-F1EEE7992667}"/>
          </ac:spMkLst>
        </pc:spChg>
        <pc:spChg chg="add mod">
          <ac:chgData name="Jonathan Neo" userId="499c2d3d-ce76-4636-8e86-6622b1f40b7d" providerId="ADAL" clId="{EAA38B30-6216-4603-B81A-1F5121423905}" dt="2020-05-23T03:12:20.391" v="4276" actId="20577"/>
          <ac:spMkLst>
            <pc:docMk/>
            <pc:sldMk cId="3369290665" sldId="902"/>
            <ac:spMk id="17" creationId="{044768F1-14E1-410A-ACCB-2FE3342BF552}"/>
          </ac:spMkLst>
        </pc:spChg>
        <pc:spChg chg="mod">
          <ac:chgData name="Jonathan Neo" userId="499c2d3d-ce76-4636-8e86-6622b1f40b7d" providerId="ADAL" clId="{EAA38B30-6216-4603-B81A-1F5121423905}" dt="2020-05-23T03:19:59.642" v="4626" actId="20577"/>
          <ac:spMkLst>
            <pc:docMk/>
            <pc:sldMk cId="3369290665" sldId="902"/>
            <ac:spMk id="45" creationId="{302E753B-6092-42E1-A754-BACC7F259AAD}"/>
          </ac:spMkLst>
        </pc:spChg>
        <pc:spChg chg="del">
          <ac:chgData name="Jonathan Neo" userId="499c2d3d-ce76-4636-8e86-6622b1f40b7d" providerId="ADAL" clId="{EAA38B30-6216-4603-B81A-1F5121423905}" dt="2020-05-23T02:40:58.855" v="2186" actId="478"/>
          <ac:spMkLst>
            <pc:docMk/>
            <pc:sldMk cId="3369290665" sldId="902"/>
            <ac:spMk id="48" creationId="{BADFFBBB-80BB-4B71-860E-B571319DAE40}"/>
          </ac:spMkLst>
        </pc:spChg>
        <pc:spChg chg="del">
          <ac:chgData name="Jonathan Neo" userId="499c2d3d-ce76-4636-8e86-6622b1f40b7d" providerId="ADAL" clId="{EAA38B30-6216-4603-B81A-1F5121423905}" dt="2020-05-23T02:41:01.162" v="2187" actId="478"/>
          <ac:spMkLst>
            <pc:docMk/>
            <pc:sldMk cId="3369290665" sldId="902"/>
            <ac:spMk id="51" creationId="{62D7FFEE-08BB-4C46-BA33-32E3E2ADE774}"/>
          </ac:spMkLst>
        </pc:spChg>
        <pc:spChg chg="mod">
          <ac:chgData name="Jonathan Neo" userId="499c2d3d-ce76-4636-8e86-6622b1f40b7d" providerId="ADAL" clId="{EAA38B30-6216-4603-B81A-1F5121423905}" dt="2020-05-23T05:29:28.810" v="9210" actId="20577"/>
          <ac:spMkLst>
            <pc:docMk/>
            <pc:sldMk cId="3369290665" sldId="902"/>
            <ac:spMk id="56" creationId="{8AC67209-379C-4F23-9D7D-FAC3C9294D64}"/>
          </ac:spMkLst>
        </pc:spChg>
        <pc:grpChg chg="mod">
          <ac:chgData name="Jonathan Neo" userId="499c2d3d-ce76-4636-8e86-6622b1f40b7d" providerId="ADAL" clId="{EAA38B30-6216-4603-B81A-1F5121423905}" dt="2020-05-23T03:20:08.876" v="4629" actId="1076"/>
          <ac:grpSpMkLst>
            <pc:docMk/>
            <pc:sldMk cId="3369290665" sldId="902"/>
            <ac:grpSpMk id="32" creationId="{3A4150AF-916B-4A7E-9839-06275B368E1B}"/>
          </ac:grpSpMkLst>
        </pc:grpChg>
        <pc:picChg chg="add mod">
          <ac:chgData name="Jonathan Neo" userId="499c2d3d-ce76-4636-8e86-6622b1f40b7d" providerId="ADAL" clId="{EAA38B30-6216-4603-B81A-1F5121423905}" dt="2020-05-23T03:09:51.729" v="3975" actId="1076"/>
          <ac:picMkLst>
            <pc:docMk/>
            <pc:sldMk cId="3369290665" sldId="902"/>
            <ac:picMk id="18" creationId="{3C4B7D4D-C448-4993-B855-A42687055DBD}"/>
          </ac:picMkLst>
        </pc:picChg>
        <pc:picChg chg="add mod">
          <ac:chgData name="Jonathan Neo" userId="499c2d3d-ce76-4636-8e86-6622b1f40b7d" providerId="ADAL" clId="{EAA38B30-6216-4603-B81A-1F5121423905}" dt="2020-05-23T11:13:44.234" v="19161"/>
          <ac:picMkLst>
            <pc:docMk/>
            <pc:sldMk cId="3369290665" sldId="902"/>
            <ac:picMk id="19" creationId="{39007F1A-DFAB-4E8A-81C6-09AE27C6FE50}"/>
          </ac:picMkLst>
        </pc:picChg>
        <pc:picChg chg="del">
          <ac:chgData name="Jonathan Neo" userId="499c2d3d-ce76-4636-8e86-6622b1f40b7d" providerId="ADAL" clId="{EAA38B30-6216-4603-B81A-1F5121423905}" dt="2020-05-23T02:41:01.162" v="2187" actId="478"/>
          <ac:picMkLst>
            <pc:docMk/>
            <pc:sldMk cId="3369290665" sldId="902"/>
            <ac:picMk id="49" creationId="{CCAC72D0-F1A2-43DF-B9E7-251BBEA8C167}"/>
          </ac:picMkLst>
        </pc:picChg>
        <pc:picChg chg="mod">
          <ac:chgData name="Jonathan Neo" userId="499c2d3d-ce76-4636-8e86-6622b1f40b7d" providerId="ADAL" clId="{EAA38B30-6216-4603-B81A-1F5121423905}" dt="2020-05-23T03:20:08.876" v="4629" actId="1076"/>
          <ac:picMkLst>
            <pc:docMk/>
            <pc:sldMk cId="3369290665" sldId="902"/>
            <ac:picMk id="55" creationId="{D2711483-EF92-4EF6-8F82-ACF0E86BF55A}"/>
          </ac:picMkLst>
        </pc:picChg>
      </pc:sldChg>
      <pc:sldChg chg="del">
        <pc:chgData name="Jonathan Neo" userId="499c2d3d-ce76-4636-8e86-6622b1f40b7d" providerId="ADAL" clId="{EAA38B30-6216-4603-B81A-1F5121423905}" dt="2020-05-22T13:28:28.706" v="199" actId="47"/>
        <pc:sldMkLst>
          <pc:docMk/>
          <pc:sldMk cId="1613337879" sldId="903"/>
        </pc:sldMkLst>
      </pc:sldChg>
      <pc:sldChg chg="addSp delSp modSp add mod">
        <pc:chgData name="Jonathan Neo" userId="499c2d3d-ce76-4636-8e86-6622b1f40b7d" providerId="ADAL" clId="{EAA38B30-6216-4603-B81A-1F5121423905}" dt="2020-05-23T11:13:45.468" v="19162"/>
        <pc:sldMkLst>
          <pc:docMk/>
          <pc:sldMk cId="3695516217" sldId="903"/>
        </pc:sldMkLst>
        <pc:spChg chg="add del mod">
          <ac:chgData name="Jonathan Neo" userId="499c2d3d-ce76-4636-8e86-6622b1f40b7d" providerId="ADAL" clId="{EAA38B30-6216-4603-B81A-1F5121423905}" dt="2020-05-23T09:57:54.725" v="16360" actId="478"/>
          <ac:spMkLst>
            <pc:docMk/>
            <pc:sldMk cId="3695516217" sldId="903"/>
            <ac:spMk id="21" creationId="{EFA99BE0-C12B-4445-933E-0BA40B454A89}"/>
          </ac:spMkLst>
        </pc:spChg>
        <pc:spChg chg="add mod">
          <ac:chgData name="Jonathan Neo" userId="499c2d3d-ce76-4636-8e86-6622b1f40b7d" providerId="ADAL" clId="{EAA38B30-6216-4603-B81A-1F5121423905}" dt="2020-05-23T02:42:27.537" v="2209" actId="1076"/>
          <ac:spMkLst>
            <pc:docMk/>
            <pc:sldMk cId="3695516217" sldId="903"/>
            <ac:spMk id="22" creationId="{C5B9A8CD-99A3-4147-958C-0DE7E5657CC3}"/>
          </ac:spMkLst>
        </pc:spChg>
        <pc:spChg chg="add mod">
          <ac:chgData name="Jonathan Neo" userId="499c2d3d-ce76-4636-8e86-6622b1f40b7d" providerId="ADAL" clId="{EAA38B30-6216-4603-B81A-1F5121423905}" dt="2020-05-23T02:42:27.537" v="2209" actId="1076"/>
          <ac:spMkLst>
            <pc:docMk/>
            <pc:sldMk cId="3695516217" sldId="903"/>
            <ac:spMk id="23" creationId="{1F9256C3-3B3E-4E75-B49A-662D3715C551}"/>
          </ac:spMkLst>
        </pc:spChg>
        <pc:spChg chg="add mod">
          <ac:chgData name="Jonathan Neo" userId="499c2d3d-ce76-4636-8e86-6622b1f40b7d" providerId="ADAL" clId="{EAA38B30-6216-4603-B81A-1F5121423905}" dt="2020-05-23T02:42:27.537" v="2209" actId="1076"/>
          <ac:spMkLst>
            <pc:docMk/>
            <pc:sldMk cId="3695516217" sldId="903"/>
            <ac:spMk id="30" creationId="{9F996C4F-9270-4966-AAFC-63D02F455444}"/>
          </ac:spMkLst>
        </pc:spChg>
        <pc:spChg chg="add mod">
          <ac:chgData name="Jonathan Neo" userId="499c2d3d-ce76-4636-8e86-6622b1f40b7d" providerId="ADAL" clId="{EAA38B30-6216-4603-B81A-1F5121423905}" dt="2020-05-23T04:05:44.397" v="5633" actId="1076"/>
          <ac:spMkLst>
            <pc:docMk/>
            <pc:sldMk cId="3695516217" sldId="903"/>
            <ac:spMk id="31" creationId="{303F5D09-5D95-4A64-ACF1-2000858A96CA}"/>
          </ac:spMkLst>
        </pc:spChg>
        <pc:spChg chg="add mod">
          <ac:chgData name="Jonathan Neo" userId="499c2d3d-ce76-4636-8e86-6622b1f40b7d" providerId="ADAL" clId="{EAA38B30-6216-4603-B81A-1F5121423905}" dt="2020-05-23T04:07:02.133" v="5795" actId="20577"/>
          <ac:spMkLst>
            <pc:docMk/>
            <pc:sldMk cId="3695516217" sldId="903"/>
            <ac:spMk id="33" creationId="{54340C58-53D0-4E16-BF03-D21CE8D9CF62}"/>
          </ac:spMkLst>
        </pc:spChg>
        <pc:spChg chg="add mod">
          <ac:chgData name="Jonathan Neo" userId="499c2d3d-ce76-4636-8e86-6622b1f40b7d" providerId="ADAL" clId="{EAA38B30-6216-4603-B81A-1F5121423905}" dt="2020-05-23T09:57:57.287" v="16362" actId="1076"/>
          <ac:spMkLst>
            <pc:docMk/>
            <pc:sldMk cId="3695516217" sldId="903"/>
            <ac:spMk id="40" creationId="{A4B0150D-BD3B-4E21-8362-DF700AD8B0D2}"/>
          </ac:spMkLst>
        </pc:spChg>
        <pc:spChg chg="mod">
          <ac:chgData name="Jonathan Neo" userId="499c2d3d-ce76-4636-8e86-6622b1f40b7d" providerId="ADAL" clId="{EAA38B30-6216-4603-B81A-1F5121423905}" dt="2020-05-23T02:43:24.712" v="2459" actId="20577"/>
          <ac:spMkLst>
            <pc:docMk/>
            <pc:sldMk cId="3695516217" sldId="903"/>
            <ac:spMk id="45" creationId="{302E753B-6092-42E1-A754-BACC7F259AAD}"/>
          </ac:spMkLst>
        </pc:spChg>
        <pc:spChg chg="del">
          <ac:chgData name="Jonathan Neo" userId="499c2d3d-ce76-4636-8e86-6622b1f40b7d" providerId="ADAL" clId="{EAA38B30-6216-4603-B81A-1F5121423905}" dt="2020-05-23T02:41:50.717" v="2194" actId="478"/>
          <ac:spMkLst>
            <pc:docMk/>
            <pc:sldMk cId="3695516217" sldId="903"/>
            <ac:spMk id="48" creationId="{BADFFBBB-80BB-4B71-860E-B571319DAE40}"/>
          </ac:spMkLst>
        </pc:spChg>
        <pc:spChg chg="del">
          <ac:chgData name="Jonathan Neo" userId="499c2d3d-ce76-4636-8e86-6622b1f40b7d" providerId="ADAL" clId="{EAA38B30-6216-4603-B81A-1F5121423905}" dt="2020-05-23T02:41:50.717" v="2194" actId="478"/>
          <ac:spMkLst>
            <pc:docMk/>
            <pc:sldMk cId="3695516217" sldId="903"/>
            <ac:spMk id="51" creationId="{62D7FFEE-08BB-4C46-BA33-32E3E2ADE774}"/>
          </ac:spMkLst>
        </pc:spChg>
        <pc:spChg chg="del">
          <ac:chgData name="Jonathan Neo" userId="499c2d3d-ce76-4636-8e86-6622b1f40b7d" providerId="ADAL" clId="{EAA38B30-6216-4603-B81A-1F5121423905}" dt="2020-05-23T02:41:49.483" v="2193" actId="478"/>
          <ac:spMkLst>
            <pc:docMk/>
            <pc:sldMk cId="3695516217" sldId="903"/>
            <ac:spMk id="56" creationId="{8AC67209-379C-4F23-9D7D-FAC3C9294D64}"/>
          </ac:spMkLst>
        </pc:spChg>
        <pc:grpChg chg="del">
          <ac:chgData name="Jonathan Neo" userId="499c2d3d-ce76-4636-8e86-6622b1f40b7d" providerId="ADAL" clId="{EAA38B30-6216-4603-B81A-1F5121423905}" dt="2020-05-23T02:41:49.483" v="2193" actId="478"/>
          <ac:grpSpMkLst>
            <pc:docMk/>
            <pc:sldMk cId="3695516217" sldId="903"/>
            <ac:grpSpMk id="32" creationId="{3A4150AF-916B-4A7E-9839-06275B368E1B}"/>
          </ac:grpSpMkLst>
        </pc:grpChg>
        <pc:picChg chg="add mod">
          <ac:chgData name="Jonathan Neo" userId="499c2d3d-ce76-4636-8e86-6622b1f40b7d" providerId="ADAL" clId="{EAA38B30-6216-4603-B81A-1F5121423905}" dt="2020-05-23T02:42:27.537" v="2209" actId="1076"/>
          <ac:picMkLst>
            <pc:docMk/>
            <pc:sldMk cId="3695516217" sldId="903"/>
            <ac:picMk id="16" creationId="{CA33E771-B54D-40CE-997B-9C0E3E61E29E}"/>
          </ac:picMkLst>
        </pc:picChg>
        <pc:picChg chg="add mod">
          <ac:chgData name="Jonathan Neo" userId="499c2d3d-ce76-4636-8e86-6622b1f40b7d" providerId="ADAL" clId="{EAA38B30-6216-4603-B81A-1F5121423905}" dt="2020-05-23T02:42:27.537" v="2209" actId="1076"/>
          <ac:picMkLst>
            <pc:docMk/>
            <pc:sldMk cId="3695516217" sldId="903"/>
            <ac:picMk id="17" creationId="{31AD5832-5893-47D8-978E-F02BBE425AB5}"/>
          </ac:picMkLst>
        </pc:picChg>
        <pc:picChg chg="add mod">
          <ac:chgData name="Jonathan Neo" userId="499c2d3d-ce76-4636-8e86-6622b1f40b7d" providerId="ADAL" clId="{EAA38B30-6216-4603-B81A-1F5121423905}" dt="2020-05-23T02:42:27.537" v="2209" actId="1076"/>
          <ac:picMkLst>
            <pc:docMk/>
            <pc:sldMk cId="3695516217" sldId="903"/>
            <ac:picMk id="19" creationId="{62E2CE96-B5B9-48BB-B6D3-3C165452DF23}"/>
          </ac:picMkLst>
        </pc:picChg>
        <pc:picChg chg="add mod">
          <ac:chgData name="Jonathan Neo" userId="499c2d3d-ce76-4636-8e86-6622b1f40b7d" providerId="ADAL" clId="{EAA38B30-6216-4603-B81A-1F5121423905}" dt="2020-05-23T02:42:27.537" v="2209" actId="1076"/>
          <ac:picMkLst>
            <pc:docMk/>
            <pc:sldMk cId="3695516217" sldId="903"/>
            <ac:picMk id="26" creationId="{ECDA0BBE-AB51-4A1B-86AA-265D10BA9C35}"/>
          </ac:picMkLst>
        </pc:picChg>
        <pc:picChg chg="add del mod">
          <ac:chgData name="Jonathan Neo" userId="499c2d3d-ce76-4636-8e86-6622b1f40b7d" providerId="ADAL" clId="{EAA38B30-6216-4603-B81A-1F5121423905}" dt="2020-05-23T04:06:30.980" v="5682" actId="478"/>
          <ac:picMkLst>
            <pc:docMk/>
            <pc:sldMk cId="3695516217" sldId="903"/>
            <ac:picMk id="38" creationId="{9D5E4473-BB0F-4CA7-813D-70FC4E070339}"/>
          </ac:picMkLst>
        </pc:picChg>
        <pc:picChg chg="add mod">
          <ac:chgData name="Jonathan Neo" userId="499c2d3d-ce76-4636-8e86-6622b1f40b7d" providerId="ADAL" clId="{EAA38B30-6216-4603-B81A-1F5121423905}" dt="2020-05-23T04:06:34.276" v="5684" actId="1076"/>
          <ac:picMkLst>
            <pc:docMk/>
            <pc:sldMk cId="3695516217" sldId="903"/>
            <ac:picMk id="39" creationId="{00AFB282-DC87-43BE-928F-128BEEF4FD53}"/>
          </ac:picMkLst>
        </pc:picChg>
        <pc:picChg chg="add mod">
          <ac:chgData name="Jonathan Neo" userId="499c2d3d-ce76-4636-8e86-6622b1f40b7d" providerId="ADAL" clId="{EAA38B30-6216-4603-B81A-1F5121423905}" dt="2020-05-23T11:13:45.468" v="19162"/>
          <ac:picMkLst>
            <pc:docMk/>
            <pc:sldMk cId="3695516217" sldId="903"/>
            <ac:picMk id="41" creationId="{395E28BD-8681-48B9-8A93-FAE16DA92B34}"/>
          </ac:picMkLst>
        </pc:picChg>
        <pc:picChg chg="del">
          <ac:chgData name="Jonathan Neo" userId="499c2d3d-ce76-4636-8e86-6622b1f40b7d" providerId="ADAL" clId="{EAA38B30-6216-4603-B81A-1F5121423905}" dt="2020-05-23T02:41:50.717" v="2194" actId="478"/>
          <ac:picMkLst>
            <pc:docMk/>
            <pc:sldMk cId="3695516217" sldId="903"/>
            <ac:picMk id="49" creationId="{CCAC72D0-F1A2-43DF-B9E7-251BBEA8C167}"/>
          </ac:picMkLst>
        </pc:picChg>
        <pc:picChg chg="del">
          <ac:chgData name="Jonathan Neo" userId="499c2d3d-ce76-4636-8e86-6622b1f40b7d" providerId="ADAL" clId="{EAA38B30-6216-4603-B81A-1F5121423905}" dt="2020-05-23T02:41:49.483" v="2193" actId="478"/>
          <ac:picMkLst>
            <pc:docMk/>
            <pc:sldMk cId="3695516217" sldId="903"/>
            <ac:picMk id="55" creationId="{D2711483-EF92-4EF6-8F82-ACF0E86BF55A}"/>
          </ac:picMkLst>
        </pc:picChg>
        <pc:cxnChg chg="add mod">
          <ac:chgData name="Jonathan Neo" userId="499c2d3d-ce76-4636-8e86-6622b1f40b7d" providerId="ADAL" clId="{EAA38B30-6216-4603-B81A-1F5121423905}" dt="2020-05-23T02:42:27.537" v="2209" actId="1076"/>
          <ac:cxnSpMkLst>
            <pc:docMk/>
            <pc:sldMk cId="3695516217" sldId="903"/>
            <ac:cxnSpMk id="18" creationId="{11AFC5BD-D3D6-4DE7-8899-DA0F89D5F4B9}"/>
          </ac:cxnSpMkLst>
        </pc:cxnChg>
        <pc:cxnChg chg="add mod">
          <ac:chgData name="Jonathan Neo" userId="499c2d3d-ce76-4636-8e86-6622b1f40b7d" providerId="ADAL" clId="{EAA38B30-6216-4603-B81A-1F5121423905}" dt="2020-05-23T02:42:27.537" v="2209" actId="1076"/>
          <ac:cxnSpMkLst>
            <pc:docMk/>
            <pc:sldMk cId="3695516217" sldId="903"/>
            <ac:cxnSpMk id="20" creationId="{277E2C56-29F2-496E-AB5B-5CFDAE4D99F3}"/>
          </ac:cxnSpMkLst>
        </pc:cxnChg>
        <pc:cxnChg chg="add mod">
          <ac:chgData name="Jonathan Neo" userId="499c2d3d-ce76-4636-8e86-6622b1f40b7d" providerId="ADAL" clId="{EAA38B30-6216-4603-B81A-1F5121423905}" dt="2020-05-23T02:42:27.537" v="2209" actId="1076"/>
          <ac:cxnSpMkLst>
            <pc:docMk/>
            <pc:sldMk cId="3695516217" sldId="903"/>
            <ac:cxnSpMk id="27" creationId="{879FB072-A1FA-4E4A-8F56-FD289BC488B4}"/>
          </ac:cxnSpMkLst>
        </pc:cxnChg>
      </pc:sldChg>
      <pc:sldChg chg="del">
        <pc:chgData name="Jonathan Neo" userId="499c2d3d-ce76-4636-8e86-6622b1f40b7d" providerId="ADAL" clId="{EAA38B30-6216-4603-B81A-1F5121423905}" dt="2020-05-22T13:28:28.706" v="199" actId="47"/>
        <pc:sldMkLst>
          <pc:docMk/>
          <pc:sldMk cId="57159236" sldId="904"/>
        </pc:sldMkLst>
      </pc:sldChg>
      <pc:sldChg chg="addSp modSp add mod">
        <pc:chgData name="Jonathan Neo" userId="499c2d3d-ce76-4636-8e86-6622b1f40b7d" providerId="ADAL" clId="{EAA38B30-6216-4603-B81A-1F5121423905}" dt="2020-05-23T11:13:42.140" v="19160"/>
        <pc:sldMkLst>
          <pc:docMk/>
          <pc:sldMk cId="4044376678" sldId="904"/>
        </pc:sldMkLst>
        <pc:spChg chg="mod">
          <ac:chgData name="Jonathan Neo" userId="499c2d3d-ce76-4636-8e86-6622b1f40b7d" providerId="ADAL" clId="{EAA38B30-6216-4603-B81A-1F5121423905}" dt="2020-05-23T02:53:50.322" v="3010" actId="20577"/>
          <ac:spMkLst>
            <pc:docMk/>
            <pc:sldMk cId="4044376678" sldId="904"/>
            <ac:spMk id="2" creationId="{4CA54266-611C-486E-B2F8-7030C027DDEB}"/>
          </ac:spMkLst>
        </pc:spChg>
        <pc:spChg chg="add mod">
          <ac:chgData name="Jonathan Neo" userId="499c2d3d-ce76-4636-8e86-6622b1f40b7d" providerId="ADAL" clId="{EAA38B30-6216-4603-B81A-1F5121423905}" dt="2020-05-23T09:19:31.438" v="14553" actId="1035"/>
          <ac:spMkLst>
            <pc:docMk/>
            <pc:sldMk cId="4044376678" sldId="904"/>
            <ac:spMk id="13" creationId="{E6701E65-9DF4-40FC-9F28-8A31F9B17527}"/>
          </ac:spMkLst>
        </pc:spChg>
        <pc:spChg chg="add mod">
          <ac:chgData name="Jonathan Neo" userId="499c2d3d-ce76-4636-8e86-6622b1f40b7d" providerId="ADAL" clId="{EAA38B30-6216-4603-B81A-1F5121423905}" dt="2020-05-23T09:19:31.438" v="14553" actId="1035"/>
          <ac:spMkLst>
            <pc:docMk/>
            <pc:sldMk cId="4044376678" sldId="904"/>
            <ac:spMk id="14" creationId="{5C5F2AFD-6F07-4536-AFA2-DABD36A0CF8D}"/>
          </ac:spMkLst>
        </pc:spChg>
        <pc:spChg chg="add mod">
          <ac:chgData name="Jonathan Neo" userId="499c2d3d-ce76-4636-8e86-6622b1f40b7d" providerId="ADAL" clId="{EAA38B30-6216-4603-B81A-1F5121423905}" dt="2020-05-23T09:19:35.604" v="14554" actId="1076"/>
          <ac:spMkLst>
            <pc:docMk/>
            <pc:sldMk cId="4044376678" sldId="904"/>
            <ac:spMk id="16" creationId="{ABC018A1-8189-4357-AD05-1E894B03EDBF}"/>
          </ac:spMkLst>
        </pc:spChg>
        <pc:spChg chg="add mod">
          <ac:chgData name="Jonathan Neo" userId="499c2d3d-ce76-4636-8e86-6622b1f40b7d" providerId="ADAL" clId="{EAA38B30-6216-4603-B81A-1F5121423905}" dt="2020-05-23T09:19:35.604" v="14554" actId="1076"/>
          <ac:spMkLst>
            <pc:docMk/>
            <pc:sldMk cId="4044376678" sldId="904"/>
            <ac:spMk id="17" creationId="{05938817-3E56-449B-BBD9-718B3AE24B61}"/>
          </ac:spMkLst>
        </pc:spChg>
        <pc:spChg chg="add mod">
          <ac:chgData name="Jonathan Neo" userId="499c2d3d-ce76-4636-8e86-6622b1f40b7d" providerId="ADAL" clId="{EAA38B30-6216-4603-B81A-1F5121423905}" dt="2020-05-23T09:19:39.131" v="14556" actId="1076"/>
          <ac:spMkLst>
            <pc:docMk/>
            <pc:sldMk cId="4044376678" sldId="904"/>
            <ac:spMk id="19" creationId="{65ECFA7E-90E8-4B90-BFE2-96B44EEA5EDB}"/>
          </ac:spMkLst>
        </pc:spChg>
        <pc:spChg chg="add mod">
          <ac:chgData name="Jonathan Neo" userId="499c2d3d-ce76-4636-8e86-6622b1f40b7d" providerId="ADAL" clId="{EAA38B30-6216-4603-B81A-1F5121423905}" dt="2020-05-23T10:26:21.543" v="17614" actId="20577"/>
          <ac:spMkLst>
            <pc:docMk/>
            <pc:sldMk cId="4044376678" sldId="904"/>
            <ac:spMk id="20" creationId="{C73E8343-AFEC-488D-AE50-B3AB05687513}"/>
          </ac:spMkLst>
        </pc:spChg>
        <pc:spChg chg="mod">
          <ac:chgData name="Jonathan Neo" userId="499c2d3d-ce76-4636-8e86-6622b1f40b7d" providerId="ADAL" clId="{EAA38B30-6216-4603-B81A-1F5121423905}" dt="2020-05-23T09:17:54.518" v="14537" actId="20577"/>
          <ac:spMkLst>
            <pc:docMk/>
            <pc:sldMk cId="4044376678" sldId="904"/>
            <ac:spMk id="45" creationId="{302E753B-6092-42E1-A754-BACC7F259AAD}"/>
          </ac:spMkLst>
        </pc:spChg>
        <pc:spChg chg="mod">
          <ac:chgData name="Jonathan Neo" userId="499c2d3d-ce76-4636-8e86-6622b1f40b7d" providerId="ADAL" clId="{EAA38B30-6216-4603-B81A-1F5121423905}" dt="2020-05-23T09:16:07.319" v="14451" actId="20577"/>
          <ac:spMkLst>
            <pc:docMk/>
            <pc:sldMk cId="4044376678" sldId="904"/>
            <ac:spMk id="56" creationId="{8AC67209-379C-4F23-9D7D-FAC3C9294D64}"/>
          </ac:spMkLst>
        </pc:spChg>
        <pc:picChg chg="add mod">
          <ac:chgData name="Jonathan Neo" userId="499c2d3d-ce76-4636-8e86-6622b1f40b7d" providerId="ADAL" clId="{EAA38B30-6216-4603-B81A-1F5121423905}" dt="2020-05-23T09:19:31.438" v="14553" actId="1035"/>
          <ac:picMkLst>
            <pc:docMk/>
            <pc:sldMk cId="4044376678" sldId="904"/>
            <ac:picMk id="15" creationId="{18D2DD34-4B68-49A7-B902-01F5B8BE393D}"/>
          </ac:picMkLst>
        </pc:picChg>
        <pc:picChg chg="add mod">
          <ac:chgData name="Jonathan Neo" userId="499c2d3d-ce76-4636-8e86-6622b1f40b7d" providerId="ADAL" clId="{EAA38B30-6216-4603-B81A-1F5121423905}" dt="2020-05-23T09:19:35.604" v="14554" actId="1076"/>
          <ac:picMkLst>
            <pc:docMk/>
            <pc:sldMk cId="4044376678" sldId="904"/>
            <ac:picMk id="18" creationId="{504ABF76-9EA5-476F-85E0-B58252C34193}"/>
          </ac:picMkLst>
        </pc:picChg>
        <pc:picChg chg="add mod">
          <ac:chgData name="Jonathan Neo" userId="499c2d3d-ce76-4636-8e86-6622b1f40b7d" providerId="ADAL" clId="{EAA38B30-6216-4603-B81A-1F5121423905}" dt="2020-05-23T09:19:39.131" v="14556" actId="1076"/>
          <ac:picMkLst>
            <pc:docMk/>
            <pc:sldMk cId="4044376678" sldId="904"/>
            <ac:picMk id="21" creationId="{90BC0A8E-6525-4FD2-9214-4C1D3B6DBE0A}"/>
          </ac:picMkLst>
        </pc:picChg>
        <pc:picChg chg="add mod">
          <ac:chgData name="Jonathan Neo" userId="499c2d3d-ce76-4636-8e86-6622b1f40b7d" providerId="ADAL" clId="{EAA38B30-6216-4603-B81A-1F5121423905}" dt="2020-05-23T11:13:42.140" v="19160"/>
          <ac:picMkLst>
            <pc:docMk/>
            <pc:sldMk cId="4044376678" sldId="904"/>
            <ac:picMk id="22" creationId="{DCBFB8ED-C9AF-40E9-8BDE-BBBF279F45A9}"/>
          </ac:picMkLst>
        </pc:picChg>
      </pc:sldChg>
      <pc:sldChg chg="del">
        <pc:chgData name="Jonathan Neo" userId="499c2d3d-ce76-4636-8e86-6622b1f40b7d" providerId="ADAL" clId="{EAA38B30-6216-4603-B81A-1F5121423905}" dt="2020-05-22T13:28:28.706" v="199" actId="47"/>
        <pc:sldMkLst>
          <pc:docMk/>
          <pc:sldMk cId="2438368749" sldId="905"/>
        </pc:sldMkLst>
      </pc:sldChg>
      <pc:sldChg chg="addSp modSp add mod">
        <pc:chgData name="Jonathan Neo" userId="499c2d3d-ce76-4636-8e86-6622b1f40b7d" providerId="ADAL" clId="{EAA38B30-6216-4603-B81A-1F5121423905}" dt="2020-05-23T16:09:16.908" v="32360" actId="20577"/>
        <pc:sldMkLst>
          <pc:docMk/>
          <pc:sldMk cId="3345838407" sldId="905"/>
        </pc:sldMkLst>
        <pc:spChg chg="mod">
          <ac:chgData name="Jonathan Neo" userId="499c2d3d-ce76-4636-8e86-6622b1f40b7d" providerId="ADAL" clId="{EAA38B30-6216-4603-B81A-1F5121423905}" dt="2020-05-23T10:11:33.540" v="16468" actId="20577"/>
          <ac:spMkLst>
            <pc:docMk/>
            <pc:sldMk cId="3345838407" sldId="905"/>
            <ac:spMk id="2" creationId="{4CA54266-611C-486E-B2F8-7030C027DDEB}"/>
          </ac:spMkLst>
        </pc:spChg>
        <pc:spChg chg="mod">
          <ac:chgData name="Jonathan Neo" userId="499c2d3d-ce76-4636-8e86-6622b1f40b7d" providerId="ADAL" clId="{EAA38B30-6216-4603-B81A-1F5121423905}" dt="2020-05-23T16:09:16.908" v="32360" actId="20577"/>
          <ac:spMkLst>
            <pc:docMk/>
            <pc:sldMk cId="3345838407" sldId="905"/>
            <ac:spMk id="45" creationId="{302E753B-6092-42E1-A754-BACC7F259AAD}"/>
          </ac:spMkLst>
        </pc:spChg>
        <pc:spChg chg="mod">
          <ac:chgData name="Jonathan Neo" userId="499c2d3d-ce76-4636-8e86-6622b1f40b7d" providerId="ADAL" clId="{EAA38B30-6216-4603-B81A-1F5121423905}" dt="2020-05-23T10:12:24.296" v="16598" actId="20577"/>
          <ac:spMkLst>
            <pc:docMk/>
            <pc:sldMk cId="3345838407" sldId="905"/>
            <ac:spMk id="56" creationId="{8AC67209-379C-4F23-9D7D-FAC3C9294D64}"/>
          </ac:spMkLst>
        </pc:spChg>
        <pc:picChg chg="add mod">
          <ac:chgData name="Jonathan Neo" userId="499c2d3d-ce76-4636-8e86-6622b1f40b7d" providerId="ADAL" clId="{EAA38B30-6216-4603-B81A-1F5121423905}" dt="2020-05-23T11:13:40.352" v="19158"/>
          <ac:picMkLst>
            <pc:docMk/>
            <pc:sldMk cId="3345838407" sldId="905"/>
            <ac:picMk id="13" creationId="{25D6A54C-A012-40E9-8B03-AC91255CEE6F}"/>
          </ac:picMkLst>
        </pc:picChg>
      </pc:sldChg>
      <pc:sldChg chg="addSp delSp modSp add mod ord">
        <pc:chgData name="Jonathan Neo" userId="499c2d3d-ce76-4636-8e86-6622b1f40b7d" providerId="ADAL" clId="{EAA38B30-6216-4603-B81A-1F5121423905}" dt="2020-05-23T11:13:41.021" v="19159"/>
        <pc:sldMkLst>
          <pc:docMk/>
          <pc:sldMk cId="896967528" sldId="906"/>
        </pc:sldMkLst>
        <pc:spChg chg="mod">
          <ac:chgData name="Jonathan Neo" userId="499c2d3d-ce76-4636-8e86-6622b1f40b7d" providerId="ADAL" clId="{EAA38B30-6216-4603-B81A-1F5121423905}" dt="2020-05-23T03:09:04.626" v="3973" actId="20577"/>
          <ac:spMkLst>
            <pc:docMk/>
            <pc:sldMk cId="896967528" sldId="906"/>
            <ac:spMk id="2" creationId="{4CA54266-611C-486E-B2F8-7030C027DDEB}"/>
          </ac:spMkLst>
        </pc:spChg>
        <pc:spChg chg="add mod">
          <ac:chgData name="Jonathan Neo" userId="499c2d3d-ce76-4636-8e86-6622b1f40b7d" providerId="ADAL" clId="{EAA38B30-6216-4603-B81A-1F5121423905}" dt="2020-05-23T03:05:33.658" v="3795" actId="1035"/>
          <ac:spMkLst>
            <pc:docMk/>
            <pc:sldMk cId="896967528" sldId="906"/>
            <ac:spMk id="7" creationId="{7CECE167-E46D-4239-8C57-2037E651B003}"/>
          </ac:spMkLst>
        </pc:spChg>
        <pc:spChg chg="add mod">
          <ac:chgData name="Jonathan Neo" userId="499c2d3d-ce76-4636-8e86-6622b1f40b7d" providerId="ADAL" clId="{EAA38B30-6216-4603-B81A-1F5121423905}" dt="2020-05-23T03:05:54.476" v="3818" actId="20577"/>
          <ac:spMkLst>
            <pc:docMk/>
            <pc:sldMk cId="896967528" sldId="906"/>
            <ac:spMk id="18" creationId="{5860C05A-865A-4D44-8DF3-00B1631268AD}"/>
          </ac:spMkLst>
        </pc:spChg>
        <pc:spChg chg="add mod">
          <ac:chgData name="Jonathan Neo" userId="499c2d3d-ce76-4636-8e86-6622b1f40b7d" providerId="ADAL" clId="{EAA38B30-6216-4603-B81A-1F5121423905}" dt="2020-05-23T10:26:37.951" v="17641" actId="20577"/>
          <ac:spMkLst>
            <pc:docMk/>
            <pc:sldMk cId="896967528" sldId="906"/>
            <ac:spMk id="19" creationId="{01F1D8D8-BC07-4C1E-872D-6E288EE99CFA}"/>
          </ac:spMkLst>
        </pc:spChg>
        <pc:spChg chg="add mod">
          <ac:chgData name="Jonathan Neo" userId="499c2d3d-ce76-4636-8e86-6622b1f40b7d" providerId="ADAL" clId="{EAA38B30-6216-4603-B81A-1F5121423905}" dt="2020-05-23T03:56:15.317" v="5010" actId="20577"/>
          <ac:spMkLst>
            <pc:docMk/>
            <pc:sldMk cId="896967528" sldId="906"/>
            <ac:spMk id="20" creationId="{18AA446D-CAC6-4898-A136-E2931EF207BC}"/>
          </ac:spMkLst>
        </pc:spChg>
        <pc:spChg chg="add mod">
          <ac:chgData name="Jonathan Neo" userId="499c2d3d-ce76-4636-8e86-6622b1f40b7d" providerId="ADAL" clId="{EAA38B30-6216-4603-B81A-1F5121423905}" dt="2020-05-23T03:07:07.437" v="3923" actId="20577"/>
          <ac:spMkLst>
            <pc:docMk/>
            <pc:sldMk cId="896967528" sldId="906"/>
            <ac:spMk id="21" creationId="{F1C4ECF7-AEBA-4F49-A899-7FC6677E244A}"/>
          </ac:spMkLst>
        </pc:spChg>
        <pc:spChg chg="add mod">
          <ac:chgData name="Jonathan Neo" userId="499c2d3d-ce76-4636-8e86-6622b1f40b7d" providerId="ADAL" clId="{EAA38B30-6216-4603-B81A-1F5121423905}" dt="2020-05-23T09:48:10.112" v="15990" actId="164"/>
          <ac:spMkLst>
            <pc:docMk/>
            <pc:sldMk cId="896967528" sldId="906"/>
            <ac:spMk id="22" creationId="{B6BFD120-5C5F-4201-9EA5-A0F461C51F5C}"/>
          </ac:spMkLst>
        </pc:spChg>
        <pc:spChg chg="add mod">
          <ac:chgData name="Jonathan Neo" userId="499c2d3d-ce76-4636-8e86-6622b1f40b7d" providerId="ADAL" clId="{EAA38B30-6216-4603-B81A-1F5121423905}" dt="2020-05-23T09:48:10.112" v="15990" actId="164"/>
          <ac:spMkLst>
            <pc:docMk/>
            <pc:sldMk cId="896967528" sldId="906"/>
            <ac:spMk id="23" creationId="{8FF6CDB7-A6FD-412A-87D2-5B334FA2DD42}"/>
          </ac:spMkLst>
        </pc:spChg>
        <pc:spChg chg="add del mod">
          <ac:chgData name="Jonathan Neo" userId="499c2d3d-ce76-4636-8e86-6622b1f40b7d" providerId="ADAL" clId="{EAA38B30-6216-4603-B81A-1F5121423905}" dt="2020-05-23T05:22:15.181" v="8800"/>
          <ac:spMkLst>
            <pc:docMk/>
            <pc:sldMk cId="896967528" sldId="906"/>
            <ac:spMk id="25" creationId="{158A61C3-18D8-430D-ADE3-45B6553C5874}"/>
          </ac:spMkLst>
        </pc:spChg>
        <pc:spChg chg="add mod">
          <ac:chgData name="Jonathan Neo" userId="499c2d3d-ce76-4636-8e86-6622b1f40b7d" providerId="ADAL" clId="{EAA38B30-6216-4603-B81A-1F5121423905}" dt="2020-05-23T09:48:05.018" v="15987" actId="14100"/>
          <ac:spMkLst>
            <pc:docMk/>
            <pc:sldMk cId="896967528" sldId="906"/>
            <ac:spMk id="26" creationId="{2D0BE28D-0936-4462-8061-6F9C5505D0A5}"/>
          </ac:spMkLst>
        </pc:spChg>
        <pc:spChg chg="add mod">
          <ac:chgData name="Jonathan Neo" userId="499c2d3d-ce76-4636-8e86-6622b1f40b7d" providerId="ADAL" clId="{EAA38B30-6216-4603-B81A-1F5121423905}" dt="2020-05-23T09:47:59.932" v="15986" actId="20577"/>
          <ac:spMkLst>
            <pc:docMk/>
            <pc:sldMk cId="896967528" sldId="906"/>
            <ac:spMk id="27" creationId="{86BD7218-137A-4AE7-86A9-C51183447E24}"/>
          </ac:spMkLst>
        </pc:spChg>
        <pc:spChg chg="mod">
          <ac:chgData name="Jonathan Neo" userId="499c2d3d-ce76-4636-8e86-6622b1f40b7d" providerId="ADAL" clId="{EAA38B30-6216-4603-B81A-1F5121423905}" dt="2020-05-23T09:46:37.951" v="15777" actId="14100"/>
          <ac:spMkLst>
            <pc:docMk/>
            <pc:sldMk cId="896967528" sldId="906"/>
            <ac:spMk id="33" creationId="{3FA635CC-4FFC-484A-A52E-75DC4D75CB7B}"/>
          </ac:spMkLst>
        </pc:spChg>
        <pc:spChg chg="mod">
          <ac:chgData name="Jonathan Neo" userId="499c2d3d-ce76-4636-8e86-6622b1f40b7d" providerId="ADAL" clId="{EAA38B30-6216-4603-B81A-1F5121423905}" dt="2020-05-23T10:27:36.745" v="17688" actId="20577"/>
          <ac:spMkLst>
            <pc:docMk/>
            <pc:sldMk cId="896967528" sldId="906"/>
            <ac:spMk id="38" creationId="{FE27C87B-72F7-4701-AA34-4C78F29A3D7F}"/>
          </ac:spMkLst>
        </pc:spChg>
        <pc:spChg chg="mod">
          <ac:chgData name="Jonathan Neo" userId="499c2d3d-ce76-4636-8e86-6622b1f40b7d" providerId="ADAL" clId="{EAA38B30-6216-4603-B81A-1F5121423905}" dt="2020-05-23T03:08:38.172" v="3963" actId="20577"/>
          <ac:spMkLst>
            <pc:docMk/>
            <pc:sldMk cId="896967528" sldId="906"/>
            <ac:spMk id="45" creationId="{302E753B-6092-42E1-A754-BACC7F259AAD}"/>
          </ac:spMkLst>
        </pc:spChg>
        <pc:spChg chg="del">
          <ac:chgData name="Jonathan Neo" userId="499c2d3d-ce76-4636-8e86-6622b1f40b7d" providerId="ADAL" clId="{EAA38B30-6216-4603-B81A-1F5121423905}" dt="2020-05-23T03:00:00.250" v="3439" actId="478"/>
          <ac:spMkLst>
            <pc:docMk/>
            <pc:sldMk cId="896967528" sldId="906"/>
            <ac:spMk id="56" creationId="{8AC67209-379C-4F23-9D7D-FAC3C9294D64}"/>
          </ac:spMkLst>
        </pc:spChg>
        <pc:grpChg chg="add mod">
          <ac:chgData name="Jonathan Neo" userId="499c2d3d-ce76-4636-8e86-6622b1f40b7d" providerId="ADAL" clId="{EAA38B30-6216-4603-B81A-1F5121423905}" dt="2020-05-23T09:47:31.290" v="15925" actId="1035"/>
          <ac:grpSpMkLst>
            <pc:docMk/>
            <pc:sldMk cId="896967528" sldId="906"/>
            <ac:grpSpMk id="8" creationId="{6621AAA8-5F2D-4CAC-93C1-C97F7427C5A3}"/>
          </ac:grpSpMkLst>
        </pc:grpChg>
        <pc:grpChg chg="add mod">
          <ac:chgData name="Jonathan Neo" userId="499c2d3d-ce76-4636-8e86-6622b1f40b7d" providerId="ADAL" clId="{EAA38B30-6216-4603-B81A-1F5121423905}" dt="2020-05-23T09:48:11.887" v="15991" actId="1076"/>
          <ac:grpSpMkLst>
            <pc:docMk/>
            <pc:sldMk cId="896967528" sldId="906"/>
            <ac:grpSpMk id="9" creationId="{42E2563E-F138-471A-BDC6-4DD28EED1B19}"/>
          </ac:grpSpMkLst>
        </pc:grpChg>
        <pc:grpChg chg="add mod">
          <ac:chgData name="Jonathan Neo" userId="499c2d3d-ce76-4636-8e86-6622b1f40b7d" providerId="ADAL" clId="{EAA38B30-6216-4603-B81A-1F5121423905}" dt="2020-05-23T09:46:22.830" v="15744" actId="1076"/>
          <ac:grpSpMkLst>
            <pc:docMk/>
            <pc:sldMk cId="896967528" sldId="906"/>
            <ac:grpSpMk id="31" creationId="{BAE9A08E-E05E-4E16-B457-B26CEBD8BF05}"/>
          </ac:grpSpMkLst>
        </pc:grpChg>
        <pc:grpChg chg="del">
          <ac:chgData name="Jonathan Neo" userId="499c2d3d-ce76-4636-8e86-6622b1f40b7d" providerId="ADAL" clId="{EAA38B30-6216-4603-B81A-1F5121423905}" dt="2020-05-23T03:00:00.250" v="3439" actId="478"/>
          <ac:grpSpMkLst>
            <pc:docMk/>
            <pc:sldMk cId="896967528" sldId="906"/>
            <ac:grpSpMk id="32" creationId="{3A4150AF-916B-4A7E-9839-06275B368E1B}"/>
          </ac:grpSpMkLst>
        </pc:grpChg>
        <pc:picChg chg="add mod">
          <ac:chgData name="Jonathan Neo" userId="499c2d3d-ce76-4636-8e86-6622b1f40b7d" providerId="ADAL" clId="{EAA38B30-6216-4603-B81A-1F5121423905}" dt="2020-05-23T09:48:10.112" v="15990" actId="164"/>
          <ac:picMkLst>
            <pc:docMk/>
            <pc:sldMk cId="896967528" sldId="906"/>
            <ac:picMk id="24" creationId="{A7F9B3E0-D245-47E0-BB37-020532A3E771}"/>
          </ac:picMkLst>
        </pc:picChg>
        <pc:picChg chg="add del mod">
          <ac:chgData name="Jonathan Neo" userId="499c2d3d-ce76-4636-8e86-6622b1f40b7d" providerId="ADAL" clId="{EAA38B30-6216-4603-B81A-1F5121423905}" dt="2020-05-23T09:45:34.268" v="15636" actId="478"/>
          <ac:picMkLst>
            <pc:docMk/>
            <pc:sldMk cId="896967528" sldId="906"/>
            <ac:picMk id="28" creationId="{6D8E19B1-C644-445A-9EB1-86896C766C73}"/>
          </ac:picMkLst>
        </pc:picChg>
        <pc:picChg chg="add mod">
          <ac:chgData name="Jonathan Neo" userId="499c2d3d-ce76-4636-8e86-6622b1f40b7d" providerId="ADAL" clId="{EAA38B30-6216-4603-B81A-1F5121423905}" dt="2020-05-23T09:46:12.916" v="15741" actId="164"/>
          <ac:picMkLst>
            <pc:docMk/>
            <pc:sldMk cId="896967528" sldId="906"/>
            <ac:picMk id="29" creationId="{E7C97D25-C791-4C24-8F22-D5B7930421BA}"/>
          </ac:picMkLst>
        </pc:picChg>
        <pc:picChg chg="mod">
          <ac:chgData name="Jonathan Neo" userId="499c2d3d-ce76-4636-8e86-6622b1f40b7d" providerId="ADAL" clId="{EAA38B30-6216-4603-B81A-1F5121423905}" dt="2020-05-23T09:46:19.542" v="15743"/>
          <ac:picMkLst>
            <pc:docMk/>
            <pc:sldMk cId="896967528" sldId="906"/>
            <ac:picMk id="39" creationId="{1908376B-2339-4FBD-BAC6-FDEA721D7D73}"/>
          </ac:picMkLst>
        </pc:picChg>
        <pc:picChg chg="add mod">
          <ac:chgData name="Jonathan Neo" userId="499c2d3d-ce76-4636-8e86-6622b1f40b7d" providerId="ADAL" clId="{EAA38B30-6216-4603-B81A-1F5121423905}" dt="2020-05-23T11:13:41.021" v="19159"/>
          <ac:picMkLst>
            <pc:docMk/>
            <pc:sldMk cId="896967528" sldId="906"/>
            <ac:picMk id="40" creationId="{5FAB4A42-8B22-4D5B-AE32-32131901C471}"/>
          </ac:picMkLst>
        </pc:picChg>
        <pc:picChg chg="del">
          <ac:chgData name="Jonathan Neo" userId="499c2d3d-ce76-4636-8e86-6622b1f40b7d" providerId="ADAL" clId="{EAA38B30-6216-4603-B81A-1F5121423905}" dt="2020-05-23T03:00:00.250" v="3439" actId="478"/>
          <ac:picMkLst>
            <pc:docMk/>
            <pc:sldMk cId="896967528" sldId="906"/>
            <ac:picMk id="55" creationId="{D2711483-EF92-4EF6-8F82-ACF0E86BF55A}"/>
          </ac:picMkLst>
        </pc:picChg>
        <pc:cxnChg chg="add mod">
          <ac:chgData name="Jonathan Neo" userId="499c2d3d-ce76-4636-8e86-6622b1f40b7d" providerId="ADAL" clId="{EAA38B30-6216-4603-B81A-1F5121423905}" dt="2020-05-23T03:05:33.658" v="3795" actId="1035"/>
          <ac:cxnSpMkLst>
            <pc:docMk/>
            <pc:sldMk cId="896967528" sldId="906"/>
            <ac:cxnSpMk id="4" creationId="{BF6E6FE3-4AE8-4F42-B8C9-21FF71B8868C}"/>
          </ac:cxnSpMkLst>
        </pc:cxnChg>
        <pc:cxnChg chg="add mod">
          <ac:chgData name="Jonathan Neo" userId="499c2d3d-ce76-4636-8e86-6622b1f40b7d" providerId="ADAL" clId="{EAA38B30-6216-4603-B81A-1F5121423905}" dt="2020-05-23T03:05:33.658" v="3795" actId="1035"/>
          <ac:cxnSpMkLst>
            <pc:docMk/>
            <pc:sldMk cId="896967528" sldId="906"/>
            <ac:cxnSpMk id="15" creationId="{1720AAF4-7E96-4180-A3E2-9AC2C5B9190F}"/>
          </ac:cxnSpMkLst>
        </pc:cxnChg>
        <pc:cxnChg chg="add mod">
          <ac:chgData name="Jonathan Neo" userId="499c2d3d-ce76-4636-8e86-6622b1f40b7d" providerId="ADAL" clId="{EAA38B30-6216-4603-B81A-1F5121423905}" dt="2020-05-23T03:05:46.480" v="3800" actId="1076"/>
          <ac:cxnSpMkLst>
            <pc:docMk/>
            <pc:sldMk cId="896967528" sldId="906"/>
            <ac:cxnSpMk id="17" creationId="{9A2F3211-D123-4E7D-9DF7-30CA71219A2E}"/>
          </ac:cxnSpMkLst>
        </pc:cxnChg>
      </pc:sldChg>
      <pc:sldChg chg="addSp delSp modSp add mod">
        <pc:chgData name="Jonathan Neo" userId="499c2d3d-ce76-4636-8e86-6622b1f40b7d" providerId="ADAL" clId="{EAA38B30-6216-4603-B81A-1F5121423905}" dt="2020-05-23T12:08:15.150" v="22036" actId="20577"/>
        <pc:sldMkLst>
          <pc:docMk/>
          <pc:sldMk cId="1562863137" sldId="907"/>
        </pc:sldMkLst>
        <pc:spChg chg="mod">
          <ac:chgData name="Jonathan Neo" userId="499c2d3d-ce76-4636-8e86-6622b1f40b7d" providerId="ADAL" clId="{EAA38B30-6216-4603-B81A-1F5121423905}" dt="2020-05-23T03:22:15.995" v="4643" actId="20577"/>
          <ac:spMkLst>
            <pc:docMk/>
            <pc:sldMk cId="1562863137" sldId="907"/>
            <ac:spMk id="2" creationId="{4CA54266-611C-486E-B2F8-7030C027DDEB}"/>
          </ac:spMkLst>
        </pc:spChg>
        <pc:spChg chg="add del mod">
          <ac:chgData name="Jonathan Neo" userId="499c2d3d-ce76-4636-8e86-6622b1f40b7d" providerId="ADAL" clId="{EAA38B30-6216-4603-B81A-1F5121423905}" dt="2020-05-23T04:16:55.035" v="6064"/>
          <ac:spMkLst>
            <pc:docMk/>
            <pc:sldMk cId="1562863137" sldId="907"/>
            <ac:spMk id="13" creationId="{EB08B4D8-87AA-4FCF-91CC-26062C32EBD1}"/>
          </ac:spMkLst>
        </pc:spChg>
        <pc:spChg chg="add mod">
          <ac:chgData name="Jonathan Neo" userId="499c2d3d-ce76-4636-8e86-6622b1f40b7d" providerId="ADAL" clId="{EAA38B30-6216-4603-B81A-1F5121423905}" dt="2020-05-23T04:17:29.852" v="6179" actId="14100"/>
          <ac:spMkLst>
            <pc:docMk/>
            <pc:sldMk cId="1562863137" sldId="907"/>
            <ac:spMk id="15" creationId="{7F388CBC-C701-4225-9946-281DD8241AF9}"/>
          </ac:spMkLst>
        </pc:spChg>
        <pc:spChg chg="add mod">
          <ac:chgData name="Jonathan Neo" userId="499c2d3d-ce76-4636-8e86-6622b1f40b7d" providerId="ADAL" clId="{EAA38B30-6216-4603-B81A-1F5121423905}" dt="2020-05-23T04:17:53.660" v="6192" actId="313"/>
          <ac:spMkLst>
            <pc:docMk/>
            <pc:sldMk cId="1562863137" sldId="907"/>
            <ac:spMk id="16" creationId="{ABD50870-5E7A-4207-BB2E-008B39195936}"/>
          </ac:spMkLst>
        </pc:spChg>
        <pc:spChg chg="mod">
          <ac:chgData name="Jonathan Neo" userId="499c2d3d-ce76-4636-8e86-6622b1f40b7d" providerId="ADAL" clId="{EAA38B30-6216-4603-B81A-1F5121423905}" dt="2020-05-23T12:07:31.881" v="21970" actId="14100"/>
          <ac:spMkLst>
            <pc:docMk/>
            <pc:sldMk cId="1562863137" sldId="907"/>
            <ac:spMk id="20" creationId="{898B7052-77E9-4A95-927A-BB8F5C6094BC}"/>
          </ac:spMkLst>
        </pc:spChg>
        <pc:spChg chg="mod">
          <ac:chgData name="Jonathan Neo" userId="499c2d3d-ce76-4636-8e86-6622b1f40b7d" providerId="ADAL" clId="{EAA38B30-6216-4603-B81A-1F5121423905}" dt="2020-05-23T12:08:15.150" v="22036" actId="20577"/>
          <ac:spMkLst>
            <pc:docMk/>
            <pc:sldMk cId="1562863137" sldId="907"/>
            <ac:spMk id="21" creationId="{DEDB71EC-EDAB-4C92-A009-F71379DF2B4E}"/>
          </ac:spMkLst>
        </pc:spChg>
        <pc:spChg chg="mod">
          <ac:chgData name="Jonathan Neo" userId="499c2d3d-ce76-4636-8e86-6622b1f40b7d" providerId="ADAL" clId="{EAA38B30-6216-4603-B81A-1F5121423905}" dt="2020-05-23T03:23:05.215" v="4785" actId="14100"/>
          <ac:spMkLst>
            <pc:docMk/>
            <pc:sldMk cId="1562863137" sldId="907"/>
            <ac:spMk id="45" creationId="{302E753B-6092-42E1-A754-BACC7F259AAD}"/>
          </ac:spMkLst>
        </pc:spChg>
        <pc:spChg chg="mod">
          <ac:chgData name="Jonathan Neo" userId="499c2d3d-ce76-4636-8e86-6622b1f40b7d" providerId="ADAL" clId="{EAA38B30-6216-4603-B81A-1F5121423905}" dt="2020-05-23T03:23:09.662" v="4788" actId="20577"/>
          <ac:spMkLst>
            <pc:docMk/>
            <pc:sldMk cId="1562863137" sldId="907"/>
            <ac:spMk id="56" creationId="{8AC67209-379C-4F23-9D7D-FAC3C9294D64}"/>
          </ac:spMkLst>
        </pc:spChg>
        <pc:grpChg chg="add mod">
          <ac:chgData name="Jonathan Neo" userId="499c2d3d-ce76-4636-8e86-6622b1f40b7d" providerId="ADAL" clId="{EAA38B30-6216-4603-B81A-1F5121423905}" dt="2020-05-23T12:06:49.293" v="21836" actId="1076"/>
          <ac:grpSpMkLst>
            <pc:docMk/>
            <pc:sldMk cId="1562863137" sldId="907"/>
            <ac:grpSpMk id="19" creationId="{BACA05D6-16E4-406E-A443-DE8B734CE2BD}"/>
          </ac:grpSpMkLst>
        </pc:grpChg>
        <pc:picChg chg="add del mod">
          <ac:chgData name="Jonathan Neo" userId="499c2d3d-ce76-4636-8e86-6622b1f40b7d" providerId="ADAL" clId="{EAA38B30-6216-4603-B81A-1F5121423905}" dt="2020-05-23T04:16:55.035" v="6064"/>
          <ac:picMkLst>
            <pc:docMk/>
            <pc:sldMk cId="1562863137" sldId="907"/>
            <ac:picMk id="14" creationId="{E67A3C2B-D95D-4767-940D-B031F4EEFED7}"/>
          </ac:picMkLst>
        </pc:picChg>
        <pc:picChg chg="add mod">
          <ac:chgData name="Jonathan Neo" userId="499c2d3d-ce76-4636-8e86-6622b1f40b7d" providerId="ADAL" clId="{EAA38B30-6216-4603-B81A-1F5121423905}" dt="2020-05-23T04:16:57.899" v="6065"/>
          <ac:picMkLst>
            <pc:docMk/>
            <pc:sldMk cId="1562863137" sldId="907"/>
            <ac:picMk id="17" creationId="{8F2CBF69-EA82-4347-84AC-93A59FF0A177}"/>
          </ac:picMkLst>
        </pc:picChg>
        <pc:picChg chg="add mod">
          <ac:chgData name="Jonathan Neo" userId="499c2d3d-ce76-4636-8e86-6622b1f40b7d" providerId="ADAL" clId="{EAA38B30-6216-4603-B81A-1F5121423905}" dt="2020-05-23T11:13:39.495" v="19157"/>
          <ac:picMkLst>
            <pc:docMk/>
            <pc:sldMk cId="1562863137" sldId="907"/>
            <ac:picMk id="18" creationId="{3127DCB8-0029-413B-9259-8EDB0F7516C4}"/>
          </ac:picMkLst>
        </pc:picChg>
        <pc:picChg chg="mod">
          <ac:chgData name="Jonathan Neo" userId="499c2d3d-ce76-4636-8e86-6622b1f40b7d" providerId="ADAL" clId="{EAA38B30-6216-4603-B81A-1F5121423905}" dt="2020-05-23T12:06:46.965" v="21835"/>
          <ac:picMkLst>
            <pc:docMk/>
            <pc:sldMk cId="1562863137" sldId="907"/>
            <ac:picMk id="22" creationId="{BD528D92-2B2E-423F-84C5-78A4596F7733}"/>
          </ac:picMkLst>
        </pc:picChg>
      </pc:sldChg>
      <pc:sldChg chg="addSp modSp add mod">
        <pc:chgData name="Jonathan Neo" userId="499c2d3d-ce76-4636-8e86-6622b1f40b7d" providerId="ADAL" clId="{EAA38B30-6216-4603-B81A-1F5121423905}" dt="2020-05-23T11:13:38.650" v="19156"/>
        <pc:sldMkLst>
          <pc:docMk/>
          <pc:sldMk cId="3098712725" sldId="908"/>
        </pc:sldMkLst>
        <pc:spChg chg="mod">
          <ac:chgData name="Jonathan Neo" userId="499c2d3d-ce76-4636-8e86-6622b1f40b7d" providerId="ADAL" clId="{EAA38B30-6216-4603-B81A-1F5121423905}" dt="2020-05-23T03:24:29.260" v="4793" actId="20577"/>
          <ac:spMkLst>
            <pc:docMk/>
            <pc:sldMk cId="3098712725" sldId="908"/>
            <ac:spMk id="2" creationId="{4CA54266-611C-486E-B2F8-7030C027DDEB}"/>
          </ac:spMkLst>
        </pc:spChg>
        <pc:spChg chg="add mod">
          <ac:chgData name="Jonathan Neo" userId="499c2d3d-ce76-4636-8e86-6622b1f40b7d" providerId="ADAL" clId="{EAA38B30-6216-4603-B81A-1F5121423905}" dt="2020-05-23T04:02:28.880" v="5332"/>
          <ac:spMkLst>
            <pc:docMk/>
            <pc:sldMk cId="3098712725" sldId="908"/>
            <ac:spMk id="13" creationId="{A975C74E-E6DE-45AB-BD7E-5D2876FC03E0}"/>
          </ac:spMkLst>
        </pc:spChg>
        <pc:spChg chg="add mod">
          <ac:chgData name="Jonathan Neo" userId="499c2d3d-ce76-4636-8e86-6622b1f40b7d" providerId="ADAL" clId="{EAA38B30-6216-4603-B81A-1F5121423905}" dt="2020-05-23T04:02:58.149" v="5504" actId="20577"/>
          <ac:spMkLst>
            <pc:docMk/>
            <pc:sldMk cId="3098712725" sldId="908"/>
            <ac:spMk id="14" creationId="{B218834A-882A-49BE-A588-EDDA7C2AF15B}"/>
          </ac:spMkLst>
        </pc:spChg>
        <pc:spChg chg="mod">
          <ac:chgData name="Jonathan Neo" userId="499c2d3d-ce76-4636-8e86-6622b1f40b7d" providerId="ADAL" clId="{EAA38B30-6216-4603-B81A-1F5121423905}" dt="2020-05-23T03:50:22.482" v="4982" actId="20577"/>
          <ac:spMkLst>
            <pc:docMk/>
            <pc:sldMk cId="3098712725" sldId="908"/>
            <ac:spMk id="45" creationId="{302E753B-6092-42E1-A754-BACC7F259AAD}"/>
          </ac:spMkLst>
        </pc:spChg>
        <pc:spChg chg="mod">
          <ac:chgData name="Jonathan Neo" userId="499c2d3d-ce76-4636-8e86-6622b1f40b7d" providerId="ADAL" clId="{EAA38B30-6216-4603-B81A-1F5121423905}" dt="2020-05-23T03:50:31.020" v="4992" actId="20577"/>
          <ac:spMkLst>
            <pc:docMk/>
            <pc:sldMk cId="3098712725" sldId="908"/>
            <ac:spMk id="56" creationId="{8AC67209-379C-4F23-9D7D-FAC3C9294D64}"/>
          </ac:spMkLst>
        </pc:spChg>
        <pc:picChg chg="add mod">
          <ac:chgData name="Jonathan Neo" userId="499c2d3d-ce76-4636-8e86-6622b1f40b7d" providerId="ADAL" clId="{EAA38B30-6216-4603-B81A-1F5121423905}" dt="2020-05-23T04:02:28.880" v="5332"/>
          <ac:picMkLst>
            <pc:docMk/>
            <pc:sldMk cId="3098712725" sldId="908"/>
            <ac:picMk id="15" creationId="{FFD89EEB-C8DB-48E6-BC0D-418FE5909E33}"/>
          </ac:picMkLst>
        </pc:picChg>
        <pc:picChg chg="add mod">
          <ac:chgData name="Jonathan Neo" userId="499c2d3d-ce76-4636-8e86-6622b1f40b7d" providerId="ADAL" clId="{EAA38B30-6216-4603-B81A-1F5121423905}" dt="2020-05-23T11:13:38.650" v="19156"/>
          <ac:picMkLst>
            <pc:docMk/>
            <pc:sldMk cId="3098712725" sldId="908"/>
            <ac:picMk id="16" creationId="{7675C318-703A-4F13-B0F1-D2AD138221C1}"/>
          </ac:picMkLst>
        </pc:picChg>
      </pc:sldChg>
      <pc:sldChg chg="addSp delSp modSp add mod modAnim">
        <pc:chgData name="Jonathan Neo" userId="499c2d3d-ce76-4636-8e86-6622b1f40b7d" providerId="ADAL" clId="{EAA38B30-6216-4603-B81A-1F5121423905}" dt="2020-05-23T16:10:48.438" v="32364"/>
        <pc:sldMkLst>
          <pc:docMk/>
          <pc:sldMk cId="2812217667" sldId="909"/>
        </pc:sldMkLst>
        <pc:spChg chg="mod">
          <ac:chgData name="Jonathan Neo" userId="499c2d3d-ce76-4636-8e86-6622b1f40b7d" providerId="ADAL" clId="{EAA38B30-6216-4603-B81A-1F5121423905}" dt="2020-05-23T06:47:39.476" v="12319" actId="20577"/>
          <ac:spMkLst>
            <pc:docMk/>
            <pc:sldMk cId="2812217667" sldId="909"/>
            <ac:spMk id="2" creationId="{4CA54266-611C-486E-B2F8-7030C027DDEB}"/>
          </ac:spMkLst>
        </pc:spChg>
        <pc:spChg chg="add mod">
          <ac:chgData name="Jonathan Neo" userId="499c2d3d-ce76-4636-8e86-6622b1f40b7d" providerId="ADAL" clId="{EAA38B30-6216-4603-B81A-1F5121423905}" dt="2020-05-23T04:26:54.020" v="6667" actId="1036"/>
          <ac:spMkLst>
            <pc:docMk/>
            <pc:sldMk cId="2812217667" sldId="909"/>
            <ac:spMk id="3" creationId="{8B4AED94-F2F7-45B7-90E9-DDC611010061}"/>
          </ac:spMkLst>
        </pc:spChg>
        <pc:spChg chg="del">
          <ac:chgData name="Jonathan Neo" userId="499c2d3d-ce76-4636-8e86-6622b1f40b7d" providerId="ADAL" clId="{EAA38B30-6216-4603-B81A-1F5121423905}" dt="2020-05-23T04:18:02.574" v="6193" actId="478"/>
          <ac:spMkLst>
            <pc:docMk/>
            <pc:sldMk cId="2812217667" sldId="909"/>
            <ac:spMk id="13" creationId="{A975C74E-E6DE-45AB-BD7E-5D2876FC03E0}"/>
          </ac:spMkLst>
        </pc:spChg>
        <pc:spChg chg="del">
          <ac:chgData name="Jonathan Neo" userId="499c2d3d-ce76-4636-8e86-6622b1f40b7d" providerId="ADAL" clId="{EAA38B30-6216-4603-B81A-1F5121423905}" dt="2020-05-23T04:18:02.574" v="6193" actId="478"/>
          <ac:spMkLst>
            <pc:docMk/>
            <pc:sldMk cId="2812217667" sldId="909"/>
            <ac:spMk id="14" creationId="{B218834A-882A-49BE-A588-EDDA7C2AF15B}"/>
          </ac:spMkLst>
        </pc:spChg>
        <pc:spChg chg="add del mod">
          <ac:chgData name="Jonathan Neo" userId="499c2d3d-ce76-4636-8e86-6622b1f40b7d" providerId="ADAL" clId="{EAA38B30-6216-4603-B81A-1F5121423905}" dt="2020-05-23T04:20:49.035" v="6351" actId="478"/>
          <ac:spMkLst>
            <pc:docMk/>
            <pc:sldMk cId="2812217667" sldId="909"/>
            <ac:spMk id="17" creationId="{065C306E-2888-4C54-9CBE-AAF3334FF849}"/>
          </ac:spMkLst>
        </pc:spChg>
        <pc:spChg chg="add mod">
          <ac:chgData name="Jonathan Neo" userId="499c2d3d-ce76-4636-8e86-6622b1f40b7d" providerId="ADAL" clId="{EAA38B30-6216-4603-B81A-1F5121423905}" dt="2020-05-23T04:26:54.020" v="6667" actId="1036"/>
          <ac:spMkLst>
            <pc:docMk/>
            <pc:sldMk cId="2812217667" sldId="909"/>
            <ac:spMk id="18" creationId="{231FB0B6-EA47-4DBC-B21E-DF81C28F669E}"/>
          </ac:spMkLst>
        </pc:spChg>
        <pc:spChg chg="add mod">
          <ac:chgData name="Jonathan Neo" userId="499c2d3d-ce76-4636-8e86-6622b1f40b7d" providerId="ADAL" clId="{EAA38B30-6216-4603-B81A-1F5121423905}" dt="2020-05-23T04:26:54.020" v="6667" actId="1036"/>
          <ac:spMkLst>
            <pc:docMk/>
            <pc:sldMk cId="2812217667" sldId="909"/>
            <ac:spMk id="19" creationId="{84AC5A15-57E0-473A-B5C5-8AC0709FC16F}"/>
          </ac:spMkLst>
        </pc:spChg>
        <pc:spChg chg="add mod">
          <ac:chgData name="Jonathan Neo" userId="499c2d3d-ce76-4636-8e86-6622b1f40b7d" providerId="ADAL" clId="{EAA38B30-6216-4603-B81A-1F5121423905}" dt="2020-05-23T04:26:54.020" v="6667" actId="1036"/>
          <ac:spMkLst>
            <pc:docMk/>
            <pc:sldMk cId="2812217667" sldId="909"/>
            <ac:spMk id="20" creationId="{B8E1BE40-075F-45F3-896F-392E25D4A128}"/>
          </ac:spMkLst>
        </pc:spChg>
        <pc:spChg chg="add mod">
          <ac:chgData name="Jonathan Neo" userId="499c2d3d-ce76-4636-8e86-6622b1f40b7d" providerId="ADAL" clId="{EAA38B30-6216-4603-B81A-1F5121423905}" dt="2020-05-23T04:26:54.020" v="6667" actId="1036"/>
          <ac:spMkLst>
            <pc:docMk/>
            <pc:sldMk cId="2812217667" sldId="909"/>
            <ac:spMk id="38" creationId="{141F4CC6-2FCE-4FE7-A3D3-EFA4461D8C30}"/>
          </ac:spMkLst>
        </pc:spChg>
        <pc:spChg chg="add mod">
          <ac:chgData name="Jonathan Neo" userId="499c2d3d-ce76-4636-8e86-6622b1f40b7d" providerId="ADAL" clId="{EAA38B30-6216-4603-B81A-1F5121423905}" dt="2020-05-23T04:26:54.020" v="6667" actId="1036"/>
          <ac:spMkLst>
            <pc:docMk/>
            <pc:sldMk cId="2812217667" sldId="909"/>
            <ac:spMk id="39" creationId="{C04C81C4-F4C6-44F7-AD78-276FA7C5A86F}"/>
          </ac:spMkLst>
        </pc:spChg>
        <pc:spChg chg="add mod">
          <ac:chgData name="Jonathan Neo" userId="499c2d3d-ce76-4636-8e86-6622b1f40b7d" providerId="ADAL" clId="{EAA38B30-6216-4603-B81A-1F5121423905}" dt="2020-05-23T05:23:52.413" v="8971" actId="20577"/>
          <ac:spMkLst>
            <pc:docMk/>
            <pc:sldMk cId="2812217667" sldId="909"/>
            <ac:spMk id="40" creationId="{1846C027-47E0-48AF-9FC5-94BE80671F8B}"/>
          </ac:spMkLst>
        </pc:spChg>
        <pc:spChg chg="add mod">
          <ac:chgData name="Jonathan Neo" userId="499c2d3d-ce76-4636-8e86-6622b1f40b7d" providerId="ADAL" clId="{EAA38B30-6216-4603-B81A-1F5121423905}" dt="2020-05-23T05:23:59.316" v="8987" actId="20577"/>
          <ac:spMkLst>
            <pc:docMk/>
            <pc:sldMk cId="2812217667" sldId="909"/>
            <ac:spMk id="41" creationId="{3926A1C9-86F0-4ACC-B4C0-BA535590B6A3}"/>
          </ac:spMkLst>
        </pc:spChg>
        <pc:spChg chg="add mod">
          <ac:chgData name="Jonathan Neo" userId="499c2d3d-ce76-4636-8e86-6622b1f40b7d" providerId="ADAL" clId="{EAA38B30-6216-4603-B81A-1F5121423905}" dt="2020-05-23T04:26:36.390" v="6651" actId="164"/>
          <ac:spMkLst>
            <pc:docMk/>
            <pc:sldMk cId="2812217667" sldId="909"/>
            <ac:spMk id="42" creationId="{BE28ADC4-12D4-46C7-A284-5B4862A27D1D}"/>
          </ac:spMkLst>
        </pc:spChg>
        <pc:spChg chg="mod">
          <ac:chgData name="Jonathan Neo" userId="499c2d3d-ce76-4636-8e86-6622b1f40b7d" providerId="ADAL" clId="{EAA38B30-6216-4603-B81A-1F5121423905}" dt="2020-05-23T04:31:34.404" v="7051" actId="20577"/>
          <ac:spMkLst>
            <pc:docMk/>
            <pc:sldMk cId="2812217667" sldId="909"/>
            <ac:spMk id="45" creationId="{302E753B-6092-42E1-A754-BACC7F259AAD}"/>
          </ac:spMkLst>
        </pc:spChg>
        <pc:spChg chg="add mod">
          <ac:chgData name="Jonathan Neo" userId="499c2d3d-ce76-4636-8e86-6622b1f40b7d" providerId="ADAL" clId="{EAA38B30-6216-4603-B81A-1F5121423905}" dt="2020-05-23T04:30:53.050" v="7012" actId="1076"/>
          <ac:spMkLst>
            <pc:docMk/>
            <pc:sldMk cId="2812217667" sldId="909"/>
            <ac:spMk id="46" creationId="{70ABE958-9952-4ADF-9135-AB3507F02C93}"/>
          </ac:spMkLst>
        </pc:spChg>
        <pc:spChg chg="add mod">
          <ac:chgData name="Jonathan Neo" userId="499c2d3d-ce76-4636-8e86-6622b1f40b7d" providerId="ADAL" clId="{EAA38B30-6216-4603-B81A-1F5121423905}" dt="2020-05-23T05:24:04.237" v="9006" actId="20577"/>
          <ac:spMkLst>
            <pc:docMk/>
            <pc:sldMk cId="2812217667" sldId="909"/>
            <ac:spMk id="50" creationId="{C7D84463-DA18-45FB-84CE-2E3A97CB5101}"/>
          </ac:spMkLst>
        </pc:spChg>
        <pc:spChg chg="del">
          <ac:chgData name="Jonathan Neo" userId="499c2d3d-ce76-4636-8e86-6622b1f40b7d" providerId="ADAL" clId="{EAA38B30-6216-4603-B81A-1F5121423905}" dt="2020-05-23T04:18:02.574" v="6193" actId="478"/>
          <ac:spMkLst>
            <pc:docMk/>
            <pc:sldMk cId="2812217667" sldId="909"/>
            <ac:spMk id="56" creationId="{8AC67209-379C-4F23-9D7D-FAC3C9294D64}"/>
          </ac:spMkLst>
        </pc:spChg>
        <pc:grpChg chg="del">
          <ac:chgData name="Jonathan Neo" userId="499c2d3d-ce76-4636-8e86-6622b1f40b7d" providerId="ADAL" clId="{EAA38B30-6216-4603-B81A-1F5121423905}" dt="2020-05-23T04:18:02.574" v="6193" actId="478"/>
          <ac:grpSpMkLst>
            <pc:docMk/>
            <pc:sldMk cId="2812217667" sldId="909"/>
            <ac:grpSpMk id="32" creationId="{3A4150AF-916B-4A7E-9839-06275B368E1B}"/>
          </ac:grpSpMkLst>
        </pc:grpChg>
        <pc:grpChg chg="add mod">
          <ac:chgData name="Jonathan Neo" userId="499c2d3d-ce76-4636-8e86-6622b1f40b7d" providerId="ADAL" clId="{EAA38B30-6216-4603-B81A-1F5121423905}" dt="2020-05-23T04:26:54.020" v="6667" actId="1036"/>
          <ac:grpSpMkLst>
            <pc:docMk/>
            <pc:sldMk cId="2812217667" sldId="909"/>
            <ac:grpSpMk id="33" creationId="{8D1179B7-94B2-4B38-A75A-10B77EA02093}"/>
          </ac:grpSpMkLst>
        </pc:grpChg>
        <pc:picChg chg="del">
          <ac:chgData name="Jonathan Neo" userId="499c2d3d-ce76-4636-8e86-6622b1f40b7d" providerId="ADAL" clId="{EAA38B30-6216-4603-B81A-1F5121423905}" dt="2020-05-23T04:18:02.574" v="6193" actId="478"/>
          <ac:picMkLst>
            <pc:docMk/>
            <pc:sldMk cId="2812217667" sldId="909"/>
            <ac:picMk id="15" creationId="{FFD89EEB-C8DB-48E6-BC0D-418FE5909E33}"/>
          </ac:picMkLst>
        </pc:picChg>
        <pc:picChg chg="add mod">
          <ac:chgData name="Jonathan Neo" userId="499c2d3d-ce76-4636-8e86-6622b1f40b7d" providerId="ADAL" clId="{EAA38B30-6216-4603-B81A-1F5121423905}" dt="2020-05-23T04:26:36.390" v="6651" actId="164"/>
          <ac:picMkLst>
            <pc:docMk/>
            <pc:sldMk cId="2812217667" sldId="909"/>
            <ac:picMk id="31" creationId="{02C1AFD8-3A28-4A23-8EE0-585C94D98438}"/>
          </ac:picMkLst>
        </pc:picChg>
        <pc:picChg chg="add mod">
          <ac:chgData name="Jonathan Neo" userId="499c2d3d-ce76-4636-8e86-6622b1f40b7d" providerId="ADAL" clId="{EAA38B30-6216-4603-B81A-1F5121423905}" dt="2020-05-23T11:13:36.738" v="19154"/>
          <ac:picMkLst>
            <pc:docMk/>
            <pc:sldMk cId="2812217667" sldId="909"/>
            <ac:picMk id="51" creationId="{D46F3F0B-1641-4D3B-9768-E71401D9DB6E}"/>
          </ac:picMkLst>
        </pc:picChg>
        <pc:picChg chg="del">
          <ac:chgData name="Jonathan Neo" userId="499c2d3d-ce76-4636-8e86-6622b1f40b7d" providerId="ADAL" clId="{EAA38B30-6216-4603-B81A-1F5121423905}" dt="2020-05-23T04:18:02.574" v="6193" actId="478"/>
          <ac:picMkLst>
            <pc:docMk/>
            <pc:sldMk cId="2812217667" sldId="909"/>
            <ac:picMk id="55" creationId="{D2711483-EF92-4EF6-8F82-ACF0E86BF55A}"/>
          </ac:picMkLst>
        </pc:picChg>
        <pc:cxnChg chg="add mod">
          <ac:chgData name="Jonathan Neo" userId="499c2d3d-ce76-4636-8e86-6622b1f40b7d" providerId="ADAL" clId="{EAA38B30-6216-4603-B81A-1F5121423905}" dt="2020-05-23T04:26:54.020" v="6667" actId="1036"/>
          <ac:cxnSpMkLst>
            <pc:docMk/>
            <pc:sldMk cId="2812217667" sldId="909"/>
            <ac:cxnSpMk id="7" creationId="{5A5F0ACE-66B3-4C92-BB5A-12F0C11620CA}"/>
          </ac:cxnSpMkLst>
        </pc:cxnChg>
        <pc:cxnChg chg="add mod">
          <ac:chgData name="Jonathan Neo" userId="499c2d3d-ce76-4636-8e86-6622b1f40b7d" providerId="ADAL" clId="{EAA38B30-6216-4603-B81A-1F5121423905}" dt="2020-05-23T04:26:54.020" v="6667" actId="1036"/>
          <ac:cxnSpMkLst>
            <pc:docMk/>
            <pc:sldMk cId="2812217667" sldId="909"/>
            <ac:cxnSpMk id="23" creationId="{6BB06F83-3503-4A31-9347-C69ECA7A38D2}"/>
          </ac:cxnSpMkLst>
        </pc:cxnChg>
        <pc:cxnChg chg="add mod">
          <ac:chgData name="Jonathan Neo" userId="499c2d3d-ce76-4636-8e86-6622b1f40b7d" providerId="ADAL" clId="{EAA38B30-6216-4603-B81A-1F5121423905}" dt="2020-05-23T04:26:54.020" v="6667" actId="1036"/>
          <ac:cxnSpMkLst>
            <pc:docMk/>
            <pc:sldMk cId="2812217667" sldId="909"/>
            <ac:cxnSpMk id="26" creationId="{2BFB816D-F120-40EF-BC6B-830DE6A3BDAC}"/>
          </ac:cxnSpMkLst>
        </pc:cxnChg>
        <pc:cxnChg chg="add mod">
          <ac:chgData name="Jonathan Neo" userId="499c2d3d-ce76-4636-8e86-6622b1f40b7d" providerId="ADAL" clId="{EAA38B30-6216-4603-B81A-1F5121423905}" dt="2020-05-23T04:30:56.944" v="7015" actId="14100"/>
          <ac:cxnSpMkLst>
            <pc:docMk/>
            <pc:sldMk cId="2812217667" sldId="909"/>
            <ac:cxnSpMk id="47" creationId="{7BDFA05B-817B-464B-88CA-1AC5ADBEA749}"/>
          </ac:cxnSpMkLst>
        </pc:cxnChg>
      </pc:sldChg>
      <pc:sldChg chg="modSp add del mod">
        <pc:chgData name="Jonathan Neo" userId="499c2d3d-ce76-4636-8e86-6622b1f40b7d" providerId="ADAL" clId="{EAA38B30-6216-4603-B81A-1F5121423905}" dt="2020-05-23T04:32:11.159" v="7061" actId="47"/>
        <pc:sldMkLst>
          <pc:docMk/>
          <pc:sldMk cId="783807783" sldId="910"/>
        </pc:sldMkLst>
        <pc:spChg chg="mod">
          <ac:chgData name="Jonathan Neo" userId="499c2d3d-ce76-4636-8e86-6622b1f40b7d" providerId="ADAL" clId="{EAA38B30-6216-4603-B81A-1F5121423905}" dt="2020-05-23T04:27:36.318" v="6838" actId="20577"/>
          <ac:spMkLst>
            <pc:docMk/>
            <pc:sldMk cId="783807783" sldId="910"/>
            <ac:spMk id="45" creationId="{302E753B-6092-42E1-A754-BACC7F259AAD}"/>
          </ac:spMkLst>
        </pc:spChg>
      </pc:sldChg>
      <pc:sldChg chg="addSp delSp modSp add mod">
        <pc:chgData name="Jonathan Neo" userId="499c2d3d-ce76-4636-8e86-6622b1f40b7d" providerId="ADAL" clId="{EAA38B30-6216-4603-B81A-1F5121423905}" dt="2020-05-23T11:13:35.286" v="19153"/>
        <pc:sldMkLst>
          <pc:docMk/>
          <pc:sldMk cId="1096973941" sldId="911"/>
        </pc:sldMkLst>
        <pc:spChg chg="mod">
          <ac:chgData name="Jonathan Neo" userId="499c2d3d-ce76-4636-8e86-6622b1f40b7d" providerId="ADAL" clId="{EAA38B30-6216-4603-B81A-1F5121423905}" dt="2020-05-23T06:47:43.656" v="12320" actId="20577"/>
          <ac:spMkLst>
            <pc:docMk/>
            <pc:sldMk cId="1096973941" sldId="911"/>
            <ac:spMk id="2" creationId="{4CA54266-611C-486E-B2F8-7030C027DDEB}"/>
          </ac:spMkLst>
        </pc:spChg>
        <pc:spChg chg="mod">
          <ac:chgData name="Jonathan Neo" userId="499c2d3d-ce76-4636-8e86-6622b1f40b7d" providerId="ADAL" clId="{EAA38B30-6216-4603-B81A-1F5121423905}" dt="2020-05-23T04:32:46.249" v="7066" actId="1076"/>
          <ac:spMkLst>
            <pc:docMk/>
            <pc:sldMk cId="1096973941" sldId="911"/>
            <ac:spMk id="19" creationId="{84AC5A15-57E0-473A-B5C5-8AC0709FC16F}"/>
          </ac:spMkLst>
        </pc:spChg>
        <pc:spChg chg="mod">
          <ac:chgData name="Jonathan Neo" userId="499c2d3d-ce76-4636-8e86-6622b1f40b7d" providerId="ADAL" clId="{EAA38B30-6216-4603-B81A-1F5121423905}" dt="2020-05-23T04:32:46.249" v="7066" actId="1076"/>
          <ac:spMkLst>
            <pc:docMk/>
            <pc:sldMk cId="1096973941" sldId="911"/>
            <ac:spMk id="20" creationId="{B8E1BE40-075F-45F3-896F-392E25D4A128}"/>
          </ac:spMkLst>
        </pc:spChg>
        <pc:spChg chg="mod">
          <ac:chgData name="Jonathan Neo" userId="499c2d3d-ce76-4636-8e86-6622b1f40b7d" providerId="ADAL" clId="{EAA38B30-6216-4603-B81A-1F5121423905}" dt="2020-05-23T04:33:13.313" v="7086" actId="20577"/>
          <ac:spMkLst>
            <pc:docMk/>
            <pc:sldMk cId="1096973941" sldId="911"/>
            <ac:spMk id="28" creationId="{2BDA6370-257B-48B7-AAAC-00A338AE4BCA}"/>
          </ac:spMkLst>
        </pc:spChg>
        <pc:spChg chg="mod">
          <ac:chgData name="Jonathan Neo" userId="499c2d3d-ce76-4636-8e86-6622b1f40b7d" providerId="ADAL" clId="{EAA38B30-6216-4603-B81A-1F5121423905}" dt="2020-05-23T05:12:52.016" v="8539"/>
          <ac:spMkLst>
            <pc:docMk/>
            <pc:sldMk cId="1096973941" sldId="911"/>
            <ac:spMk id="32" creationId="{BED74420-F0FE-47C6-810D-8897E76DD049}"/>
          </ac:spMkLst>
        </pc:spChg>
        <pc:spChg chg="mod">
          <ac:chgData name="Jonathan Neo" userId="499c2d3d-ce76-4636-8e86-6622b1f40b7d" providerId="ADAL" clId="{EAA38B30-6216-4603-B81A-1F5121423905}" dt="2020-05-23T05:12:55.410" v="8540" actId="313"/>
          <ac:spMkLst>
            <pc:docMk/>
            <pc:sldMk cId="1096973941" sldId="911"/>
            <ac:spMk id="40" creationId="{1846C027-47E0-48AF-9FC5-94BE80671F8B}"/>
          </ac:spMkLst>
        </pc:spChg>
        <pc:spChg chg="mod">
          <ac:chgData name="Jonathan Neo" userId="499c2d3d-ce76-4636-8e86-6622b1f40b7d" providerId="ADAL" clId="{EAA38B30-6216-4603-B81A-1F5121423905}" dt="2020-05-23T05:13:00.827" v="8560" actId="20577"/>
          <ac:spMkLst>
            <pc:docMk/>
            <pc:sldMk cId="1096973941" sldId="911"/>
            <ac:spMk id="41" creationId="{3926A1C9-86F0-4ACC-B4C0-BA535590B6A3}"/>
          </ac:spMkLst>
        </pc:spChg>
        <pc:spChg chg="mod">
          <ac:chgData name="Jonathan Neo" userId="499c2d3d-ce76-4636-8e86-6622b1f40b7d" providerId="ADAL" clId="{EAA38B30-6216-4603-B81A-1F5121423905}" dt="2020-05-23T05:24:15.322" v="9015" actId="20577"/>
          <ac:spMkLst>
            <pc:docMk/>
            <pc:sldMk cId="1096973941" sldId="911"/>
            <ac:spMk id="45" creationId="{302E753B-6092-42E1-A754-BACC7F259AAD}"/>
          </ac:spMkLst>
        </pc:spChg>
        <pc:spChg chg="mod">
          <ac:chgData name="Jonathan Neo" userId="499c2d3d-ce76-4636-8e86-6622b1f40b7d" providerId="ADAL" clId="{EAA38B30-6216-4603-B81A-1F5121423905}" dt="2020-05-23T04:32:46.249" v="7066" actId="1076"/>
          <ac:spMkLst>
            <pc:docMk/>
            <pc:sldMk cId="1096973941" sldId="911"/>
            <ac:spMk id="46" creationId="{70ABE958-9952-4ADF-9135-AB3507F02C93}"/>
          </ac:spMkLst>
        </pc:spChg>
        <pc:spChg chg="mod">
          <ac:chgData name="Jonathan Neo" userId="499c2d3d-ce76-4636-8e86-6622b1f40b7d" providerId="ADAL" clId="{EAA38B30-6216-4603-B81A-1F5121423905}" dt="2020-05-23T05:13:03.575" v="8569" actId="20577"/>
          <ac:spMkLst>
            <pc:docMk/>
            <pc:sldMk cId="1096973941" sldId="911"/>
            <ac:spMk id="50" creationId="{C7D84463-DA18-45FB-84CE-2E3A97CB5101}"/>
          </ac:spMkLst>
        </pc:spChg>
        <pc:grpChg chg="add del mod">
          <ac:chgData name="Jonathan Neo" userId="499c2d3d-ce76-4636-8e86-6622b1f40b7d" providerId="ADAL" clId="{EAA38B30-6216-4603-B81A-1F5121423905}" dt="2020-05-23T05:12:51.336" v="8538" actId="478"/>
          <ac:grpSpMkLst>
            <pc:docMk/>
            <pc:sldMk cId="1096973941" sldId="911"/>
            <ac:grpSpMk id="27" creationId="{0702C29A-87F2-41B2-AD21-2E106B658B0E}"/>
          </ac:grpSpMkLst>
        </pc:grpChg>
        <pc:grpChg chg="add mod">
          <ac:chgData name="Jonathan Neo" userId="499c2d3d-ce76-4636-8e86-6622b1f40b7d" providerId="ADAL" clId="{EAA38B30-6216-4603-B81A-1F5121423905}" dt="2020-05-23T05:12:52.016" v="8539"/>
          <ac:grpSpMkLst>
            <pc:docMk/>
            <pc:sldMk cId="1096973941" sldId="911"/>
            <ac:grpSpMk id="30" creationId="{7C50B00D-3EAE-49EF-83B2-5FC536CC949E}"/>
          </ac:grpSpMkLst>
        </pc:grpChg>
        <pc:picChg chg="mod">
          <ac:chgData name="Jonathan Neo" userId="499c2d3d-ce76-4636-8e86-6622b1f40b7d" providerId="ADAL" clId="{EAA38B30-6216-4603-B81A-1F5121423905}" dt="2020-05-23T04:32:57.129" v="7068"/>
          <ac:picMkLst>
            <pc:docMk/>
            <pc:sldMk cId="1096973941" sldId="911"/>
            <ac:picMk id="29" creationId="{3D95F5E5-DC77-4A4A-99C7-236D8CCBC4BF}"/>
          </ac:picMkLst>
        </pc:picChg>
        <pc:picChg chg="mod">
          <ac:chgData name="Jonathan Neo" userId="499c2d3d-ce76-4636-8e86-6622b1f40b7d" providerId="ADAL" clId="{EAA38B30-6216-4603-B81A-1F5121423905}" dt="2020-05-23T05:12:52.016" v="8539"/>
          <ac:picMkLst>
            <pc:docMk/>
            <pc:sldMk cId="1096973941" sldId="911"/>
            <ac:picMk id="34" creationId="{BBF79362-8D18-45FD-AB13-A51CDC0C2FA1}"/>
          </ac:picMkLst>
        </pc:picChg>
        <pc:picChg chg="add mod">
          <ac:chgData name="Jonathan Neo" userId="499c2d3d-ce76-4636-8e86-6622b1f40b7d" providerId="ADAL" clId="{EAA38B30-6216-4603-B81A-1F5121423905}" dt="2020-05-23T11:13:35.286" v="19153"/>
          <ac:picMkLst>
            <pc:docMk/>
            <pc:sldMk cId="1096973941" sldId="911"/>
            <ac:picMk id="35" creationId="{101883C1-B038-467B-8918-A03F02D9C7B6}"/>
          </ac:picMkLst>
        </pc:picChg>
        <pc:cxnChg chg="mod">
          <ac:chgData name="Jonathan Neo" userId="499c2d3d-ce76-4636-8e86-6622b1f40b7d" providerId="ADAL" clId="{EAA38B30-6216-4603-B81A-1F5121423905}" dt="2020-05-23T04:32:46.249" v="7066" actId="1076"/>
          <ac:cxnSpMkLst>
            <pc:docMk/>
            <pc:sldMk cId="1096973941" sldId="911"/>
            <ac:cxnSpMk id="23" creationId="{6BB06F83-3503-4A31-9347-C69ECA7A38D2}"/>
          </ac:cxnSpMkLst>
        </pc:cxnChg>
        <pc:cxnChg chg="mod">
          <ac:chgData name="Jonathan Neo" userId="499c2d3d-ce76-4636-8e86-6622b1f40b7d" providerId="ADAL" clId="{EAA38B30-6216-4603-B81A-1F5121423905}" dt="2020-05-23T04:32:46.249" v="7066" actId="1076"/>
          <ac:cxnSpMkLst>
            <pc:docMk/>
            <pc:sldMk cId="1096973941" sldId="911"/>
            <ac:cxnSpMk id="26" creationId="{2BFB816D-F120-40EF-BC6B-830DE6A3BDAC}"/>
          </ac:cxnSpMkLst>
        </pc:cxnChg>
        <pc:cxnChg chg="mod">
          <ac:chgData name="Jonathan Neo" userId="499c2d3d-ce76-4636-8e86-6622b1f40b7d" providerId="ADAL" clId="{EAA38B30-6216-4603-B81A-1F5121423905}" dt="2020-05-23T04:32:46.249" v="7066" actId="1076"/>
          <ac:cxnSpMkLst>
            <pc:docMk/>
            <pc:sldMk cId="1096973941" sldId="911"/>
            <ac:cxnSpMk id="47" creationId="{7BDFA05B-817B-464B-88CA-1AC5ADBEA749}"/>
          </ac:cxnSpMkLst>
        </pc:cxnChg>
      </pc:sldChg>
      <pc:sldChg chg="addSp delSp modSp add mod">
        <pc:chgData name="Jonathan Neo" userId="499c2d3d-ce76-4636-8e86-6622b1f40b7d" providerId="ADAL" clId="{EAA38B30-6216-4603-B81A-1F5121423905}" dt="2020-05-23T11:13:32.947" v="19152" actId="1076"/>
        <pc:sldMkLst>
          <pc:docMk/>
          <pc:sldMk cId="567894702" sldId="912"/>
        </pc:sldMkLst>
        <pc:spChg chg="mod">
          <ac:chgData name="Jonathan Neo" userId="499c2d3d-ce76-4636-8e86-6622b1f40b7d" providerId="ADAL" clId="{EAA38B30-6216-4603-B81A-1F5121423905}" dt="2020-05-23T06:47:52.644" v="12321" actId="20577"/>
          <ac:spMkLst>
            <pc:docMk/>
            <pc:sldMk cId="567894702" sldId="912"/>
            <ac:spMk id="2" creationId="{4CA54266-611C-486E-B2F8-7030C027DDEB}"/>
          </ac:spMkLst>
        </pc:spChg>
        <pc:spChg chg="mod">
          <ac:chgData name="Jonathan Neo" userId="499c2d3d-ce76-4636-8e86-6622b1f40b7d" providerId="ADAL" clId="{EAA38B30-6216-4603-B81A-1F5121423905}" dt="2020-05-23T04:37:48.033" v="7364" actId="12789"/>
          <ac:spMkLst>
            <pc:docMk/>
            <pc:sldMk cId="567894702" sldId="912"/>
            <ac:spMk id="3" creationId="{8B4AED94-F2F7-45B7-90E9-DDC611010061}"/>
          </ac:spMkLst>
        </pc:spChg>
        <pc:spChg chg="mod">
          <ac:chgData name="Jonathan Neo" userId="499c2d3d-ce76-4636-8e86-6622b1f40b7d" providerId="ADAL" clId="{EAA38B30-6216-4603-B81A-1F5121423905}" dt="2020-05-23T04:37:48.033" v="7364" actId="12789"/>
          <ac:spMkLst>
            <pc:docMk/>
            <pc:sldMk cId="567894702" sldId="912"/>
            <ac:spMk id="18" creationId="{231FB0B6-EA47-4DBC-B21E-DF81C28F669E}"/>
          </ac:spMkLst>
        </pc:spChg>
        <pc:spChg chg="mod">
          <ac:chgData name="Jonathan Neo" userId="499c2d3d-ce76-4636-8e86-6622b1f40b7d" providerId="ADAL" clId="{EAA38B30-6216-4603-B81A-1F5121423905}" dt="2020-05-23T05:12:06.326" v="8472" actId="14100"/>
          <ac:spMkLst>
            <pc:docMk/>
            <pc:sldMk cId="567894702" sldId="912"/>
            <ac:spMk id="28" creationId="{2BDA6370-257B-48B7-AAAC-00A338AE4BCA}"/>
          </ac:spMkLst>
        </pc:spChg>
        <pc:spChg chg="add mod">
          <ac:chgData name="Jonathan Neo" userId="499c2d3d-ce76-4636-8e86-6622b1f40b7d" providerId="ADAL" clId="{EAA38B30-6216-4603-B81A-1F5121423905}" dt="2020-05-23T04:37:59.685" v="7366" actId="1076"/>
          <ac:spMkLst>
            <pc:docMk/>
            <pc:sldMk cId="567894702" sldId="912"/>
            <ac:spMk id="30" creationId="{56A061CF-41BF-430F-B9C9-4A9AA14CDAF3}"/>
          </ac:spMkLst>
        </pc:spChg>
        <pc:spChg chg="add mod">
          <ac:chgData name="Jonathan Neo" userId="499c2d3d-ce76-4636-8e86-6622b1f40b7d" providerId="ADAL" clId="{EAA38B30-6216-4603-B81A-1F5121423905}" dt="2020-05-23T09:59:18.725" v="16410" actId="20577"/>
          <ac:spMkLst>
            <pc:docMk/>
            <pc:sldMk cId="567894702" sldId="912"/>
            <ac:spMk id="34" creationId="{3357BD6C-A0CF-4D53-8DE9-AD232BFD2276}"/>
          </ac:spMkLst>
        </pc:spChg>
        <pc:spChg chg="mod">
          <ac:chgData name="Jonathan Neo" userId="499c2d3d-ce76-4636-8e86-6622b1f40b7d" providerId="ADAL" clId="{EAA38B30-6216-4603-B81A-1F5121423905}" dt="2020-05-23T05:12:46.682" v="8537" actId="313"/>
          <ac:spMkLst>
            <pc:docMk/>
            <pc:sldMk cId="567894702" sldId="912"/>
            <ac:spMk id="40" creationId="{1846C027-47E0-48AF-9FC5-94BE80671F8B}"/>
          </ac:spMkLst>
        </pc:spChg>
        <pc:spChg chg="mod">
          <ac:chgData name="Jonathan Neo" userId="499c2d3d-ce76-4636-8e86-6622b1f40b7d" providerId="ADAL" clId="{EAA38B30-6216-4603-B81A-1F5121423905}" dt="2020-05-23T05:12:17.191" v="8496" actId="20577"/>
          <ac:spMkLst>
            <pc:docMk/>
            <pc:sldMk cId="567894702" sldId="912"/>
            <ac:spMk id="41" creationId="{3926A1C9-86F0-4ACC-B4C0-BA535590B6A3}"/>
          </ac:spMkLst>
        </pc:spChg>
        <pc:spChg chg="mod">
          <ac:chgData name="Jonathan Neo" userId="499c2d3d-ce76-4636-8e86-6622b1f40b7d" providerId="ADAL" clId="{EAA38B30-6216-4603-B81A-1F5121423905}" dt="2020-05-23T04:42:44.111" v="7620" actId="113"/>
          <ac:spMkLst>
            <pc:docMk/>
            <pc:sldMk cId="567894702" sldId="912"/>
            <ac:spMk id="45" creationId="{302E753B-6092-42E1-A754-BACC7F259AAD}"/>
          </ac:spMkLst>
        </pc:spChg>
        <pc:spChg chg="mod">
          <ac:chgData name="Jonathan Neo" userId="499c2d3d-ce76-4636-8e86-6622b1f40b7d" providerId="ADAL" clId="{EAA38B30-6216-4603-B81A-1F5121423905}" dt="2020-05-23T05:12:22.311" v="8507" actId="5793"/>
          <ac:spMkLst>
            <pc:docMk/>
            <pc:sldMk cId="567894702" sldId="912"/>
            <ac:spMk id="50" creationId="{C7D84463-DA18-45FB-84CE-2E3A97CB5101}"/>
          </ac:spMkLst>
        </pc:spChg>
        <pc:spChg chg="add mod">
          <ac:chgData name="Jonathan Neo" userId="499c2d3d-ce76-4636-8e86-6622b1f40b7d" providerId="ADAL" clId="{EAA38B30-6216-4603-B81A-1F5121423905}" dt="2020-05-23T11:13:32.947" v="19152" actId="1076"/>
          <ac:spMkLst>
            <pc:docMk/>
            <pc:sldMk cId="567894702" sldId="912"/>
            <ac:spMk id="51" creationId="{AE403C82-B9A5-44BB-B47A-8B8382F82DE1}"/>
          </ac:spMkLst>
        </pc:spChg>
        <pc:spChg chg="add mod">
          <ac:chgData name="Jonathan Neo" userId="499c2d3d-ce76-4636-8e86-6622b1f40b7d" providerId="ADAL" clId="{EAA38B30-6216-4603-B81A-1F5121423905}" dt="2020-05-23T11:13:32.947" v="19152" actId="1076"/>
          <ac:spMkLst>
            <pc:docMk/>
            <pc:sldMk cId="567894702" sldId="912"/>
            <ac:spMk id="52" creationId="{87BAB0E7-3BC2-4025-A63A-6D1A5F94272F}"/>
          </ac:spMkLst>
        </pc:spChg>
        <pc:grpChg chg="mod">
          <ac:chgData name="Jonathan Neo" userId="499c2d3d-ce76-4636-8e86-6622b1f40b7d" providerId="ADAL" clId="{EAA38B30-6216-4603-B81A-1F5121423905}" dt="2020-05-23T05:12:10.289" v="8473" actId="1076"/>
          <ac:grpSpMkLst>
            <pc:docMk/>
            <pc:sldMk cId="567894702" sldId="912"/>
            <ac:grpSpMk id="27" creationId="{0702C29A-87F2-41B2-AD21-2E106B658B0E}"/>
          </ac:grpSpMkLst>
        </pc:grpChg>
        <pc:picChg chg="add del mod">
          <ac:chgData name="Jonathan Neo" userId="499c2d3d-ce76-4636-8e86-6622b1f40b7d" providerId="ADAL" clId="{EAA38B30-6216-4603-B81A-1F5121423905}" dt="2020-05-23T04:39:10.561" v="7376" actId="478"/>
          <ac:picMkLst>
            <pc:docMk/>
            <pc:sldMk cId="567894702" sldId="912"/>
            <ac:picMk id="12" creationId="{DB600112-3F21-4F6D-991F-E5E449E40253}"/>
          </ac:picMkLst>
        </pc:picChg>
        <pc:picChg chg="add mod">
          <ac:chgData name="Jonathan Neo" userId="499c2d3d-ce76-4636-8e86-6622b1f40b7d" providerId="ADAL" clId="{EAA38B30-6216-4603-B81A-1F5121423905}" dt="2020-05-23T04:39:26.255" v="7384" actId="207"/>
          <ac:picMkLst>
            <pc:docMk/>
            <pc:sldMk cId="567894702" sldId="912"/>
            <ac:picMk id="48" creationId="{376E02D0-3460-4BA2-9887-24535E91B65C}"/>
          </ac:picMkLst>
        </pc:picChg>
        <pc:picChg chg="add mod">
          <ac:chgData name="Jonathan Neo" userId="499c2d3d-ce76-4636-8e86-6622b1f40b7d" providerId="ADAL" clId="{EAA38B30-6216-4603-B81A-1F5121423905}" dt="2020-05-23T11:13:32.947" v="19152" actId="1076"/>
          <ac:picMkLst>
            <pc:docMk/>
            <pc:sldMk cId="567894702" sldId="912"/>
            <ac:picMk id="53" creationId="{612254E9-D689-47FF-B7AA-446B4BC86D05}"/>
          </ac:picMkLst>
        </pc:picChg>
        <pc:picChg chg="add mod">
          <ac:chgData name="Jonathan Neo" userId="499c2d3d-ce76-4636-8e86-6622b1f40b7d" providerId="ADAL" clId="{EAA38B30-6216-4603-B81A-1F5121423905}" dt="2020-05-23T11:13:23.795" v="19151"/>
          <ac:picMkLst>
            <pc:docMk/>
            <pc:sldMk cId="567894702" sldId="912"/>
            <ac:picMk id="54" creationId="{B3A1AF82-8BAF-4BB7-BC15-C301BD881FA5}"/>
          </ac:picMkLst>
        </pc:picChg>
        <pc:cxnChg chg="mod">
          <ac:chgData name="Jonathan Neo" userId="499c2d3d-ce76-4636-8e86-6622b1f40b7d" providerId="ADAL" clId="{EAA38B30-6216-4603-B81A-1F5121423905}" dt="2020-05-23T04:37:48.033" v="7364" actId="12789"/>
          <ac:cxnSpMkLst>
            <pc:docMk/>
            <pc:sldMk cId="567894702" sldId="912"/>
            <ac:cxnSpMk id="7" creationId="{5A5F0ACE-66B3-4C92-BB5A-12F0C11620CA}"/>
          </ac:cxnSpMkLst>
        </pc:cxnChg>
        <pc:cxnChg chg="mod">
          <ac:chgData name="Jonathan Neo" userId="499c2d3d-ce76-4636-8e86-6622b1f40b7d" providerId="ADAL" clId="{EAA38B30-6216-4603-B81A-1F5121423905}" dt="2020-05-23T04:37:48.033" v="7364" actId="12789"/>
          <ac:cxnSpMkLst>
            <pc:docMk/>
            <pc:sldMk cId="567894702" sldId="912"/>
            <ac:cxnSpMk id="23" creationId="{6BB06F83-3503-4A31-9347-C69ECA7A38D2}"/>
          </ac:cxnSpMkLst>
        </pc:cxnChg>
        <pc:cxnChg chg="add mod">
          <ac:chgData name="Jonathan Neo" userId="499c2d3d-ce76-4636-8e86-6622b1f40b7d" providerId="ADAL" clId="{EAA38B30-6216-4603-B81A-1F5121423905}" dt="2020-05-23T04:37:59.685" v="7366" actId="1076"/>
          <ac:cxnSpMkLst>
            <pc:docMk/>
            <pc:sldMk cId="567894702" sldId="912"/>
            <ac:cxnSpMk id="32" creationId="{944E7496-412B-4325-863F-23B30088E271}"/>
          </ac:cxnSpMkLst>
        </pc:cxnChg>
        <pc:cxnChg chg="add mod">
          <ac:chgData name="Jonathan Neo" userId="499c2d3d-ce76-4636-8e86-6622b1f40b7d" providerId="ADAL" clId="{EAA38B30-6216-4603-B81A-1F5121423905}" dt="2020-05-23T04:37:59.685" v="7366" actId="1076"/>
          <ac:cxnSpMkLst>
            <pc:docMk/>
            <pc:sldMk cId="567894702" sldId="912"/>
            <ac:cxnSpMk id="35" creationId="{1360B95F-6170-4B88-9A43-4749FC247C3E}"/>
          </ac:cxnSpMkLst>
        </pc:cxnChg>
      </pc:sldChg>
      <pc:sldChg chg="addSp delSp modSp add mod">
        <pc:chgData name="Jonathan Neo" userId="499c2d3d-ce76-4636-8e86-6622b1f40b7d" providerId="ADAL" clId="{EAA38B30-6216-4603-B81A-1F5121423905}" dt="2020-05-23T11:13:22.401" v="19150"/>
        <pc:sldMkLst>
          <pc:docMk/>
          <pc:sldMk cId="3520927661" sldId="913"/>
        </pc:sldMkLst>
        <pc:spChg chg="mod">
          <ac:chgData name="Jonathan Neo" userId="499c2d3d-ce76-4636-8e86-6622b1f40b7d" providerId="ADAL" clId="{EAA38B30-6216-4603-B81A-1F5121423905}" dt="2020-05-23T06:48:03.474" v="12334" actId="20577"/>
          <ac:spMkLst>
            <pc:docMk/>
            <pc:sldMk cId="3520927661" sldId="913"/>
            <ac:spMk id="2" creationId="{4CA54266-611C-486E-B2F8-7030C027DDEB}"/>
          </ac:spMkLst>
        </pc:spChg>
        <pc:spChg chg="del">
          <ac:chgData name="Jonathan Neo" userId="499c2d3d-ce76-4636-8e86-6622b1f40b7d" providerId="ADAL" clId="{EAA38B30-6216-4603-B81A-1F5121423905}" dt="2020-05-23T04:42:01.587" v="7602" actId="478"/>
          <ac:spMkLst>
            <pc:docMk/>
            <pc:sldMk cId="3520927661" sldId="913"/>
            <ac:spMk id="3" creationId="{8B4AED94-F2F7-45B7-90E9-DDC611010061}"/>
          </ac:spMkLst>
        </pc:spChg>
        <pc:spChg chg="del">
          <ac:chgData name="Jonathan Neo" userId="499c2d3d-ce76-4636-8e86-6622b1f40b7d" providerId="ADAL" clId="{EAA38B30-6216-4603-B81A-1F5121423905}" dt="2020-05-23T04:42:01.587" v="7602" actId="478"/>
          <ac:spMkLst>
            <pc:docMk/>
            <pc:sldMk cId="3520927661" sldId="913"/>
            <ac:spMk id="18" creationId="{231FB0B6-EA47-4DBC-B21E-DF81C28F669E}"/>
          </ac:spMkLst>
        </pc:spChg>
        <pc:spChg chg="del">
          <ac:chgData name="Jonathan Neo" userId="499c2d3d-ce76-4636-8e86-6622b1f40b7d" providerId="ADAL" clId="{EAA38B30-6216-4603-B81A-1F5121423905}" dt="2020-05-23T04:42:01.587" v="7602" actId="478"/>
          <ac:spMkLst>
            <pc:docMk/>
            <pc:sldMk cId="3520927661" sldId="913"/>
            <ac:spMk id="19" creationId="{84AC5A15-57E0-473A-B5C5-8AC0709FC16F}"/>
          </ac:spMkLst>
        </pc:spChg>
        <pc:spChg chg="del">
          <ac:chgData name="Jonathan Neo" userId="499c2d3d-ce76-4636-8e86-6622b1f40b7d" providerId="ADAL" clId="{EAA38B30-6216-4603-B81A-1F5121423905}" dt="2020-05-23T04:42:01.587" v="7602" actId="478"/>
          <ac:spMkLst>
            <pc:docMk/>
            <pc:sldMk cId="3520927661" sldId="913"/>
            <ac:spMk id="20" creationId="{B8E1BE40-075F-45F3-896F-392E25D4A128}"/>
          </ac:spMkLst>
        </pc:spChg>
        <pc:spChg chg="add del mod">
          <ac:chgData name="Jonathan Neo" userId="499c2d3d-ce76-4636-8e86-6622b1f40b7d" providerId="ADAL" clId="{EAA38B30-6216-4603-B81A-1F5121423905}" dt="2020-05-23T04:44:23.734" v="7624" actId="478"/>
          <ac:spMkLst>
            <pc:docMk/>
            <pc:sldMk cId="3520927661" sldId="913"/>
            <ac:spMk id="30" creationId="{C2DC0DEF-8FC7-4749-BC4B-3C402441BFC9}"/>
          </ac:spMkLst>
        </pc:spChg>
        <pc:spChg chg="add del mod">
          <ac:chgData name="Jonathan Neo" userId="499c2d3d-ce76-4636-8e86-6622b1f40b7d" providerId="ADAL" clId="{EAA38B30-6216-4603-B81A-1F5121423905}" dt="2020-05-23T04:44:23.734" v="7624" actId="478"/>
          <ac:spMkLst>
            <pc:docMk/>
            <pc:sldMk cId="3520927661" sldId="913"/>
            <ac:spMk id="32" creationId="{74B0F628-620A-487B-BBE4-EE9FA1FE0061}"/>
          </ac:spMkLst>
        </pc:spChg>
        <pc:spChg chg="add del mod">
          <ac:chgData name="Jonathan Neo" userId="499c2d3d-ce76-4636-8e86-6622b1f40b7d" providerId="ADAL" clId="{EAA38B30-6216-4603-B81A-1F5121423905}" dt="2020-05-23T04:44:23.734" v="7624" actId="478"/>
          <ac:spMkLst>
            <pc:docMk/>
            <pc:sldMk cId="3520927661" sldId="913"/>
            <ac:spMk id="34" creationId="{739F4D5C-3264-4A95-8E76-03F73B887707}"/>
          </ac:spMkLst>
        </pc:spChg>
        <pc:spChg chg="add del mod">
          <ac:chgData name="Jonathan Neo" userId="499c2d3d-ce76-4636-8e86-6622b1f40b7d" providerId="ADAL" clId="{EAA38B30-6216-4603-B81A-1F5121423905}" dt="2020-05-23T04:44:23.734" v="7624" actId="478"/>
          <ac:spMkLst>
            <pc:docMk/>
            <pc:sldMk cId="3520927661" sldId="913"/>
            <ac:spMk id="37" creationId="{4187C1EB-9608-4ACB-9B1C-048D0B6A1985}"/>
          </ac:spMkLst>
        </pc:spChg>
        <pc:spChg chg="del">
          <ac:chgData name="Jonathan Neo" userId="499c2d3d-ce76-4636-8e86-6622b1f40b7d" providerId="ADAL" clId="{EAA38B30-6216-4603-B81A-1F5121423905}" dt="2020-05-23T04:42:01.587" v="7602" actId="478"/>
          <ac:spMkLst>
            <pc:docMk/>
            <pc:sldMk cId="3520927661" sldId="913"/>
            <ac:spMk id="38" creationId="{141F4CC6-2FCE-4FE7-A3D3-EFA4461D8C30}"/>
          </ac:spMkLst>
        </pc:spChg>
        <pc:spChg chg="del">
          <ac:chgData name="Jonathan Neo" userId="499c2d3d-ce76-4636-8e86-6622b1f40b7d" providerId="ADAL" clId="{EAA38B30-6216-4603-B81A-1F5121423905}" dt="2020-05-23T04:42:01.587" v="7602" actId="478"/>
          <ac:spMkLst>
            <pc:docMk/>
            <pc:sldMk cId="3520927661" sldId="913"/>
            <ac:spMk id="39" creationId="{C04C81C4-F4C6-44F7-AD78-276FA7C5A86F}"/>
          </ac:spMkLst>
        </pc:spChg>
        <pc:spChg chg="del">
          <ac:chgData name="Jonathan Neo" userId="499c2d3d-ce76-4636-8e86-6622b1f40b7d" providerId="ADAL" clId="{EAA38B30-6216-4603-B81A-1F5121423905}" dt="2020-05-23T04:42:01.587" v="7602" actId="478"/>
          <ac:spMkLst>
            <pc:docMk/>
            <pc:sldMk cId="3520927661" sldId="913"/>
            <ac:spMk id="40" creationId="{1846C027-47E0-48AF-9FC5-94BE80671F8B}"/>
          </ac:spMkLst>
        </pc:spChg>
        <pc:spChg chg="del">
          <ac:chgData name="Jonathan Neo" userId="499c2d3d-ce76-4636-8e86-6622b1f40b7d" providerId="ADAL" clId="{EAA38B30-6216-4603-B81A-1F5121423905}" dt="2020-05-23T04:42:01.587" v="7602" actId="478"/>
          <ac:spMkLst>
            <pc:docMk/>
            <pc:sldMk cId="3520927661" sldId="913"/>
            <ac:spMk id="41" creationId="{3926A1C9-86F0-4ACC-B4C0-BA535590B6A3}"/>
          </ac:spMkLst>
        </pc:spChg>
        <pc:spChg chg="mod">
          <ac:chgData name="Jonathan Neo" userId="499c2d3d-ce76-4636-8e86-6622b1f40b7d" providerId="ADAL" clId="{EAA38B30-6216-4603-B81A-1F5121423905}" dt="2020-05-23T05:02:33.667" v="7763" actId="20577"/>
          <ac:spMkLst>
            <pc:docMk/>
            <pc:sldMk cId="3520927661" sldId="913"/>
            <ac:spMk id="45" creationId="{302E753B-6092-42E1-A754-BACC7F259AAD}"/>
          </ac:spMkLst>
        </pc:spChg>
        <pc:spChg chg="del">
          <ac:chgData name="Jonathan Neo" userId="499c2d3d-ce76-4636-8e86-6622b1f40b7d" providerId="ADAL" clId="{EAA38B30-6216-4603-B81A-1F5121423905}" dt="2020-05-23T04:42:01.587" v="7602" actId="478"/>
          <ac:spMkLst>
            <pc:docMk/>
            <pc:sldMk cId="3520927661" sldId="913"/>
            <ac:spMk id="46" creationId="{70ABE958-9952-4ADF-9135-AB3507F02C93}"/>
          </ac:spMkLst>
        </pc:spChg>
        <pc:spChg chg="mod">
          <ac:chgData name="Jonathan Neo" userId="499c2d3d-ce76-4636-8e86-6622b1f40b7d" providerId="ADAL" clId="{EAA38B30-6216-4603-B81A-1F5121423905}" dt="2020-05-23T05:01:56.925" v="7625"/>
          <ac:spMkLst>
            <pc:docMk/>
            <pc:sldMk cId="3520927661" sldId="913"/>
            <ac:spMk id="48" creationId="{4D654F24-7B09-4427-ABA1-F45C1DB3DA99}"/>
          </ac:spMkLst>
        </pc:spChg>
        <pc:spChg chg="mod">
          <ac:chgData name="Jonathan Neo" userId="499c2d3d-ce76-4636-8e86-6622b1f40b7d" providerId="ADAL" clId="{EAA38B30-6216-4603-B81A-1F5121423905}" dt="2020-05-23T05:01:56.925" v="7625"/>
          <ac:spMkLst>
            <pc:docMk/>
            <pc:sldMk cId="3520927661" sldId="913"/>
            <ac:spMk id="49" creationId="{DEDA8F5E-B7EA-4B5D-838F-7475E677A28B}"/>
          </ac:spMkLst>
        </pc:spChg>
        <pc:spChg chg="del">
          <ac:chgData name="Jonathan Neo" userId="499c2d3d-ce76-4636-8e86-6622b1f40b7d" providerId="ADAL" clId="{EAA38B30-6216-4603-B81A-1F5121423905}" dt="2020-05-23T04:42:01.587" v="7602" actId="478"/>
          <ac:spMkLst>
            <pc:docMk/>
            <pc:sldMk cId="3520927661" sldId="913"/>
            <ac:spMk id="50" creationId="{C7D84463-DA18-45FB-84CE-2E3A97CB5101}"/>
          </ac:spMkLst>
        </pc:spChg>
        <pc:spChg chg="mod">
          <ac:chgData name="Jonathan Neo" userId="499c2d3d-ce76-4636-8e86-6622b1f40b7d" providerId="ADAL" clId="{EAA38B30-6216-4603-B81A-1F5121423905}" dt="2020-05-23T05:01:56.925" v="7625"/>
          <ac:spMkLst>
            <pc:docMk/>
            <pc:sldMk cId="3520927661" sldId="913"/>
            <ac:spMk id="51" creationId="{C275BC1D-601D-498C-8D8E-92923AC8F0BF}"/>
          </ac:spMkLst>
        </pc:spChg>
        <pc:spChg chg="add mod">
          <ac:chgData name="Jonathan Neo" userId="499c2d3d-ce76-4636-8e86-6622b1f40b7d" providerId="ADAL" clId="{EAA38B30-6216-4603-B81A-1F5121423905}" dt="2020-05-23T05:13:13.821" v="8578" actId="20577"/>
          <ac:spMkLst>
            <pc:docMk/>
            <pc:sldMk cId="3520927661" sldId="913"/>
            <ac:spMk id="53" creationId="{A0315AA6-49F0-4E06-82C9-41D63743A2D8}"/>
          </ac:spMkLst>
        </pc:spChg>
        <pc:spChg chg="add mod">
          <ac:chgData name="Jonathan Neo" userId="499c2d3d-ce76-4636-8e86-6622b1f40b7d" providerId="ADAL" clId="{EAA38B30-6216-4603-B81A-1F5121423905}" dt="2020-05-23T05:17:52.175" v="8782" actId="14100"/>
          <ac:spMkLst>
            <pc:docMk/>
            <pc:sldMk cId="3520927661" sldId="913"/>
            <ac:spMk id="54" creationId="{E7CCED6E-35F6-4D92-8068-174EFFE40671}"/>
          </ac:spMkLst>
        </pc:spChg>
        <pc:spChg chg="add mod">
          <ac:chgData name="Jonathan Neo" userId="499c2d3d-ce76-4636-8e86-6622b1f40b7d" providerId="ADAL" clId="{EAA38B30-6216-4603-B81A-1F5121423905}" dt="2020-05-23T05:17:48.591" v="8781" actId="20577"/>
          <ac:spMkLst>
            <pc:docMk/>
            <pc:sldMk cId="3520927661" sldId="913"/>
            <ac:spMk id="55" creationId="{824C65E7-F6AB-42AA-B3E3-9EC9C392FE75}"/>
          </ac:spMkLst>
        </pc:spChg>
        <pc:grpChg chg="del">
          <ac:chgData name="Jonathan Neo" userId="499c2d3d-ce76-4636-8e86-6622b1f40b7d" providerId="ADAL" clId="{EAA38B30-6216-4603-B81A-1F5121423905}" dt="2020-05-23T04:42:01.587" v="7602" actId="478"/>
          <ac:grpSpMkLst>
            <pc:docMk/>
            <pc:sldMk cId="3520927661" sldId="913"/>
            <ac:grpSpMk id="33" creationId="{8D1179B7-94B2-4B38-A75A-10B77EA02093}"/>
          </ac:grpSpMkLst>
        </pc:grpChg>
        <pc:grpChg chg="add mod">
          <ac:chgData name="Jonathan Neo" userId="499c2d3d-ce76-4636-8e86-6622b1f40b7d" providerId="ADAL" clId="{EAA38B30-6216-4603-B81A-1F5121423905}" dt="2020-05-23T05:01:56.925" v="7625"/>
          <ac:grpSpMkLst>
            <pc:docMk/>
            <pc:sldMk cId="3520927661" sldId="913"/>
            <ac:grpSpMk id="43" creationId="{8DF66CBC-141A-41AB-9508-99DD07DB6627}"/>
          </ac:grpSpMkLst>
        </pc:grpChg>
        <pc:grpChg chg="mod">
          <ac:chgData name="Jonathan Neo" userId="499c2d3d-ce76-4636-8e86-6622b1f40b7d" providerId="ADAL" clId="{EAA38B30-6216-4603-B81A-1F5121423905}" dt="2020-05-23T05:01:56.925" v="7625"/>
          <ac:grpSpMkLst>
            <pc:docMk/>
            <pc:sldMk cId="3520927661" sldId="913"/>
            <ac:grpSpMk id="44" creationId="{F208914D-9227-440A-946D-B34D14BF9CC5}"/>
          </ac:grpSpMkLst>
        </pc:grpChg>
        <pc:picChg chg="add del mod">
          <ac:chgData name="Jonathan Neo" userId="499c2d3d-ce76-4636-8e86-6622b1f40b7d" providerId="ADAL" clId="{EAA38B30-6216-4603-B81A-1F5121423905}" dt="2020-05-23T04:44:23.734" v="7624" actId="478"/>
          <ac:picMkLst>
            <pc:docMk/>
            <pc:sldMk cId="3520927661" sldId="913"/>
            <ac:picMk id="24" creationId="{8A70C019-5D17-4F3D-B491-2B10CB40A467}"/>
          </ac:picMkLst>
        </pc:picChg>
        <pc:picChg chg="add del mod">
          <ac:chgData name="Jonathan Neo" userId="499c2d3d-ce76-4636-8e86-6622b1f40b7d" providerId="ADAL" clId="{EAA38B30-6216-4603-B81A-1F5121423905}" dt="2020-05-23T04:44:23.734" v="7624" actId="478"/>
          <ac:picMkLst>
            <pc:docMk/>
            <pc:sldMk cId="3520927661" sldId="913"/>
            <ac:picMk id="25" creationId="{7CFFF322-A35D-410C-9027-E9A967AF2755}"/>
          </ac:picMkLst>
        </pc:picChg>
        <pc:picChg chg="add del mod">
          <ac:chgData name="Jonathan Neo" userId="499c2d3d-ce76-4636-8e86-6622b1f40b7d" providerId="ADAL" clId="{EAA38B30-6216-4603-B81A-1F5121423905}" dt="2020-05-23T04:44:23.734" v="7624" actId="478"/>
          <ac:picMkLst>
            <pc:docMk/>
            <pc:sldMk cId="3520927661" sldId="913"/>
            <ac:picMk id="28" creationId="{CE6BAF2C-FFEB-48A9-86F8-6BA2BCFE3FE5}"/>
          </ac:picMkLst>
        </pc:picChg>
        <pc:picChg chg="add del mod">
          <ac:chgData name="Jonathan Neo" userId="499c2d3d-ce76-4636-8e86-6622b1f40b7d" providerId="ADAL" clId="{EAA38B30-6216-4603-B81A-1F5121423905}" dt="2020-05-23T04:44:23.734" v="7624" actId="478"/>
          <ac:picMkLst>
            <pc:docMk/>
            <pc:sldMk cId="3520927661" sldId="913"/>
            <ac:picMk id="35" creationId="{F7ACB49A-EFD1-45D1-932E-E3EFF6656D53}"/>
          </ac:picMkLst>
        </pc:picChg>
        <pc:picChg chg="add mod">
          <ac:chgData name="Jonathan Neo" userId="499c2d3d-ce76-4636-8e86-6622b1f40b7d" providerId="ADAL" clId="{EAA38B30-6216-4603-B81A-1F5121423905}" dt="2020-05-23T05:01:56.925" v="7625"/>
          <ac:picMkLst>
            <pc:docMk/>
            <pc:sldMk cId="3520927661" sldId="913"/>
            <ac:picMk id="52" creationId="{3F504048-1AE3-4565-B972-AA0109FFA9BB}"/>
          </ac:picMkLst>
        </pc:picChg>
        <pc:picChg chg="add mod">
          <ac:chgData name="Jonathan Neo" userId="499c2d3d-ce76-4636-8e86-6622b1f40b7d" providerId="ADAL" clId="{EAA38B30-6216-4603-B81A-1F5121423905}" dt="2020-05-23T05:17:38.270" v="8733" actId="1076"/>
          <ac:picMkLst>
            <pc:docMk/>
            <pc:sldMk cId="3520927661" sldId="913"/>
            <ac:picMk id="56" creationId="{CED5FE97-4D4B-4343-B2A4-5B1DD2149915}"/>
          </ac:picMkLst>
        </pc:picChg>
        <pc:picChg chg="add mod">
          <ac:chgData name="Jonathan Neo" userId="499c2d3d-ce76-4636-8e86-6622b1f40b7d" providerId="ADAL" clId="{EAA38B30-6216-4603-B81A-1F5121423905}" dt="2020-05-23T11:13:22.401" v="19150"/>
          <ac:picMkLst>
            <pc:docMk/>
            <pc:sldMk cId="3520927661" sldId="913"/>
            <ac:picMk id="57" creationId="{A9DEB033-CD6A-4030-B32C-2C16A7201D9A}"/>
          </ac:picMkLst>
        </pc:picChg>
        <pc:cxnChg chg="del mod">
          <ac:chgData name="Jonathan Neo" userId="499c2d3d-ce76-4636-8e86-6622b1f40b7d" providerId="ADAL" clId="{EAA38B30-6216-4603-B81A-1F5121423905}" dt="2020-05-23T04:42:01.587" v="7602" actId="478"/>
          <ac:cxnSpMkLst>
            <pc:docMk/>
            <pc:sldMk cId="3520927661" sldId="913"/>
            <ac:cxnSpMk id="7" creationId="{5A5F0ACE-66B3-4C92-BB5A-12F0C11620CA}"/>
          </ac:cxnSpMkLst>
        </pc:cxnChg>
        <pc:cxnChg chg="del mod">
          <ac:chgData name="Jonathan Neo" userId="499c2d3d-ce76-4636-8e86-6622b1f40b7d" providerId="ADAL" clId="{EAA38B30-6216-4603-B81A-1F5121423905}" dt="2020-05-23T04:42:01.587" v="7602" actId="478"/>
          <ac:cxnSpMkLst>
            <pc:docMk/>
            <pc:sldMk cId="3520927661" sldId="913"/>
            <ac:cxnSpMk id="23" creationId="{6BB06F83-3503-4A31-9347-C69ECA7A38D2}"/>
          </ac:cxnSpMkLst>
        </pc:cxnChg>
        <pc:cxnChg chg="del mod">
          <ac:chgData name="Jonathan Neo" userId="499c2d3d-ce76-4636-8e86-6622b1f40b7d" providerId="ADAL" clId="{EAA38B30-6216-4603-B81A-1F5121423905}" dt="2020-05-23T04:42:01.587" v="7602" actId="478"/>
          <ac:cxnSpMkLst>
            <pc:docMk/>
            <pc:sldMk cId="3520927661" sldId="913"/>
            <ac:cxnSpMk id="26" creationId="{2BFB816D-F120-40EF-BC6B-830DE6A3BDAC}"/>
          </ac:cxnSpMkLst>
        </pc:cxnChg>
        <pc:cxnChg chg="add del mod">
          <ac:chgData name="Jonathan Neo" userId="499c2d3d-ce76-4636-8e86-6622b1f40b7d" providerId="ADAL" clId="{EAA38B30-6216-4603-B81A-1F5121423905}" dt="2020-05-23T04:44:23.734" v="7624" actId="478"/>
          <ac:cxnSpMkLst>
            <pc:docMk/>
            <pc:sldMk cId="3520927661" sldId="913"/>
            <ac:cxnSpMk id="27" creationId="{D6CE5371-F307-4586-A373-717687220AAB}"/>
          </ac:cxnSpMkLst>
        </pc:cxnChg>
        <pc:cxnChg chg="add del mod">
          <ac:chgData name="Jonathan Neo" userId="499c2d3d-ce76-4636-8e86-6622b1f40b7d" providerId="ADAL" clId="{EAA38B30-6216-4603-B81A-1F5121423905}" dt="2020-05-23T04:44:23.734" v="7624" actId="478"/>
          <ac:cxnSpMkLst>
            <pc:docMk/>
            <pc:sldMk cId="3520927661" sldId="913"/>
            <ac:cxnSpMk id="29" creationId="{E67C65BD-2000-4E3F-BC35-368CAD0A163D}"/>
          </ac:cxnSpMkLst>
        </pc:cxnChg>
        <pc:cxnChg chg="add del mod">
          <ac:chgData name="Jonathan Neo" userId="499c2d3d-ce76-4636-8e86-6622b1f40b7d" providerId="ADAL" clId="{EAA38B30-6216-4603-B81A-1F5121423905}" dt="2020-05-23T04:44:23.734" v="7624" actId="478"/>
          <ac:cxnSpMkLst>
            <pc:docMk/>
            <pc:sldMk cId="3520927661" sldId="913"/>
            <ac:cxnSpMk id="36" creationId="{8FC713C8-4586-461A-ACB4-F311C1B1DD77}"/>
          </ac:cxnSpMkLst>
        </pc:cxnChg>
        <pc:cxnChg chg="del mod">
          <ac:chgData name="Jonathan Neo" userId="499c2d3d-ce76-4636-8e86-6622b1f40b7d" providerId="ADAL" clId="{EAA38B30-6216-4603-B81A-1F5121423905}" dt="2020-05-23T04:42:01.587" v="7602" actId="478"/>
          <ac:cxnSpMkLst>
            <pc:docMk/>
            <pc:sldMk cId="3520927661" sldId="913"/>
            <ac:cxnSpMk id="47" creationId="{7BDFA05B-817B-464B-88CA-1AC5ADBEA749}"/>
          </ac:cxnSpMkLst>
        </pc:cxnChg>
      </pc:sldChg>
      <pc:sldChg chg="addSp delSp modSp add mod">
        <pc:chgData name="Jonathan Neo" userId="499c2d3d-ce76-4636-8e86-6622b1f40b7d" providerId="ADAL" clId="{EAA38B30-6216-4603-B81A-1F5121423905}" dt="2020-05-23T12:13:25.269" v="22667" actId="20577"/>
        <pc:sldMkLst>
          <pc:docMk/>
          <pc:sldMk cId="510471589" sldId="914"/>
        </pc:sldMkLst>
        <pc:spChg chg="mod">
          <ac:chgData name="Jonathan Neo" userId="499c2d3d-ce76-4636-8e86-6622b1f40b7d" providerId="ADAL" clId="{EAA38B30-6216-4603-B81A-1F5121423905}" dt="2020-05-23T06:48:07.023" v="12342" actId="20577"/>
          <ac:spMkLst>
            <pc:docMk/>
            <pc:sldMk cId="510471589" sldId="914"/>
            <ac:spMk id="2" creationId="{4CA54266-611C-486E-B2F8-7030C027DDEB}"/>
          </ac:spMkLst>
        </pc:spChg>
        <pc:spChg chg="add del mod">
          <ac:chgData name="Jonathan Neo" userId="499c2d3d-ce76-4636-8e86-6622b1f40b7d" providerId="ADAL" clId="{EAA38B30-6216-4603-B81A-1F5121423905}" dt="2020-05-23T12:13:11.871" v="22601" actId="478"/>
          <ac:spMkLst>
            <pc:docMk/>
            <pc:sldMk cId="510471589" sldId="914"/>
            <ac:spMk id="14" creationId="{D92F7342-19B9-45BA-8F51-5C78CA811C08}"/>
          </ac:spMkLst>
        </pc:spChg>
        <pc:spChg chg="add del mod">
          <ac:chgData name="Jonathan Neo" userId="499c2d3d-ce76-4636-8e86-6622b1f40b7d" providerId="ADAL" clId="{EAA38B30-6216-4603-B81A-1F5121423905}" dt="2020-05-23T12:13:25.269" v="22667" actId="20577"/>
          <ac:spMkLst>
            <pc:docMk/>
            <pc:sldMk cId="510471589" sldId="914"/>
            <ac:spMk id="15" creationId="{C0E32720-DF99-4823-AD47-3C22B97C6641}"/>
          </ac:spMkLst>
        </pc:spChg>
        <pc:spChg chg="mod">
          <ac:chgData name="Jonathan Neo" userId="499c2d3d-ce76-4636-8e86-6622b1f40b7d" providerId="ADAL" clId="{EAA38B30-6216-4603-B81A-1F5121423905}" dt="2020-05-23T05:07:24.458" v="8173" actId="20577"/>
          <ac:spMkLst>
            <pc:docMk/>
            <pc:sldMk cId="510471589" sldId="914"/>
            <ac:spMk id="45" creationId="{302E753B-6092-42E1-A754-BACC7F259AAD}"/>
          </ac:spMkLst>
        </pc:spChg>
        <pc:spChg chg="mod">
          <ac:chgData name="Jonathan Neo" userId="499c2d3d-ce76-4636-8e86-6622b1f40b7d" providerId="ADAL" clId="{EAA38B30-6216-4603-B81A-1F5121423905}" dt="2020-05-23T05:13:20.233" v="8587" actId="20577"/>
          <ac:spMkLst>
            <pc:docMk/>
            <pc:sldMk cId="510471589" sldId="914"/>
            <ac:spMk id="53" creationId="{A0315AA6-49F0-4E06-82C9-41D63743A2D8}"/>
          </ac:spMkLst>
        </pc:spChg>
        <pc:picChg chg="add mod">
          <ac:chgData name="Jonathan Neo" userId="499c2d3d-ce76-4636-8e86-6622b1f40b7d" providerId="ADAL" clId="{EAA38B30-6216-4603-B81A-1F5121423905}" dt="2020-05-23T11:13:20.734" v="19149"/>
          <ac:picMkLst>
            <pc:docMk/>
            <pc:sldMk cId="510471589" sldId="914"/>
            <ac:picMk id="13" creationId="{0F6A33F3-86CF-4553-8CEC-72142D2A6EB9}"/>
          </ac:picMkLst>
        </pc:picChg>
        <pc:picChg chg="add del mod">
          <ac:chgData name="Jonathan Neo" userId="499c2d3d-ce76-4636-8e86-6622b1f40b7d" providerId="ADAL" clId="{EAA38B30-6216-4603-B81A-1F5121423905}" dt="2020-05-23T12:13:11.871" v="22601" actId="478"/>
          <ac:picMkLst>
            <pc:docMk/>
            <pc:sldMk cId="510471589" sldId="914"/>
            <ac:picMk id="16" creationId="{137CF9F3-1303-4FC1-A576-62B2D0BDEEC3}"/>
          </ac:picMkLst>
        </pc:picChg>
      </pc:sldChg>
      <pc:sldChg chg="modSp add del mod">
        <pc:chgData name="Jonathan Neo" userId="499c2d3d-ce76-4636-8e86-6622b1f40b7d" providerId="ADAL" clId="{EAA38B30-6216-4603-B81A-1F5121423905}" dt="2020-05-23T05:03:13.536" v="7790" actId="47"/>
        <pc:sldMkLst>
          <pc:docMk/>
          <pc:sldMk cId="3928919698" sldId="914"/>
        </pc:sldMkLst>
        <pc:spChg chg="mod">
          <ac:chgData name="Jonathan Neo" userId="499c2d3d-ce76-4636-8e86-6622b1f40b7d" providerId="ADAL" clId="{EAA38B30-6216-4603-B81A-1F5121423905}" dt="2020-05-23T05:03:11.013" v="7789" actId="20577"/>
          <ac:spMkLst>
            <pc:docMk/>
            <pc:sldMk cId="3928919698" sldId="914"/>
            <ac:spMk id="2" creationId="{4CA54266-611C-486E-B2F8-7030C027DDEB}"/>
          </ac:spMkLst>
        </pc:spChg>
      </pc:sldChg>
      <pc:sldChg chg="addSp delSp modSp add mod">
        <pc:chgData name="Jonathan Neo" userId="499c2d3d-ce76-4636-8e86-6622b1f40b7d" providerId="ADAL" clId="{EAA38B30-6216-4603-B81A-1F5121423905}" dt="2020-05-23T14:34:27.676" v="28880" actId="20577"/>
        <pc:sldMkLst>
          <pc:docMk/>
          <pc:sldMk cId="2525769049" sldId="915"/>
        </pc:sldMkLst>
        <pc:spChg chg="mod">
          <ac:chgData name="Jonathan Neo" userId="499c2d3d-ce76-4636-8e86-6622b1f40b7d" providerId="ADAL" clId="{EAA38B30-6216-4603-B81A-1F5121423905}" dt="2020-05-23T06:47:35.109" v="12318" actId="20577"/>
          <ac:spMkLst>
            <pc:docMk/>
            <pc:sldMk cId="2525769049" sldId="915"/>
            <ac:spMk id="2" creationId="{4CA54266-611C-486E-B2F8-7030C027DDEB}"/>
          </ac:spMkLst>
        </pc:spChg>
        <pc:spChg chg="add del mod">
          <ac:chgData name="Jonathan Neo" userId="499c2d3d-ce76-4636-8e86-6622b1f40b7d" providerId="ADAL" clId="{EAA38B30-6216-4603-B81A-1F5121423905}" dt="2020-05-23T05:25:33.875" v="9016" actId="478"/>
          <ac:spMkLst>
            <pc:docMk/>
            <pc:sldMk cId="2525769049" sldId="915"/>
            <ac:spMk id="3" creationId="{1AC41D18-1796-4986-B518-6AC15820DF3A}"/>
          </ac:spMkLst>
        </pc:spChg>
        <pc:spChg chg="del">
          <ac:chgData name="Jonathan Neo" userId="499c2d3d-ce76-4636-8e86-6622b1f40b7d" providerId="ADAL" clId="{EAA38B30-6216-4603-B81A-1F5121423905}" dt="2020-05-23T05:04:24.890" v="7888" actId="478"/>
          <ac:spMkLst>
            <pc:docMk/>
            <pc:sldMk cId="2525769049" sldId="915"/>
            <ac:spMk id="13" creationId="{A975C74E-E6DE-45AB-BD7E-5D2876FC03E0}"/>
          </ac:spMkLst>
        </pc:spChg>
        <pc:spChg chg="del">
          <ac:chgData name="Jonathan Neo" userId="499c2d3d-ce76-4636-8e86-6622b1f40b7d" providerId="ADAL" clId="{EAA38B30-6216-4603-B81A-1F5121423905}" dt="2020-05-23T05:04:24.890" v="7888" actId="478"/>
          <ac:spMkLst>
            <pc:docMk/>
            <pc:sldMk cId="2525769049" sldId="915"/>
            <ac:spMk id="14" creationId="{B218834A-882A-49BE-A588-EDDA7C2AF15B}"/>
          </ac:spMkLst>
        </pc:spChg>
        <pc:spChg chg="mod">
          <ac:chgData name="Jonathan Neo" userId="499c2d3d-ce76-4636-8e86-6622b1f40b7d" providerId="ADAL" clId="{EAA38B30-6216-4603-B81A-1F5121423905}" dt="2020-05-23T05:25:41.551" v="9017"/>
          <ac:spMkLst>
            <pc:docMk/>
            <pc:sldMk cId="2525769049" sldId="915"/>
            <ac:spMk id="19" creationId="{582557C9-6822-4316-BC3B-7378178B889E}"/>
          </ac:spMkLst>
        </pc:spChg>
        <pc:spChg chg="mod">
          <ac:chgData name="Jonathan Neo" userId="499c2d3d-ce76-4636-8e86-6622b1f40b7d" providerId="ADAL" clId="{EAA38B30-6216-4603-B81A-1F5121423905}" dt="2020-05-23T05:34:59.162" v="9216" actId="14100"/>
          <ac:spMkLst>
            <pc:docMk/>
            <pc:sldMk cId="2525769049" sldId="915"/>
            <ac:spMk id="20" creationId="{7E614596-766F-4B61-9660-0BD464F31C67}"/>
          </ac:spMkLst>
        </pc:spChg>
        <pc:spChg chg="mod">
          <ac:chgData name="Jonathan Neo" userId="499c2d3d-ce76-4636-8e86-6622b1f40b7d" providerId="ADAL" clId="{EAA38B30-6216-4603-B81A-1F5121423905}" dt="2020-05-23T05:26:03.432" v="9073" actId="14100"/>
          <ac:spMkLst>
            <pc:docMk/>
            <pc:sldMk cId="2525769049" sldId="915"/>
            <ac:spMk id="21" creationId="{F2708714-3E10-4F89-97AF-30598C08019E}"/>
          </ac:spMkLst>
        </pc:spChg>
        <pc:spChg chg="add del mod">
          <ac:chgData name="Jonathan Neo" userId="499c2d3d-ce76-4636-8e86-6622b1f40b7d" providerId="ADAL" clId="{EAA38B30-6216-4603-B81A-1F5121423905}" dt="2020-05-23T05:26:14.409" v="9076" actId="478"/>
          <ac:spMkLst>
            <pc:docMk/>
            <pc:sldMk cId="2525769049" sldId="915"/>
            <ac:spMk id="23" creationId="{239727E0-CC58-4D43-BE4D-91DBA4975607}"/>
          </ac:spMkLst>
        </pc:spChg>
        <pc:spChg chg="add mod">
          <ac:chgData name="Jonathan Neo" userId="499c2d3d-ce76-4636-8e86-6622b1f40b7d" providerId="ADAL" clId="{EAA38B30-6216-4603-B81A-1F5121423905}" dt="2020-05-23T14:34:27.676" v="28880" actId="20577"/>
          <ac:spMkLst>
            <pc:docMk/>
            <pc:sldMk cId="2525769049" sldId="915"/>
            <ac:spMk id="25" creationId="{095EE56B-9BE2-4FCC-B179-701F9AF7FA96}"/>
          </ac:spMkLst>
        </pc:spChg>
        <pc:spChg chg="add del mod">
          <ac:chgData name="Jonathan Neo" userId="499c2d3d-ce76-4636-8e86-6622b1f40b7d" providerId="ADAL" clId="{EAA38B30-6216-4603-B81A-1F5121423905}" dt="2020-05-23T09:58:08.633" v="16364"/>
          <ac:spMkLst>
            <pc:docMk/>
            <pc:sldMk cId="2525769049" sldId="915"/>
            <ac:spMk id="26" creationId="{3DCAA0C1-0F43-4588-BD95-F1BB72E1F499}"/>
          </ac:spMkLst>
        </pc:spChg>
        <pc:spChg chg="mod">
          <ac:chgData name="Jonathan Neo" userId="499c2d3d-ce76-4636-8e86-6622b1f40b7d" providerId="ADAL" clId="{EAA38B30-6216-4603-B81A-1F5121423905}" dt="2020-05-23T09:58:12.675" v="16380" actId="20577"/>
          <ac:spMkLst>
            <pc:docMk/>
            <pc:sldMk cId="2525769049" sldId="915"/>
            <ac:spMk id="45" creationId="{302E753B-6092-42E1-A754-BACC7F259AAD}"/>
          </ac:spMkLst>
        </pc:spChg>
        <pc:spChg chg="del">
          <ac:chgData name="Jonathan Neo" userId="499c2d3d-ce76-4636-8e86-6622b1f40b7d" providerId="ADAL" clId="{EAA38B30-6216-4603-B81A-1F5121423905}" dt="2020-05-23T05:04:24.890" v="7888" actId="478"/>
          <ac:spMkLst>
            <pc:docMk/>
            <pc:sldMk cId="2525769049" sldId="915"/>
            <ac:spMk id="56" creationId="{8AC67209-379C-4F23-9D7D-FAC3C9294D64}"/>
          </ac:spMkLst>
        </pc:spChg>
        <pc:grpChg chg="add mod">
          <ac:chgData name="Jonathan Neo" userId="499c2d3d-ce76-4636-8e86-6622b1f40b7d" providerId="ADAL" clId="{EAA38B30-6216-4603-B81A-1F5121423905}" dt="2020-05-23T09:58:23.116" v="16408" actId="1035"/>
          <ac:grpSpMkLst>
            <pc:docMk/>
            <pc:sldMk cId="2525769049" sldId="915"/>
            <ac:grpSpMk id="17" creationId="{25F4BC9B-6BD6-498C-B86F-24BFBE24F9E1}"/>
          </ac:grpSpMkLst>
        </pc:grpChg>
        <pc:grpChg chg="mod">
          <ac:chgData name="Jonathan Neo" userId="499c2d3d-ce76-4636-8e86-6622b1f40b7d" providerId="ADAL" clId="{EAA38B30-6216-4603-B81A-1F5121423905}" dt="2020-05-23T05:25:41.551" v="9017"/>
          <ac:grpSpMkLst>
            <pc:docMk/>
            <pc:sldMk cId="2525769049" sldId="915"/>
            <ac:grpSpMk id="18" creationId="{A9678363-1360-46A7-B97B-9D0A840B576A}"/>
          </ac:grpSpMkLst>
        </pc:grpChg>
        <pc:grpChg chg="del">
          <ac:chgData name="Jonathan Neo" userId="499c2d3d-ce76-4636-8e86-6622b1f40b7d" providerId="ADAL" clId="{EAA38B30-6216-4603-B81A-1F5121423905}" dt="2020-05-23T05:04:24.890" v="7888" actId="478"/>
          <ac:grpSpMkLst>
            <pc:docMk/>
            <pc:sldMk cId="2525769049" sldId="915"/>
            <ac:grpSpMk id="32" creationId="{3A4150AF-916B-4A7E-9839-06275B368E1B}"/>
          </ac:grpSpMkLst>
        </pc:grpChg>
        <pc:picChg chg="del">
          <ac:chgData name="Jonathan Neo" userId="499c2d3d-ce76-4636-8e86-6622b1f40b7d" providerId="ADAL" clId="{EAA38B30-6216-4603-B81A-1F5121423905}" dt="2020-05-23T05:04:24.890" v="7888" actId="478"/>
          <ac:picMkLst>
            <pc:docMk/>
            <pc:sldMk cId="2525769049" sldId="915"/>
            <ac:picMk id="15" creationId="{FFD89EEB-C8DB-48E6-BC0D-418FE5909E33}"/>
          </ac:picMkLst>
        </pc:picChg>
        <pc:picChg chg="add mod">
          <ac:chgData name="Jonathan Neo" userId="499c2d3d-ce76-4636-8e86-6622b1f40b7d" providerId="ADAL" clId="{EAA38B30-6216-4603-B81A-1F5121423905}" dt="2020-05-23T09:58:23.116" v="16408" actId="1035"/>
          <ac:picMkLst>
            <pc:docMk/>
            <pc:sldMk cId="2525769049" sldId="915"/>
            <ac:picMk id="22" creationId="{36917D53-0229-463F-AF60-B668302BDC47}"/>
          </ac:picMkLst>
        </pc:picChg>
        <pc:picChg chg="add mod">
          <ac:chgData name="Jonathan Neo" userId="499c2d3d-ce76-4636-8e86-6622b1f40b7d" providerId="ADAL" clId="{EAA38B30-6216-4603-B81A-1F5121423905}" dt="2020-05-23T11:13:37.478" v="19155"/>
          <ac:picMkLst>
            <pc:docMk/>
            <pc:sldMk cId="2525769049" sldId="915"/>
            <ac:picMk id="27" creationId="{1E877A78-C8C5-4B55-9E34-C0861198001A}"/>
          </ac:picMkLst>
        </pc:picChg>
        <pc:picChg chg="del">
          <ac:chgData name="Jonathan Neo" userId="499c2d3d-ce76-4636-8e86-6622b1f40b7d" providerId="ADAL" clId="{EAA38B30-6216-4603-B81A-1F5121423905}" dt="2020-05-23T05:04:24.890" v="7888" actId="478"/>
          <ac:picMkLst>
            <pc:docMk/>
            <pc:sldMk cId="2525769049" sldId="915"/>
            <ac:picMk id="55" creationId="{D2711483-EF92-4EF6-8F82-ACF0E86BF55A}"/>
          </ac:picMkLst>
        </pc:picChg>
      </pc:sldChg>
      <pc:sldChg chg="addSp delSp modSp add mod">
        <pc:chgData name="Jonathan Neo" userId="499c2d3d-ce76-4636-8e86-6622b1f40b7d" providerId="ADAL" clId="{EAA38B30-6216-4603-B81A-1F5121423905}" dt="2020-05-23T11:13:18.473" v="19148"/>
        <pc:sldMkLst>
          <pc:docMk/>
          <pc:sldMk cId="1350152427" sldId="916"/>
        </pc:sldMkLst>
        <pc:spChg chg="mod">
          <ac:chgData name="Jonathan Neo" userId="499c2d3d-ce76-4636-8e86-6622b1f40b7d" providerId="ADAL" clId="{EAA38B30-6216-4603-B81A-1F5121423905}" dt="2020-05-23T06:48:22.859" v="12349" actId="20577"/>
          <ac:spMkLst>
            <pc:docMk/>
            <pc:sldMk cId="1350152427" sldId="916"/>
            <ac:spMk id="2" creationId="{4CA54266-611C-486E-B2F8-7030C027DDEB}"/>
          </ac:spMkLst>
        </pc:spChg>
        <pc:spChg chg="add mod">
          <ac:chgData name="Jonathan Neo" userId="499c2d3d-ce76-4636-8e86-6622b1f40b7d" providerId="ADAL" clId="{EAA38B30-6216-4603-B81A-1F5121423905}" dt="2020-05-23T05:11:11.722" v="8410" actId="1036"/>
          <ac:spMkLst>
            <pc:docMk/>
            <pc:sldMk cId="1350152427" sldId="916"/>
            <ac:spMk id="18" creationId="{EC0479B0-6DC5-4B65-9567-A15C444C0FFF}"/>
          </ac:spMkLst>
        </pc:spChg>
        <pc:spChg chg="add mod">
          <ac:chgData name="Jonathan Neo" userId="499c2d3d-ce76-4636-8e86-6622b1f40b7d" providerId="ADAL" clId="{EAA38B30-6216-4603-B81A-1F5121423905}" dt="2020-05-23T05:11:11.722" v="8410" actId="1036"/>
          <ac:spMkLst>
            <pc:docMk/>
            <pc:sldMk cId="1350152427" sldId="916"/>
            <ac:spMk id="19" creationId="{2A379E44-9886-456D-83CA-0CF9CE7D0C52}"/>
          </ac:spMkLst>
        </pc:spChg>
        <pc:spChg chg="add mod">
          <ac:chgData name="Jonathan Neo" userId="499c2d3d-ce76-4636-8e86-6622b1f40b7d" providerId="ADAL" clId="{EAA38B30-6216-4603-B81A-1F5121423905}" dt="2020-05-23T05:11:11.722" v="8410" actId="1036"/>
          <ac:spMkLst>
            <pc:docMk/>
            <pc:sldMk cId="1350152427" sldId="916"/>
            <ac:spMk id="20" creationId="{E1CC3FA7-D591-4DC2-9EEE-B960E5F1FD9E}"/>
          </ac:spMkLst>
        </pc:spChg>
        <pc:spChg chg="add mod">
          <ac:chgData name="Jonathan Neo" userId="499c2d3d-ce76-4636-8e86-6622b1f40b7d" providerId="ADAL" clId="{EAA38B30-6216-4603-B81A-1F5121423905}" dt="2020-05-23T05:11:11.722" v="8410" actId="1036"/>
          <ac:spMkLst>
            <pc:docMk/>
            <pc:sldMk cId="1350152427" sldId="916"/>
            <ac:spMk id="23" creationId="{C44C5520-9AC7-466E-930B-10BF50D378FE}"/>
          </ac:spMkLst>
        </pc:spChg>
        <pc:spChg chg="add mod">
          <ac:chgData name="Jonathan Neo" userId="499c2d3d-ce76-4636-8e86-6622b1f40b7d" providerId="ADAL" clId="{EAA38B30-6216-4603-B81A-1F5121423905}" dt="2020-05-23T05:13:37.025" v="8612" actId="14100"/>
          <ac:spMkLst>
            <pc:docMk/>
            <pc:sldMk cId="1350152427" sldId="916"/>
            <ac:spMk id="33" creationId="{D551DED9-7BE6-41EB-9C08-0024121E8213}"/>
          </ac:spMkLst>
        </pc:spChg>
        <pc:spChg chg="mod">
          <ac:chgData name="Jonathan Neo" userId="499c2d3d-ce76-4636-8e86-6622b1f40b7d" providerId="ADAL" clId="{EAA38B30-6216-4603-B81A-1F5121423905}" dt="2020-05-23T05:13:27.810" v="8598" actId="20577"/>
          <ac:spMkLst>
            <pc:docMk/>
            <pc:sldMk cId="1350152427" sldId="916"/>
            <ac:spMk id="39" creationId="{B6BAE2C7-B3E0-4B56-A8A8-F35E83F887A3}"/>
          </ac:spMkLst>
        </pc:spChg>
        <pc:spChg chg="mod">
          <ac:chgData name="Jonathan Neo" userId="499c2d3d-ce76-4636-8e86-6622b1f40b7d" providerId="ADAL" clId="{EAA38B30-6216-4603-B81A-1F5121423905}" dt="2020-05-23T05:15:26.778" v="8618" actId="14100"/>
          <ac:spMkLst>
            <pc:docMk/>
            <pc:sldMk cId="1350152427" sldId="916"/>
            <ac:spMk id="40" creationId="{0EA08293-4074-4ABA-B4D9-4B085B97AADF}"/>
          </ac:spMkLst>
        </pc:spChg>
        <pc:spChg chg="mod">
          <ac:chgData name="Jonathan Neo" userId="499c2d3d-ce76-4636-8e86-6622b1f40b7d" providerId="ADAL" clId="{EAA38B30-6216-4603-B81A-1F5121423905}" dt="2020-05-23T05:11:27.912" v="8442"/>
          <ac:spMkLst>
            <pc:docMk/>
            <pc:sldMk cId="1350152427" sldId="916"/>
            <ac:spMk id="41" creationId="{5C9E6CB8-2190-4D06-9E20-C0D2F90054FD}"/>
          </ac:spMkLst>
        </pc:spChg>
        <pc:spChg chg="mod">
          <ac:chgData name="Jonathan Neo" userId="499c2d3d-ce76-4636-8e86-6622b1f40b7d" providerId="ADAL" clId="{EAA38B30-6216-4603-B81A-1F5121423905}" dt="2020-05-23T05:18:28.164" v="8791" actId="20577"/>
          <ac:spMkLst>
            <pc:docMk/>
            <pc:sldMk cId="1350152427" sldId="916"/>
            <ac:spMk id="45" creationId="{302E753B-6092-42E1-A754-BACC7F259AAD}"/>
          </ac:spMkLst>
        </pc:spChg>
        <pc:spChg chg="add mod">
          <ac:chgData name="Jonathan Neo" userId="499c2d3d-ce76-4636-8e86-6622b1f40b7d" providerId="ADAL" clId="{EAA38B30-6216-4603-B81A-1F5121423905}" dt="2020-05-23T05:15:19.439" v="8617" actId="1076"/>
          <ac:spMkLst>
            <pc:docMk/>
            <pc:sldMk cId="1350152427" sldId="916"/>
            <ac:spMk id="46" creationId="{E3FADD21-1537-48FD-BDD1-F39567DEA490}"/>
          </ac:spMkLst>
        </pc:spChg>
        <pc:spChg chg="del">
          <ac:chgData name="Jonathan Neo" userId="499c2d3d-ce76-4636-8e86-6622b1f40b7d" providerId="ADAL" clId="{EAA38B30-6216-4603-B81A-1F5121423905}" dt="2020-05-23T05:08:42.888" v="8261" actId="478"/>
          <ac:spMkLst>
            <pc:docMk/>
            <pc:sldMk cId="1350152427" sldId="916"/>
            <ac:spMk id="53" creationId="{A0315AA6-49F0-4E06-82C9-41D63743A2D8}"/>
          </ac:spMkLst>
        </pc:spChg>
        <pc:grpChg chg="add mod">
          <ac:chgData name="Jonathan Neo" userId="499c2d3d-ce76-4636-8e86-6622b1f40b7d" providerId="ADAL" clId="{EAA38B30-6216-4603-B81A-1F5121423905}" dt="2020-05-23T05:11:31.948" v="8443" actId="1076"/>
          <ac:grpSpMkLst>
            <pc:docMk/>
            <pc:sldMk cId="1350152427" sldId="916"/>
            <ac:grpSpMk id="37" creationId="{8BBC9BA1-8BDD-4BA1-8018-39CF33F0CDFF}"/>
          </ac:grpSpMkLst>
        </pc:grpChg>
        <pc:grpChg chg="mod">
          <ac:chgData name="Jonathan Neo" userId="499c2d3d-ce76-4636-8e86-6622b1f40b7d" providerId="ADAL" clId="{EAA38B30-6216-4603-B81A-1F5121423905}" dt="2020-05-23T05:11:27.912" v="8442"/>
          <ac:grpSpMkLst>
            <pc:docMk/>
            <pc:sldMk cId="1350152427" sldId="916"/>
            <ac:grpSpMk id="38" creationId="{BC1E77E3-9E6B-4886-B9B3-15A22B15EFD7}"/>
          </ac:grpSpMkLst>
        </pc:grpChg>
        <pc:grpChg chg="del">
          <ac:chgData name="Jonathan Neo" userId="499c2d3d-ce76-4636-8e86-6622b1f40b7d" providerId="ADAL" clId="{EAA38B30-6216-4603-B81A-1F5121423905}" dt="2020-05-23T05:08:42.888" v="8261" actId="478"/>
          <ac:grpSpMkLst>
            <pc:docMk/>
            <pc:sldMk cId="1350152427" sldId="916"/>
            <ac:grpSpMk id="43" creationId="{8DF66CBC-141A-41AB-9508-99DD07DB6627}"/>
          </ac:grpSpMkLst>
        </pc:grpChg>
        <pc:picChg chg="add mod">
          <ac:chgData name="Jonathan Neo" userId="499c2d3d-ce76-4636-8e86-6622b1f40b7d" providerId="ADAL" clId="{EAA38B30-6216-4603-B81A-1F5121423905}" dt="2020-05-23T05:11:11.722" v="8410" actId="1036"/>
          <ac:picMkLst>
            <pc:docMk/>
            <pc:sldMk cId="1350152427" sldId="916"/>
            <ac:picMk id="13" creationId="{5DAF01D8-500F-4B59-AE91-786FD7745D36}"/>
          </ac:picMkLst>
        </pc:picChg>
        <pc:picChg chg="add mod">
          <ac:chgData name="Jonathan Neo" userId="499c2d3d-ce76-4636-8e86-6622b1f40b7d" providerId="ADAL" clId="{EAA38B30-6216-4603-B81A-1F5121423905}" dt="2020-05-23T05:11:11.722" v="8410" actId="1036"/>
          <ac:picMkLst>
            <pc:docMk/>
            <pc:sldMk cId="1350152427" sldId="916"/>
            <ac:picMk id="14" creationId="{721E2864-3D96-444E-A168-63AAAC81300B}"/>
          </ac:picMkLst>
        </pc:picChg>
        <pc:picChg chg="add mod">
          <ac:chgData name="Jonathan Neo" userId="499c2d3d-ce76-4636-8e86-6622b1f40b7d" providerId="ADAL" clId="{EAA38B30-6216-4603-B81A-1F5121423905}" dt="2020-05-23T05:11:11.722" v="8410" actId="1036"/>
          <ac:picMkLst>
            <pc:docMk/>
            <pc:sldMk cId="1350152427" sldId="916"/>
            <ac:picMk id="16" creationId="{C6094D5C-937D-421A-8D67-6C46CCD84C68}"/>
          </ac:picMkLst>
        </pc:picChg>
        <pc:picChg chg="add mod">
          <ac:chgData name="Jonathan Neo" userId="499c2d3d-ce76-4636-8e86-6622b1f40b7d" providerId="ADAL" clId="{EAA38B30-6216-4603-B81A-1F5121423905}" dt="2020-05-23T05:11:11.722" v="8410" actId="1036"/>
          <ac:picMkLst>
            <pc:docMk/>
            <pc:sldMk cId="1350152427" sldId="916"/>
            <ac:picMk id="21" creationId="{8BCDB7B7-1D3B-4832-9660-52164E5C3574}"/>
          </ac:picMkLst>
        </pc:picChg>
        <pc:picChg chg="add mod">
          <ac:chgData name="Jonathan Neo" userId="499c2d3d-ce76-4636-8e86-6622b1f40b7d" providerId="ADAL" clId="{EAA38B30-6216-4603-B81A-1F5121423905}" dt="2020-05-23T05:11:11.722" v="8410" actId="1036"/>
          <ac:picMkLst>
            <pc:docMk/>
            <pc:sldMk cId="1350152427" sldId="916"/>
            <ac:picMk id="24" creationId="{80F0B97A-B2B1-476A-8432-C1FD169C1619}"/>
          </ac:picMkLst>
        </pc:picChg>
        <pc:picChg chg="add mod">
          <ac:chgData name="Jonathan Neo" userId="499c2d3d-ce76-4636-8e86-6622b1f40b7d" providerId="ADAL" clId="{EAA38B30-6216-4603-B81A-1F5121423905}" dt="2020-05-23T05:11:11.722" v="8410" actId="1036"/>
          <ac:picMkLst>
            <pc:docMk/>
            <pc:sldMk cId="1350152427" sldId="916"/>
            <ac:picMk id="29" creationId="{58E8730C-7885-467A-AA8E-E2CD12F97127}"/>
          </ac:picMkLst>
        </pc:picChg>
        <pc:picChg chg="add mod">
          <ac:chgData name="Jonathan Neo" userId="499c2d3d-ce76-4636-8e86-6622b1f40b7d" providerId="ADAL" clId="{EAA38B30-6216-4603-B81A-1F5121423905}" dt="2020-05-23T11:13:18.473" v="19148"/>
          <ac:picMkLst>
            <pc:docMk/>
            <pc:sldMk cId="1350152427" sldId="916"/>
            <ac:picMk id="47" creationId="{84CFAF39-14B4-49D6-8005-0F083AA1F324}"/>
          </ac:picMkLst>
        </pc:picChg>
        <pc:picChg chg="del">
          <ac:chgData name="Jonathan Neo" userId="499c2d3d-ce76-4636-8e86-6622b1f40b7d" providerId="ADAL" clId="{EAA38B30-6216-4603-B81A-1F5121423905}" dt="2020-05-23T05:08:42.888" v="8261" actId="478"/>
          <ac:picMkLst>
            <pc:docMk/>
            <pc:sldMk cId="1350152427" sldId="916"/>
            <ac:picMk id="52" creationId="{3F504048-1AE3-4565-B972-AA0109FFA9BB}"/>
          </ac:picMkLst>
        </pc:picChg>
        <pc:cxnChg chg="add mod">
          <ac:chgData name="Jonathan Neo" userId="499c2d3d-ce76-4636-8e86-6622b1f40b7d" providerId="ADAL" clId="{EAA38B30-6216-4603-B81A-1F5121423905}" dt="2020-05-23T05:11:11.722" v="8410" actId="1036"/>
          <ac:cxnSpMkLst>
            <pc:docMk/>
            <pc:sldMk cId="1350152427" sldId="916"/>
            <ac:cxnSpMk id="15" creationId="{CFB672B2-7A2E-4C2C-922A-40B5F8D7C6BC}"/>
          </ac:cxnSpMkLst>
        </pc:cxnChg>
        <pc:cxnChg chg="add mod">
          <ac:chgData name="Jonathan Neo" userId="499c2d3d-ce76-4636-8e86-6622b1f40b7d" providerId="ADAL" clId="{EAA38B30-6216-4603-B81A-1F5121423905}" dt="2020-05-23T05:11:11.722" v="8410" actId="1036"/>
          <ac:cxnSpMkLst>
            <pc:docMk/>
            <pc:sldMk cId="1350152427" sldId="916"/>
            <ac:cxnSpMk id="17" creationId="{A0B3B178-FF22-469F-9BF0-0C32E123AF37}"/>
          </ac:cxnSpMkLst>
        </pc:cxnChg>
        <pc:cxnChg chg="add mod">
          <ac:chgData name="Jonathan Neo" userId="499c2d3d-ce76-4636-8e86-6622b1f40b7d" providerId="ADAL" clId="{EAA38B30-6216-4603-B81A-1F5121423905}" dt="2020-05-23T05:11:11.722" v="8410" actId="1036"/>
          <ac:cxnSpMkLst>
            <pc:docMk/>
            <pc:sldMk cId="1350152427" sldId="916"/>
            <ac:cxnSpMk id="22" creationId="{1BC5EC7E-31E1-443B-88AC-D463C4AC438E}"/>
          </ac:cxnSpMkLst>
        </pc:cxnChg>
        <pc:cxnChg chg="add mod">
          <ac:chgData name="Jonathan Neo" userId="499c2d3d-ce76-4636-8e86-6622b1f40b7d" providerId="ADAL" clId="{EAA38B30-6216-4603-B81A-1F5121423905}" dt="2020-05-23T05:11:11.722" v="8410" actId="1036"/>
          <ac:cxnSpMkLst>
            <pc:docMk/>
            <pc:sldMk cId="1350152427" sldId="916"/>
            <ac:cxnSpMk id="30" creationId="{020E20E5-3E7A-4F97-9656-667C46E560FD}"/>
          </ac:cxnSpMkLst>
        </pc:cxnChg>
      </pc:sldChg>
      <pc:sldChg chg="addSp modSp add mod">
        <pc:chgData name="Jonathan Neo" userId="499c2d3d-ce76-4636-8e86-6622b1f40b7d" providerId="ADAL" clId="{EAA38B30-6216-4603-B81A-1F5121423905}" dt="2020-05-23T11:13:17.171" v="19147"/>
        <pc:sldMkLst>
          <pc:docMk/>
          <pc:sldMk cId="3190158940" sldId="917"/>
        </pc:sldMkLst>
        <pc:spChg chg="mod">
          <ac:chgData name="Jonathan Neo" userId="499c2d3d-ce76-4636-8e86-6622b1f40b7d" providerId="ADAL" clId="{EAA38B30-6216-4603-B81A-1F5121423905}" dt="2020-05-23T06:48:27.280" v="12351" actId="20577"/>
          <ac:spMkLst>
            <pc:docMk/>
            <pc:sldMk cId="3190158940" sldId="917"/>
            <ac:spMk id="2" creationId="{4CA54266-611C-486E-B2F8-7030C027DDEB}"/>
          </ac:spMkLst>
        </pc:spChg>
        <pc:spChg chg="mod">
          <ac:chgData name="Jonathan Neo" userId="499c2d3d-ce76-4636-8e86-6622b1f40b7d" providerId="ADAL" clId="{EAA38B30-6216-4603-B81A-1F5121423905}" dt="2020-05-23T05:43:42.517" v="9979"/>
          <ac:spMkLst>
            <pc:docMk/>
            <pc:sldMk cId="3190158940" sldId="917"/>
            <ac:spMk id="45" creationId="{302E753B-6092-42E1-A754-BACC7F259AAD}"/>
          </ac:spMkLst>
        </pc:spChg>
        <pc:spChg chg="mod">
          <ac:chgData name="Jonathan Neo" userId="499c2d3d-ce76-4636-8e86-6622b1f40b7d" providerId="ADAL" clId="{EAA38B30-6216-4603-B81A-1F5121423905}" dt="2020-05-23T05:43:55.857" v="9993" actId="20577"/>
          <ac:spMkLst>
            <pc:docMk/>
            <pc:sldMk cId="3190158940" sldId="917"/>
            <ac:spMk id="53" creationId="{A0315AA6-49F0-4E06-82C9-41D63743A2D8}"/>
          </ac:spMkLst>
        </pc:spChg>
        <pc:picChg chg="add mod">
          <ac:chgData name="Jonathan Neo" userId="499c2d3d-ce76-4636-8e86-6622b1f40b7d" providerId="ADAL" clId="{EAA38B30-6216-4603-B81A-1F5121423905}" dt="2020-05-23T11:13:17.171" v="19147"/>
          <ac:picMkLst>
            <pc:docMk/>
            <pc:sldMk cId="3190158940" sldId="917"/>
            <ac:picMk id="13" creationId="{3E2206D8-D6B0-4C19-B2D5-7D487F7878EE}"/>
          </ac:picMkLst>
        </pc:picChg>
      </pc:sldChg>
      <pc:sldChg chg="add del">
        <pc:chgData name="Jonathan Neo" userId="499c2d3d-ce76-4636-8e86-6622b1f40b7d" providerId="ADAL" clId="{EAA38B30-6216-4603-B81A-1F5121423905}" dt="2020-05-23T05:40:37.687" v="9356" actId="47"/>
        <pc:sldMkLst>
          <pc:docMk/>
          <pc:sldMk cId="406841456" sldId="918"/>
        </pc:sldMkLst>
      </pc:sldChg>
      <pc:sldChg chg="addSp delSp modSp add mod">
        <pc:chgData name="Jonathan Neo" userId="499c2d3d-ce76-4636-8e86-6622b1f40b7d" providerId="ADAL" clId="{EAA38B30-6216-4603-B81A-1F5121423905}" dt="2020-05-23T11:13:13.023" v="19144"/>
        <pc:sldMkLst>
          <pc:docMk/>
          <pc:sldMk cId="610572827" sldId="918"/>
        </pc:sldMkLst>
        <pc:spChg chg="mod">
          <ac:chgData name="Jonathan Neo" userId="499c2d3d-ce76-4636-8e86-6622b1f40b7d" providerId="ADAL" clId="{EAA38B30-6216-4603-B81A-1F5121423905}" dt="2020-05-23T06:48:45.525" v="12358" actId="20577"/>
          <ac:spMkLst>
            <pc:docMk/>
            <pc:sldMk cId="610572827" sldId="918"/>
            <ac:spMk id="2" creationId="{4CA54266-611C-486E-B2F8-7030C027DDEB}"/>
          </ac:spMkLst>
        </pc:spChg>
        <pc:spChg chg="add mod">
          <ac:chgData name="Jonathan Neo" userId="499c2d3d-ce76-4636-8e86-6622b1f40b7d" providerId="ADAL" clId="{EAA38B30-6216-4603-B81A-1F5121423905}" dt="2020-05-23T06:58:55.356" v="12493" actId="14100"/>
          <ac:spMkLst>
            <pc:docMk/>
            <pc:sldMk cId="610572827" sldId="918"/>
            <ac:spMk id="13" creationId="{46A17262-D706-4F8C-990E-0AD02B67B1DE}"/>
          </ac:spMkLst>
        </pc:spChg>
        <pc:spChg chg="add mod">
          <ac:chgData name="Jonathan Neo" userId="499c2d3d-ce76-4636-8e86-6622b1f40b7d" providerId="ADAL" clId="{EAA38B30-6216-4603-B81A-1F5121423905}" dt="2020-05-23T06:58:53.061" v="12492" actId="14100"/>
          <ac:spMkLst>
            <pc:docMk/>
            <pc:sldMk cId="610572827" sldId="918"/>
            <ac:spMk id="14" creationId="{55B339A1-3E94-4CEC-AAE0-6B9C0AB6C32D}"/>
          </ac:spMkLst>
        </pc:spChg>
        <pc:spChg chg="add del mod">
          <ac:chgData name="Jonathan Neo" userId="499c2d3d-ce76-4636-8e86-6622b1f40b7d" providerId="ADAL" clId="{EAA38B30-6216-4603-B81A-1F5121423905}" dt="2020-05-23T06:19:22.114" v="11449" actId="478"/>
          <ac:spMkLst>
            <pc:docMk/>
            <pc:sldMk cId="610572827" sldId="918"/>
            <ac:spMk id="16" creationId="{3648068E-BE08-41A6-8DCC-ADA4661745E9}"/>
          </ac:spMkLst>
        </pc:spChg>
        <pc:spChg chg="add del mod">
          <ac:chgData name="Jonathan Neo" userId="499c2d3d-ce76-4636-8e86-6622b1f40b7d" providerId="ADAL" clId="{EAA38B30-6216-4603-B81A-1F5121423905}" dt="2020-05-23T06:19:22.114" v="11449" actId="478"/>
          <ac:spMkLst>
            <pc:docMk/>
            <pc:sldMk cId="610572827" sldId="918"/>
            <ac:spMk id="17" creationId="{1D5F7E3D-0FB6-4AF3-9268-422093BFCBB3}"/>
          </ac:spMkLst>
        </pc:spChg>
        <pc:spChg chg="add del mod">
          <ac:chgData name="Jonathan Neo" userId="499c2d3d-ce76-4636-8e86-6622b1f40b7d" providerId="ADAL" clId="{EAA38B30-6216-4603-B81A-1F5121423905}" dt="2020-05-23T06:32:37.276" v="11888"/>
          <ac:spMkLst>
            <pc:docMk/>
            <pc:sldMk cId="610572827" sldId="918"/>
            <ac:spMk id="19" creationId="{54BB0228-2429-4E11-B077-E0A7BC983511}"/>
          </ac:spMkLst>
        </pc:spChg>
        <pc:spChg chg="add mod">
          <ac:chgData name="Jonathan Neo" userId="499c2d3d-ce76-4636-8e86-6622b1f40b7d" providerId="ADAL" clId="{EAA38B30-6216-4603-B81A-1F5121423905}" dt="2020-05-23T06:59:02.114" v="12494" actId="14100"/>
          <ac:spMkLst>
            <pc:docMk/>
            <pc:sldMk cId="610572827" sldId="918"/>
            <ac:spMk id="20" creationId="{AF732BA0-E578-42E0-BCD2-ECCDEBDC11E0}"/>
          </ac:spMkLst>
        </pc:spChg>
        <pc:spChg chg="add mod">
          <ac:chgData name="Jonathan Neo" userId="499c2d3d-ce76-4636-8e86-6622b1f40b7d" providerId="ADAL" clId="{EAA38B30-6216-4603-B81A-1F5121423905}" dt="2020-05-23T06:34:58.473" v="12225" actId="20577"/>
          <ac:spMkLst>
            <pc:docMk/>
            <pc:sldMk cId="610572827" sldId="918"/>
            <ac:spMk id="21" creationId="{992DA0CA-7784-4B0F-B726-942F73B78D05}"/>
          </ac:spMkLst>
        </pc:spChg>
        <pc:spChg chg="mod">
          <ac:chgData name="Jonathan Neo" userId="499c2d3d-ce76-4636-8e86-6622b1f40b7d" providerId="ADAL" clId="{EAA38B30-6216-4603-B81A-1F5121423905}" dt="2020-05-23T06:41:16.327" v="12238" actId="20577"/>
          <ac:spMkLst>
            <pc:docMk/>
            <pc:sldMk cId="610572827" sldId="918"/>
            <ac:spMk id="45" creationId="{302E753B-6092-42E1-A754-BACC7F259AAD}"/>
          </ac:spMkLst>
        </pc:spChg>
        <pc:spChg chg="mod">
          <ac:chgData name="Jonathan Neo" userId="499c2d3d-ce76-4636-8e86-6622b1f40b7d" providerId="ADAL" clId="{EAA38B30-6216-4603-B81A-1F5121423905}" dt="2020-05-23T06:25:24.530" v="11884" actId="20577"/>
          <ac:spMkLst>
            <pc:docMk/>
            <pc:sldMk cId="610572827" sldId="918"/>
            <ac:spMk id="53" creationId="{A0315AA6-49F0-4E06-82C9-41D63743A2D8}"/>
          </ac:spMkLst>
        </pc:spChg>
        <pc:picChg chg="add mod">
          <ac:chgData name="Jonathan Neo" userId="499c2d3d-ce76-4636-8e86-6622b1f40b7d" providerId="ADAL" clId="{EAA38B30-6216-4603-B81A-1F5121423905}" dt="2020-05-23T05:42:40.330" v="9884"/>
          <ac:picMkLst>
            <pc:docMk/>
            <pc:sldMk cId="610572827" sldId="918"/>
            <ac:picMk id="15" creationId="{BC406913-A12D-4E13-90FC-058C1E59547F}"/>
          </ac:picMkLst>
        </pc:picChg>
        <pc:picChg chg="add del mod">
          <ac:chgData name="Jonathan Neo" userId="499c2d3d-ce76-4636-8e86-6622b1f40b7d" providerId="ADAL" clId="{EAA38B30-6216-4603-B81A-1F5121423905}" dt="2020-05-23T06:19:22.114" v="11449" actId="478"/>
          <ac:picMkLst>
            <pc:docMk/>
            <pc:sldMk cId="610572827" sldId="918"/>
            <ac:picMk id="18" creationId="{FADB8D39-6930-42D2-B780-B6545662FEB2}"/>
          </ac:picMkLst>
        </pc:picChg>
        <pc:picChg chg="add del mod">
          <ac:chgData name="Jonathan Neo" userId="499c2d3d-ce76-4636-8e86-6622b1f40b7d" providerId="ADAL" clId="{EAA38B30-6216-4603-B81A-1F5121423905}" dt="2020-05-23T06:32:50.969" v="11891" actId="478"/>
          <ac:picMkLst>
            <pc:docMk/>
            <pc:sldMk cId="610572827" sldId="918"/>
            <ac:picMk id="22" creationId="{79824DC8-D3E7-4C40-A5A8-8BB6B1235333}"/>
          </ac:picMkLst>
        </pc:picChg>
        <pc:picChg chg="add mod">
          <ac:chgData name="Jonathan Neo" userId="499c2d3d-ce76-4636-8e86-6622b1f40b7d" providerId="ADAL" clId="{EAA38B30-6216-4603-B81A-1F5121423905}" dt="2020-05-23T06:32:53.760" v="11893" actId="1076"/>
          <ac:picMkLst>
            <pc:docMk/>
            <pc:sldMk cId="610572827" sldId="918"/>
            <ac:picMk id="23" creationId="{5670824E-A950-4FBD-99B6-2EB8366FF5CA}"/>
          </ac:picMkLst>
        </pc:picChg>
        <pc:picChg chg="add mod">
          <ac:chgData name="Jonathan Neo" userId="499c2d3d-ce76-4636-8e86-6622b1f40b7d" providerId="ADAL" clId="{EAA38B30-6216-4603-B81A-1F5121423905}" dt="2020-05-23T11:13:13.023" v="19144"/>
          <ac:picMkLst>
            <pc:docMk/>
            <pc:sldMk cId="610572827" sldId="918"/>
            <ac:picMk id="24" creationId="{7637C8D5-08FB-4A63-B521-362D9415BFC5}"/>
          </ac:picMkLst>
        </pc:picChg>
      </pc:sldChg>
      <pc:sldChg chg="addSp delSp modSp add mod ord">
        <pc:chgData name="Jonathan Neo" userId="499c2d3d-ce76-4636-8e86-6622b1f40b7d" providerId="ADAL" clId="{EAA38B30-6216-4603-B81A-1F5121423905}" dt="2020-05-23T12:13:31.714" v="22668" actId="478"/>
        <pc:sldMkLst>
          <pc:docMk/>
          <pc:sldMk cId="3753233311" sldId="919"/>
        </pc:sldMkLst>
        <pc:spChg chg="mod">
          <ac:chgData name="Jonathan Neo" userId="499c2d3d-ce76-4636-8e86-6622b1f40b7d" providerId="ADAL" clId="{EAA38B30-6216-4603-B81A-1F5121423905}" dt="2020-05-23T06:48:30.542" v="12352"/>
          <ac:spMkLst>
            <pc:docMk/>
            <pc:sldMk cId="3753233311" sldId="919"/>
            <ac:spMk id="2" creationId="{4CA54266-611C-486E-B2F8-7030C027DDEB}"/>
          </ac:spMkLst>
        </pc:spChg>
        <pc:spChg chg="add del mod">
          <ac:chgData name="Jonathan Neo" userId="499c2d3d-ce76-4636-8e86-6622b1f40b7d" providerId="ADAL" clId="{EAA38B30-6216-4603-B81A-1F5121423905}" dt="2020-05-23T12:13:31.714" v="22668" actId="478"/>
          <ac:spMkLst>
            <pc:docMk/>
            <pc:sldMk cId="3753233311" sldId="919"/>
            <ac:spMk id="13" creationId="{D71DBFC5-27A7-4742-A2A3-888BB4025BD9}"/>
          </ac:spMkLst>
        </pc:spChg>
        <pc:spChg chg="add del mod">
          <ac:chgData name="Jonathan Neo" userId="499c2d3d-ce76-4636-8e86-6622b1f40b7d" providerId="ADAL" clId="{EAA38B30-6216-4603-B81A-1F5121423905}" dt="2020-05-23T12:13:31.714" v="22668" actId="478"/>
          <ac:spMkLst>
            <pc:docMk/>
            <pc:sldMk cId="3753233311" sldId="919"/>
            <ac:spMk id="14" creationId="{8BB9F383-A750-4D8F-8C53-8C875D16A7F6}"/>
          </ac:spMkLst>
        </pc:spChg>
        <pc:spChg chg="mod">
          <ac:chgData name="Jonathan Neo" userId="499c2d3d-ce76-4636-8e86-6622b1f40b7d" providerId="ADAL" clId="{EAA38B30-6216-4603-B81A-1F5121423905}" dt="2020-05-23T06:01:15.145" v="11044" actId="20577"/>
          <ac:spMkLst>
            <pc:docMk/>
            <pc:sldMk cId="3753233311" sldId="919"/>
            <ac:spMk id="45" creationId="{302E753B-6092-42E1-A754-BACC7F259AAD}"/>
          </ac:spMkLst>
        </pc:spChg>
        <pc:spChg chg="mod">
          <ac:chgData name="Jonathan Neo" userId="499c2d3d-ce76-4636-8e86-6622b1f40b7d" providerId="ADAL" clId="{EAA38B30-6216-4603-B81A-1F5121423905}" dt="2020-05-23T05:59:00.778" v="10710" actId="1036"/>
          <ac:spMkLst>
            <pc:docMk/>
            <pc:sldMk cId="3753233311" sldId="919"/>
            <ac:spMk id="53" creationId="{A0315AA6-49F0-4E06-82C9-41D63743A2D8}"/>
          </ac:spMkLst>
        </pc:spChg>
        <pc:grpChg chg="mod">
          <ac:chgData name="Jonathan Neo" userId="499c2d3d-ce76-4636-8e86-6622b1f40b7d" providerId="ADAL" clId="{EAA38B30-6216-4603-B81A-1F5121423905}" dt="2020-05-23T05:59:00.778" v="10710" actId="1036"/>
          <ac:grpSpMkLst>
            <pc:docMk/>
            <pc:sldMk cId="3753233311" sldId="919"/>
            <ac:grpSpMk id="43" creationId="{8DF66CBC-141A-41AB-9508-99DD07DB6627}"/>
          </ac:grpSpMkLst>
        </pc:grpChg>
        <pc:picChg chg="add del mod">
          <ac:chgData name="Jonathan Neo" userId="499c2d3d-ce76-4636-8e86-6622b1f40b7d" providerId="ADAL" clId="{EAA38B30-6216-4603-B81A-1F5121423905}" dt="2020-05-23T12:13:31.714" v="22668" actId="478"/>
          <ac:picMkLst>
            <pc:docMk/>
            <pc:sldMk cId="3753233311" sldId="919"/>
            <ac:picMk id="15" creationId="{7EB0BCFA-7532-4354-BAAB-E96F0AFC04A8}"/>
          </ac:picMkLst>
        </pc:picChg>
        <pc:picChg chg="add mod">
          <ac:chgData name="Jonathan Neo" userId="499c2d3d-ce76-4636-8e86-6622b1f40b7d" providerId="ADAL" clId="{EAA38B30-6216-4603-B81A-1F5121423905}" dt="2020-05-23T11:13:15.971" v="19146"/>
          <ac:picMkLst>
            <pc:docMk/>
            <pc:sldMk cId="3753233311" sldId="919"/>
            <ac:picMk id="16" creationId="{8188DDFE-49A0-42F0-88E0-805B25090574}"/>
          </ac:picMkLst>
        </pc:picChg>
        <pc:picChg chg="mod">
          <ac:chgData name="Jonathan Neo" userId="499c2d3d-ce76-4636-8e86-6622b1f40b7d" providerId="ADAL" clId="{EAA38B30-6216-4603-B81A-1F5121423905}" dt="2020-05-23T05:59:00.778" v="10710" actId="1036"/>
          <ac:picMkLst>
            <pc:docMk/>
            <pc:sldMk cId="3753233311" sldId="919"/>
            <ac:picMk id="52" creationId="{3F504048-1AE3-4565-B972-AA0109FFA9BB}"/>
          </ac:picMkLst>
        </pc:picChg>
      </pc:sldChg>
      <pc:sldChg chg="addSp delSp modSp add mod">
        <pc:chgData name="Jonathan Neo" userId="499c2d3d-ce76-4636-8e86-6622b1f40b7d" providerId="ADAL" clId="{EAA38B30-6216-4603-B81A-1F5121423905}" dt="2020-05-23T11:13:14.062" v="19145"/>
        <pc:sldMkLst>
          <pc:docMk/>
          <pc:sldMk cId="206309997" sldId="920"/>
        </pc:sldMkLst>
        <pc:spChg chg="mod">
          <ac:chgData name="Jonathan Neo" userId="499c2d3d-ce76-4636-8e86-6622b1f40b7d" providerId="ADAL" clId="{EAA38B30-6216-4603-B81A-1F5121423905}" dt="2020-05-23T06:48:39.474" v="12355" actId="20577"/>
          <ac:spMkLst>
            <pc:docMk/>
            <pc:sldMk cId="206309997" sldId="920"/>
            <ac:spMk id="2" creationId="{4CA54266-611C-486E-B2F8-7030C027DDEB}"/>
          </ac:spMkLst>
        </pc:spChg>
        <pc:spChg chg="add del mod">
          <ac:chgData name="Jonathan Neo" userId="499c2d3d-ce76-4636-8e86-6622b1f40b7d" providerId="ADAL" clId="{EAA38B30-6216-4603-B81A-1F5121423905}" dt="2020-05-23T06:01:54.281" v="11103" actId="478"/>
          <ac:spMkLst>
            <pc:docMk/>
            <pc:sldMk cId="206309997" sldId="920"/>
            <ac:spMk id="13" creationId="{D71DBFC5-27A7-4742-A2A3-888BB4025BD9}"/>
          </ac:spMkLst>
        </pc:spChg>
        <pc:spChg chg="add del mod">
          <ac:chgData name="Jonathan Neo" userId="499c2d3d-ce76-4636-8e86-6622b1f40b7d" providerId="ADAL" clId="{EAA38B30-6216-4603-B81A-1F5121423905}" dt="2020-05-23T06:01:54.281" v="11103" actId="478"/>
          <ac:spMkLst>
            <pc:docMk/>
            <pc:sldMk cId="206309997" sldId="920"/>
            <ac:spMk id="14" creationId="{8BB9F383-A750-4D8F-8C53-8C875D16A7F6}"/>
          </ac:spMkLst>
        </pc:spChg>
        <pc:spChg chg="mod">
          <ac:chgData name="Jonathan Neo" userId="499c2d3d-ce76-4636-8e86-6622b1f40b7d" providerId="ADAL" clId="{EAA38B30-6216-4603-B81A-1F5121423905}" dt="2020-05-23T06:09:15.423" v="11258" actId="20577"/>
          <ac:spMkLst>
            <pc:docMk/>
            <pc:sldMk cId="206309997" sldId="920"/>
            <ac:spMk id="18" creationId="{E07EABB9-CFB0-4EE4-92EC-698106868B1C}"/>
          </ac:spMkLst>
        </pc:spChg>
        <pc:spChg chg="mod">
          <ac:chgData name="Jonathan Neo" userId="499c2d3d-ce76-4636-8e86-6622b1f40b7d" providerId="ADAL" clId="{EAA38B30-6216-4603-B81A-1F5121423905}" dt="2020-05-23T06:08:41.865" v="11232"/>
          <ac:spMkLst>
            <pc:docMk/>
            <pc:sldMk cId="206309997" sldId="920"/>
            <ac:spMk id="19" creationId="{46F6EE11-0020-4789-B7ED-97D03E587A31}"/>
          </ac:spMkLst>
        </pc:spChg>
        <pc:spChg chg="mod">
          <ac:chgData name="Jonathan Neo" userId="499c2d3d-ce76-4636-8e86-6622b1f40b7d" providerId="ADAL" clId="{EAA38B30-6216-4603-B81A-1F5121423905}" dt="2020-05-23T06:08:41.865" v="11232"/>
          <ac:spMkLst>
            <pc:docMk/>
            <pc:sldMk cId="206309997" sldId="920"/>
            <ac:spMk id="20" creationId="{1008EFE9-797E-4B10-B8BA-AE58C7575071}"/>
          </ac:spMkLst>
        </pc:spChg>
        <pc:spChg chg="add mod">
          <ac:chgData name="Jonathan Neo" userId="499c2d3d-ce76-4636-8e86-6622b1f40b7d" providerId="ADAL" clId="{EAA38B30-6216-4603-B81A-1F5121423905}" dt="2020-05-23T06:10:27.986" v="11262" actId="1076"/>
          <ac:spMkLst>
            <pc:docMk/>
            <pc:sldMk cId="206309997" sldId="920"/>
            <ac:spMk id="22" creationId="{E06106F8-4A78-4461-9C8A-15D5AA65B024}"/>
          </ac:spMkLst>
        </pc:spChg>
        <pc:spChg chg="mod">
          <ac:chgData name="Jonathan Neo" userId="499c2d3d-ce76-4636-8e86-6622b1f40b7d" providerId="ADAL" clId="{EAA38B30-6216-4603-B81A-1F5121423905}" dt="2020-05-23T06:15:47.554" v="11277" actId="14100"/>
          <ac:spMkLst>
            <pc:docMk/>
            <pc:sldMk cId="206309997" sldId="920"/>
            <ac:spMk id="45" creationId="{302E753B-6092-42E1-A754-BACC7F259AAD}"/>
          </ac:spMkLst>
        </pc:spChg>
        <pc:spChg chg="mod">
          <ac:chgData name="Jonathan Neo" userId="499c2d3d-ce76-4636-8e86-6622b1f40b7d" providerId="ADAL" clId="{EAA38B30-6216-4603-B81A-1F5121423905}" dt="2020-05-23T06:09:01.284" v="11238" actId="14100"/>
          <ac:spMkLst>
            <pc:docMk/>
            <pc:sldMk cId="206309997" sldId="920"/>
            <ac:spMk id="49" creationId="{DEDA8F5E-B7EA-4B5D-838F-7475E677A28B}"/>
          </ac:spMkLst>
        </pc:spChg>
        <pc:spChg chg="mod">
          <ac:chgData name="Jonathan Neo" userId="499c2d3d-ce76-4636-8e86-6622b1f40b7d" providerId="ADAL" clId="{EAA38B30-6216-4603-B81A-1F5121423905}" dt="2020-05-23T06:08:56.129" v="11237" actId="14100"/>
          <ac:spMkLst>
            <pc:docMk/>
            <pc:sldMk cId="206309997" sldId="920"/>
            <ac:spMk id="51" creationId="{C275BC1D-601D-498C-8D8E-92923AC8F0BF}"/>
          </ac:spMkLst>
        </pc:spChg>
        <pc:spChg chg="mod">
          <ac:chgData name="Jonathan Neo" userId="499c2d3d-ce76-4636-8e86-6622b1f40b7d" providerId="ADAL" clId="{EAA38B30-6216-4603-B81A-1F5121423905}" dt="2020-05-23T06:54:45.800" v="12471" actId="20577"/>
          <ac:spMkLst>
            <pc:docMk/>
            <pc:sldMk cId="206309997" sldId="920"/>
            <ac:spMk id="53" creationId="{A0315AA6-49F0-4E06-82C9-41D63743A2D8}"/>
          </ac:spMkLst>
        </pc:spChg>
        <pc:grpChg chg="add mod">
          <ac:chgData name="Jonathan Neo" userId="499c2d3d-ce76-4636-8e86-6622b1f40b7d" providerId="ADAL" clId="{EAA38B30-6216-4603-B81A-1F5121423905}" dt="2020-05-23T06:08:49.234" v="11235" actId="1076"/>
          <ac:grpSpMkLst>
            <pc:docMk/>
            <pc:sldMk cId="206309997" sldId="920"/>
            <ac:grpSpMk id="16" creationId="{316342B6-5451-401A-B366-DDCBD5F47854}"/>
          </ac:grpSpMkLst>
        </pc:grpChg>
        <pc:grpChg chg="mod">
          <ac:chgData name="Jonathan Neo" userId="499c2d3d-ce76-4636-8e86-6622b1f40b7d" providerId="ADAL" clId="{EAA38B30-6216-4603-B81A-1F5121423905}" dt="2020-05-23T06:08:41.865" v="11232"/>
          <ac:grpSpMkLst>
            <pc:docMk/>
            <pc:sldMk cId="206309997" sldId="920"/>
            <ac:grpSpMk id="17" creationId="{85284252-9C7B-4725-88A6-7F58F7997DF7}"/>
          </ac:grpSpMkLst>
        </pc:grpChg>
        <pc:grpChg chg="mod">
          <ac:chgData name="Jonathan Neo" userId="499c2d3d-ce76-4636-8e86-6622b1f40b7d" providerId="ADAL" clId="{EAA38B30-6216-4603-B81A-1F5121423905}" dt="2020-05-23T06:01:33.075" v="11097" actId="1036"/>
          <ac:grpSpMkLst>
            <pc:docMk/>
            <pc:sldMk cId="206309997" sldId="920"/>
            <ac:grpSpMk id="43" creationId="{8DF66CBC-141A-41AB-9508-99DD07DB6627}"/>
          </ac:grpSpMkLst>
        </pc:grpChg>
        <pc:picChg chg="add del mod">
          <ac:chgData name="Jonathan Neo" userId="499c2d3d-ce76-4636-8e86-6622b1f40b7d" providerId="ADAL" clId="{EAA38B30-6216-4603-B81A-1F5121423905}" dt="2020-05-23T06:01:54.281" v="11103" actId="478"/>
          <ac:picMkLst>
            <pc:docMk/>
            <pc:sldMk cId="206309997" sldId="920"/>
            <ac:picMk id="15" creationId="{7EB0BCFA-7532-4354-BAAB-E96F0AFC04A8}"/>
          </ac:picMkLst>
        </pc:picChg>
        <pc:picChg chg="add mod">
          <ac:chgData name="Jonathan Neo" userId="499c2d3d-ce76-4636-8e86-6622b1f40b7d" providerId="ADAL" clId="{EAA38B30-6216-4603-B81A-1F5121423905}" dt="2020-05-23T11:13:14.062" v="19145"/>
          <ac:picMkLst>
            <pc:docMk/>
            <pc:sldMk cId="206309997" sldId="920"/>
            <ac:picMk id="23" creationId="{03CBB37C-0F59-4561-8803-D429E8B82269}"/>
          </ac:picMkLst>
        </pc:picChg>
        <pc:picChg chg="mod">
          <ac:chgData name="Jonathan Neo" userId="499c2d3d-ce76-4636-8e86-6622b1f40b7d" providerId="ADAL" clId="{EAA38B30-6216-4603-B81A-1F5121423905}" dt="2020-05-23T06:01:33.075" v="11097" actId="1036"/>
          <ac:picMkLst>
            <pc:docMk/>
            <pc:sldMk cId="206309997" sldId="920"/>
            <ac:picMk id="52" creationId="{3F504048-1AE3-4565-B972-AA0109FFA9BB}"/>
          </ac:picMkLst>
        </pc:picChg>
      </pc:sldChg>
      <pc:sldChg chg="addSp delSp modSp add mod">
        <pc:chgData name="Jonathan Neo" userId="499c2d3d-ce76-4636-8e86-6622b1f40b7d" providerId="ADAL" clId="{EAA38B30-6216-4603-B81A-1F5121423905}" dt="2020-05-23T11:13:11.822" v="19143"/>
        <pc:sldMkLst>
          <pc:docMk/>
          <pc:sldMk cId="2119630501" sldId="921"/>
        </pc:sldMkLst>
        <pc:spChg chg="mod">
          <ac:chgData name="Jonathan Neo" userId="499c2d3d-ce76-4636-8e86-6622b1f40b7d" providerId="ADAL" clId="{EAA38B30-6216-4603-B81A-1F5121423905}" dt="2020-05-23T06:48:54.827" v="12362" actId="20577"/>
          <ac:spMkLst>
            <pc:docMk/>
            <pc:sldMk cId="2119630501" sldId="921"/>
            <ac:spMk id="2" creationId="{4CA54266-611C-486E-B2F8-7030C027DDEB}"/>
          </ac:spMkLst>
        </pc:spChg>
        <pc:spChg chg="del">
          <ac:chgData name="Jonathan Neo" userId="499c2d3d-ce76-4636-8e86-6622b1f40b7d" providerId="ADAL" clId="{EAA38B30-6216-4603-B81A-1F5121423905}" dt="2020-05-23T06:21:19.844" v="11804" actId="478"/>
          <ac:spMkLst>
            <pc:docMk/>
            <pc:sldMk cId="2119630501" sldId="921"/>
            <ac:spMk id="13" creationId="{46A17262-D706-4F8C-990E-0AD02B67B1DE}"/>
          </ac:spMkLst>
        </pc:spChg>
        <pc:spChg chg="del">
          <ac:chgData name="Jonathan Neo" userId="499c2d3d-ce76-4636-8e86-6622b1f40b7d" providerId="ADAL" clId="{EAA38B30-6216-4603-B81A-1F5121423905}" dt="2020-05-23T06:21:19.844" v="11804" actId="478"/>
          <ac:spMkLst>
            <pc:docMk/>
            <pc:sldMk cId="2119630501" sldId="921"/>
            <ac:spMk id="14" creationId="{55B339A1-3E94-4CEC-AAE0-6B9C0AB6C32D}"/>
          </ac:spMkLst>
        </pc:spChg>
        <pc:spChg chg="mod">
          <ac:chgData name="Jonathan Neo" userId="499c2d3d-ce76-4636-8e86-6622b1f40b7d" providerId="ADAL" clId="{EAA38B30-6216-4603-B81A-1F5121423905}" dt="2020-05-23T06:21:31.728" v="11806"/>
          <ac:spMkLst>
            <pc:docMk/>
            <pc:sldMk cId="2119630501" sldId="921"/>
            <ac:spMk id="18" creationId="{183E5CC4-3ED3-4B13-850F-D2F3D57B6DE8}"/>
          </ac:spMkLst>
        </pc:spChg>
        <pc:spChg chg="mod">
          <ac:chgData name="Jonathan Neo" userId="499c2d3d-ce76-4636-8e86-6622b1f40b7d" providerId="ADAL" clId="{EAA38B30-6216-4603-B81A-1F5121423905}" dt="2020-05-23T06:57:05.619" v="12473" actId="14100"/>
          <ac:spMkLst>
            <pc:docMk/>
            <pc:sldMk cId="2119630501" sldId="921"/>
            <ac:spMk id="19" creationId="{D020C8A7-01F6-49A1-AFF9-B3B8CA5D496F}"/>
          </ac:spMkLst>
        </pc:spChg>
        <pc:spChg chg="mod">
          <ac:chgData name="Jonathan Neo" userId="499c2d3d-ce76-4636-8e86-6622b1f40b7d" providerId="ADAL" clId="{EAA38B30-6216-4603-B81A-1F5121423905}" dt="2020-05-23T06:21:31.728" v="11806"/>
          <ac:spMkLst>
            <pc:docMk/>
            <pc:sldMk cId="2119630501" sldId="921"/>
            <ac:spMk id="20" creationId="{7203AE5B-B9DD-4D9F-AFAB-204EB5CA3D2A}"/>
          </ac:spMkLst>
        </pc:spChg>
        <pc:spChg chg="add mod">
          <ac:chgData name="Jonathan Neo" userId="499c2d3d-ce76-4636-8e86-6622b1f40b7d" providerId="ADAL" clId="{EAA38B30-6216-4603-B81A-1F5121423905}" dt="2020-05-23T06:56:58.924" v="12472"/>
          <ac:spMkLst>
            <pc:docMk/>
            <pc:sldMk cId="2119630501" sldId="921"/>
            <ac:spMk id="22" creationId="{571FABA6-4066-4202-9E67-F39320429AEF}"/>
          </ac:spMkLst>
        </pc:spChg>
        <pc:spChg chg="mod">
          <ac:chgData name="Jonathan Neo" userId="499c2d3d-ce76-4636-8e86-6622b1f40b7d" providerId="ADAL" clId="{EAA38B30-6216-4603-B81A-1F5121423905}" dt="2020-05-23T06:21:15.415" v="11803"/>
          <ac:spMkLst>
            <pc:docMk/>
            <pc:sldMk cId="2119630501" sldId="921"/>
            <ac:spMk id="45" creationId="{302E753B-6092-42E1-A754-BACC7F259AAD}"/>
          </ac:spMkLst>
        </pc:spChg>
        <pc:spChg chg="del">
          <ac:chgData name="Jonathan Neo" userId="499c2d3d-ce76-4636-8e86-6622b1f40b7d" providerId="ADAL" clId="{EAA38B30-6216-4603-B81A-1F5121423905}" dt="2020-05-23T06:21:31.467" v="11805" actId="478"/>
          <ac:spMkLst>
            <pc:docMk/>
            <pc:sldMk cId="2119630501" sldId="921"/>
            <ac:spMk id="53" creationId="{A0315AA6-49F0-4E06-82C9-41D63743A2D8}"/>
          </ac:spMkLst>
        </pc:spChg>
        <pc:grpChg chg="add mod">
          <ac:chgData name="Jonathan Neo" userId="499c2d3d-ce76-4636-8e86-6622b1f40b7d" providerId="ADAL" clId="{EAA38B30-6216-4603-B81A-1F5121423905}" dt="2020-05-23T06:21:33.567" v="11807" actId="1076"/>
          <ac:grpSpMkLst>
            <pc:docMk/>
            <pc:sldMk cId="2119630501" sldId="921"/>
            <ac:grpSpMk id="16" creationId="{4F7B32D4-1C4E-4BC5-96C9-73B61AECC97A}"/>
          </ac:grpSpMkLst>
        </pc:grpChg>
        <pc:grpChg chg="mod">
          <ac:chgData name="Jonathan Neo" userId="499c2d3d-ce76-4636-8e86-6622b1f40b7d" providerId="ADAL" clId="{EAA38B30-6216-4603-B81A-1F5121423905}" dt="2020-05-23T06:21:31.728" v="11806"/>
          <ac:grpSpMkLst>
            <pc:docMk/>
            <pc:sldMk cId="2119630501" sldId="921"/>
            <ac:grpSpMk id="17" creationId="{29E3EC29-6F19-43F5-91A3-301AE5C0B3CF}"/>
          </ac:grpSpMkLst>
        </pc:grpChg>
        <pc:grpChg chg="del">
          <ac:chgData name="Jonathan Neo" userId="499c2d3d-ce76-4636-8e86-6622b1f40b7d" providerId="ADAL" clId="{EAA38B30-6216-4603-B81A-1F5121423905}" dt="2020-05-23T06:21:31.467" v="11805" actId="478"/>
          <ac:grpSpMkLst>
            <pc:docMk/>
            <pc:sldMk cId="2119630501" sldId="921"/>
            <ac:grpSpMk id="43" creationId="{8DF66CBC-141A-41AB-9508-99DD07DB6627}"/>
          </ac:grpSpMkLst>
        </pc:grpChg>
        <pc:picChg chg="del">
          <ac:chgData name="Jonathan Neo" userId="499c2d3d-ce76-4636-8e86-6622b1f40b7d" providerId="ADAL" clId="{EAA38B30-6216-4603-B81A-1F5121423905}" dt="2020-05-23T06:21:19.844" v="11804" actId="478"/>
          <ac:picMkLst>
            <pc:docMk/>
            <pc:sldMk cId="2119630501" sldId="921"/>
            <ac:picMk id="15" creationId="{BC406913-A12D-4E13-90FC-058C1E59547F}"/>
          </ac:picMkLst>
        </pc:picChg>
        <pc:picChg chg="add mod">
          <ac:chgData name="Jonathan Neo" userId="499c2d3d-ce76-4636-8e86-6622b1f40b7d" providerId="ADAL" clId="{EAA38B30-6216-4603-B81A-1F5121423905}" dt="2020-05-23T06:21:33.567" v="11807" actId="1076"/>
          <ac:picMkLst>
            <pc:docMk/>
            <pc:sldMk cId="2119630501" sldId="921"/>
            <ac:picMk id="21" creationId="{16EE94C4-E7D4-4514-8B1E-5AE972A4D373}"/>
          </ac:picMkLst>
        </pc:picChg>
        <pc:picChg chg="add mod">
          <ac:chgData name="Jonathan Neo" userId="499c2d3d-ce76-4636-8e86-6622b1f40b7d" providerId="ADAL" clId="{EAA38B30-6216-4603-B81A-1F5121423905}" dt="2020-05-23T11:13:11.822" v="19143"/>
          <ac:picMkLst>
            <pc:docMk/>
            <pc:sldMk cId="2119630501" sldId="921"/>
            <ac:picMk id="23" creationId="{2E34DD29-3A83-4369-9DE8-8DB4CFDF153C}"/>
          </ac:picMkLst>
        </pc:picChg>
        <pc:picChg chg="del">
          <ac:chgData name="Jonathan Neo" userId="499c2d3d-ce76-4636-8e86-6622b1f40b7d" providerId="ADAL" clId="{EAA38B30-6216-4603-B81A-1F5121423905}" dt="2020-05-23T06:21:31.467" v="11805" actId="478"/>
          <ac:picMkLst>
            <pc:docMk/>
            <pc:sldMk cId="2119630501" sldId="921"/>
            <ac:picMk id="52" creationId="{3F504048-1AE3-4565-B972-AA0109FFA9BB}"/>
          </ac:picMkLst>
        </pc:picChg>
      </pc:sldChg>
      <pc:sldChg chg="addSp delSp modSp add mod">
        <pc:chgData name="Jonathan Neo" userId="499c2d3d-ce76-4636-8e86-6622b1f40b7d" providerId="ADAL" clId="{EAA38B30-6216-4603-B81A-1F5121423905}" dt="2020-05-23T13:44:57.751" v="27110"/>
        <pc:sldMkLst>
          <pc:docMk/>
          <pc:sldMk cId="3062246601" sldId="922"/>
        </pc:sldMkLst>
        <pc:spChg chg="mod">
          <ac:chgData name="Jonathan Neo" userId="499c2d3d-ce76-4636-8e86-6622b1f40b7d" providerId="ADAL" clId="{EAA38B30-6216-4603-B81A-1F5121423905}" dt="2020-05-23T13:44:57.751" v="27110"/>
          <ac:spMkLst>
            <pc:docMk/>
            <pc:sldMk cId="3062246601" sldId="922"/>
            <ac:spMk id="2" creationId="{4CA54266-611C-486E-B2F8-7030C027DDEB}"/>
          </ac:spMkLst>
        </pc:spChg>
        <pc:spChg chg="del">
          <ac:chgData name="Jonathan Neo" userId="499c2d3d-ce76-4636-8e86-6622b1f40b7d" providerId="ADAL" clId="{EAA38B30-6216-4603-B81A-1F5121423905}" dt="2020-05-23T07:11:28.537" v="13156" actId="478"/>
          <ac:spMkLst>
            <pc:docMk/>
            <pc:sldMk cId="3062246601" sldId="922"/>
            <ac:spMk id="3" creationId="{8B4AED94-F2F7-45B7-90E9-DDC611010061}"/>
          </ac:spMkLst>
        </pc:spChg>
        <pc:spChg chg="del">
          <ac:chgData name="Jonathan Neo" userId="499c2d3d-ce76-4636-8e86-6622b1f40b7d" providerId="ADAL" clId="{EAA38B30-6216-4603-B81A-1F5121423905}" dt="2020-05-23T07:11:28.537" v="13156" actId="478"/>
          <ac:spMkLst>
            <pc:docMk/>
            <pc:sldMk cId="3062246601" sldId="922"/>
            <ac:spMk id="18" creationId="{231FB0B6-EA47-4DBC-B21E-DF81C28F669E}"/>
          </ac:spMkLst>
        </pc:spChg>
        <pc:spChg chg="del">
          <ac:chgData name="Jonathan Neo" userId="499c2d3d-ce76-4636-8e86-6622b1f40b7d" providerId="ADAL" clId="{EAA38B30-6216-4603-B81A-1F5121423905}" dt="2020-05-23T07:11:28.537" v="13156" actId="478"/>
          <ac:spMkLst>
            <pc:docMk/>
            <pc:sldMk cId="3062246601" sldId="922"/>
            <ac:spMk id="19" creationId="{84AC5A15-57E0-473A-B5C5-8AC0709FC16F}"/>
          </ac:spMkLst>
        </pc:spChg>
        <pc:spChg chg="del">
          <ac:chgData name="Jonathan Neo" userId="499c2d3d-ce76-4636-8e86-6622b1f40b7d" providerId="ADAL" clId="{EAA38B30-6216-4603-B81A-1F5121423905}" dt="2020-05-23T07:11:28.537" v="13156" actId="478"/>
          <ac:spMkLst>
            <pc:docMk/>
            <pc:sldMk cId="3062246601" sldId="922"/>
            <ac:spMk id="20" creationId="{B8E1BE40-075F-45F3-896F-392E25D4A128}"/>
          </ac:spMkLst>
        </pc:spChg>
        <pc:spChg chg="add mod">
          <ac:chgData name="Jonathan Neo" userId="499c2d3d-ce76-4636-8e86-6622b1f40b7d" providerId="ADAL" clId="{EAA38B30-6216-4603-B81A-1F5121423905}" dt="2020-05-23T07:12:30.748" v="13329" actId="1076"/>
          <ac:spMkLst>
            <pc:docMk/>
            <pc:sldMk cId="3062246601" sldId="922"/>
            <ac:spMk id="24" creationId="{55924C15-C157-497C-8D44-54DB4CB2943F}"/>
          </ac:spMkLst>
        </pc:spChg>
        <pc:spChg chg="add mod">
          <ac:chgData name="Jonathan Neo" userId="499c2d3d-ce76-4636-8e86-6622b1f40b7d" providerId="ADAL" clId="{EAA38B30-6216-4603-B81A-1F5121423905}" dt="2020-05-23T07:12:30.748" v="13329" actId="1076"/>
          <ac:spMkLst>
            <pc:docMk/>
            <pc:sldMk cId="3062246601" sldId="922"/>
            <ac:spMk id="27" creationId="{AC0E0F95-F677-453B-8797-E99E02F03875}"/>
          </ac:spMkLst>
        </pc:spChg>
        <pc:spChg chg="add mod">
          <ac:chgData name="Jonathan Neo" userId="499c2d3d-ce76-4636-8e86-6622b1f40b7d" providerId="ADAL" clId="{EAA38B30-6216-4603-B81A-1F5121423905}" dt="2020-05-23T07:12:30.748" v="13329" actId="1076"/>
          <ac:spMkLst>
            <pc:docMk/>
            <pc:sldMk cId="3062246601" sldId="922"/>
            <ac:spMk id="28" creationId="{C9601ECA-AE96-4717-817D-5FCF184726BA}"/>
          </ac:spMkLst>
        </pc:spChg>
        <pc:spChg chg="add mod">
          <ac:chgData name="Jonathan Neo" userId="499c2d3d-ce76-4636-8e86-6622b1f40b7d" providerId="ADAL" clId="{EAA38B30-6216-4603-B81A-1F5121423905}" dt="2020-05-23T07:12:30.748" v="13329" actId="1076"/>
          <ac:spMkLst>
            <pc:docMk/>
            <pc:sldMk cId="3062246601" sldId="922"/>
            <ac:spMk id="30" creationId="{A1A9D8BA-3BFF-4DC9-AD09-64FE29B89FF4}"/>
          </ac:spMkLst>
        </pc:spChg>
        <pc:spChg chg="add mod">
          <ac:chgData name="Jonathan Neo" userId="499c2d3d-ce76-4636-8e86-6622b1f40b7d" providerId="ADAL" clId="{EAA38B30-6216-4603-B81A-1F5121423905}" dt="2020-05-23T07:12:30.748" v="13329" actId="1076"/>
          <ac:spMkLst>
            <pc:docMk/>
            <pc:sldMk cId="3062246601" sldId="922"/>
            <ac:spMk id="34" creationId="{5832D471-0402-4F78-B25B-9F889D6AEDD4}"/>
          </ac:spMkLst>
        </pc:spChg>
        <pc:spChg chg="add mod">
          <ac:chgData name="Jonathan Neo" userId="499c2d3d-ce76-4636-8e86-6622b1f40b7d" providerId="ADAL" clId="{EAA38B30-6216-4603-B81A-1F5121423905}" dt="2020-05-23T07:12:30.748" v="13329" actId="1076"/>
          <ac:spMkLst>
            <pc:docMk/>
            <pc:sldMk cId="3062246601" sldId="922"/>
            <ac:spMk id="36" creationId="{220990B7-4B1F-43CA-A1B0-B803AE33A230}"/>
          </ac:spMkLst>
        </pc:spChg>
        <pc:spChg chg="del">
          <ac:chgData name="Jonathan Neo" userId="499c2d3d-ce76-4636-8e86-6622b1f40b7d" providerId="ADAL" clId="{EAA38B30-6216-4603-B81A-1F5121423905}" dt="2020-05-23T07:11:28.537" v="13156" actId="478"/>
          <ac:spMkLst>
            <pc:docMk/>
            <pc:sldMk cId="3062246601" sldId="922"/>
            <ac:spMk id="38" creationId="{141F4CC6-2FCE-4FE7-A3D3-EFA4461D8C30}"/>
          </ac:spMkLst>
        </pc:spChg>
        <pc:spChg chg="del">
          <ac:chgData name="Jonathan Neo" userId="499c2d3d-ce76-4636-8e86-6622b1f40b7d" providerId="ADAL" clId="{EAA38B30-6216-4603-B81A-1F5121423905}" dt="2020-05-23T07:11:28.537" v="13156" actId="478"/>
          <ac:spMkLst>
            <pc:docMk/>
            <pc:sldMk cId="3062246601" sldId="922"/>
            <ac:spMk id="39" creationId="{C04C81C4-F4C6-44F7-AD78-276FA7C5A86F}"/>
          </ac:spMkLst>
        </pc:spChg>
        <pc:spChg chg="del">
          <ac:chgData name="Jonathan Neo" userId="499c2d3d-ce76-4636-8e86-6622b1f40b7d" providerId="ADAL" clId="{EAA38B30-6216-4603-B81A-1F5121423905}" dt="2020-05-23T07:11:28.537" v="13156" actId="478"/>
          <ac:spMkLst>
            <pc:docMk/>
            <pc:sldMk cId="3062246601" sldId="922"/>
            <ac:spMk id="40" creationId="{1846C027-47E0-48AF-9FC5-94BE80671F8B}"/>
          </ac:spMkLst>
        </pc:spChg>
        <pc:spChg chg="del">
          <ac:chgData name="Jonathan Neo" userId="499c2d3d-ce76-4636-8e86-6622b1f40b7d" providerId="ADAL" clId="{EAA38B30-6216-4603-B81A-1F5121423905}" dt="2020-05-23T07:11:28.537" v="13156" actId="478"/>
          <ac:spMkLst>
            <pc:docMk/>
            <pc:sldMk cId="3062246601" sldId="922"/>
            <ac:spMk id="41" creationId="{3926A1C9-86F0-4ACC-B4C0-BA535590B6A3}"/>
          </ac:spMkLst>
        </pc:spChg>
        <pc:spChg chg="mod">
          <ac:chgData name="Jonathan Neo" userId="499c2d3d-ce76-4636-8e86-6622b1f40b7d" providerId="ADAL" clId="{EAA38B30-6216-4603-B81A-1F5121423905}" dt="2020-05-23T13:27:54.269" v="26535" actId="21"/>
          <ac:spMkLst>
            <pc:docMk/>
            <pc:sldMk cId="3062246601" sldId="922"/>
            <ac:spMk id="45" creationId="{302E753B-6092-42E1-A754-BACC7F259AAD}"/>
          </ac:spMkLst>
        </pc:spChg>
        <pc:spChg chg="del">
          <ac:chgData name="Jonathan Neo" userId="499c2d3d-ce76-4636-8e86-6622b1f40b7d" providerId="ADAL" clId="{EAA38B30-6216-4603-B81A-1F5121423905}" dt="2020-05-23T07:11:28.537" v="13156" actId="478"/>
          <ac:spMkLst>
            <pc:docMk/>
            <pc:sldMk cId="3062246601" sldId="922"/>
            <ac:spMk id="46" creationId="{70ABE958-9952-4ADF-9135-AB3507F02C93}"/>
          </ac:spMkLst>
        </pc:spChg>
        <pc:spChg chg="del">
          <ac:chgData name="Jonathan Neo" userId="499c2d3d-ce76-4636-8e86-6622b1f40b7d" providerId="ADAL" clId="{EAA38B30-6216-4603-B81A-1F5121423905}" dt="2020-05-23T07:11:28.537" v="13156" actId="478"/>
          <ac:spMkLst>
            <pc:docMk/>
            <pc:sldMk cId="3062246601" sldId="922"/>
            <ac:spMk id="50" creationId="{C7D84463-DA18-45FB-84CE-2E3A97CB5101}"/>
          </ac:spMkLst>
        </pc:spChg>
        <pc:grpChg chg="del">
          <ac:chgData name="Jonathan Neo" userId="499c2d3d-ce76-4636-8e86-6622b1f40b7d" providerId="ADAL" clId="{EAA38B30-6216-4603-B81A-1F5121423905}" dt="2020-05-23T07:11:28.537" v="13156" actId="478"/>
          <ac:grpSpMkLst>
            <pc:docMk/>
            <pc:sldMk cId="3062246601" sldId="922"/>
            <ac:grpSpMk id="33" creationId="{8D1179B7-94B2-4B38-A75A-10B77EA02093}"/>
          </ac:grpSpMkLst>
        </pc:grpChg>
        <pc:picChg chg="add mod">
          <ac:chgData name="Jonathan Neo" userId="499c2d3d-ce76-4636-8e86-6622b1f40b7d" providerId="ADAL" clId="{EAA38B30-6216-4603-B81A-1F5121423905}" dt="2020-05-23T07:12:30.748" v="13329" actId="1076"/>
          <ac:picMkLst>
            <pc:docMk/>
            <pc:sldMk cId="3062246601" sldId="922"/>
            <ac:picMk id="25" creationId="{E0C5CA43-07B5-4D9C-87FC-DC7884A753CD}"/>
          </ac:picMkLst>
        </pc:picChg>
        <pc:picChg chg="add mod">
          <ac:chgData name="Jonathan Neo" userId="499c2d3d-ce76-4636-8e86-6622b1f40b7d" providerId="ADAL" clId="{EAA38B30-6216-4603-B81A-1F5121423905}" dt="2020-05-23T07:12:30.748" v="13329" actId="1076"/>
          <ac:picMkLst>
            <pc:docMk/>
            <pc:sldMk cId="3062246601" sldId="922"/>
            <ac:picMk id="29" creationId="{C051B54E-F9A2-4EA8-93A5-41524E747D8D}"/>
          </ac:picMkLst>
        </pc:picChg>
        <pc:picChg chg="add mod">
          <ac:chgData name="Jonathan Neo" userId="499c2d3d-ce76-4636-8e86-6622b1f40b7d" providerId="ADAL" clId="{EAA38B30-6216-4603-B81A-1F5121423905}" dt="2020-05-23T07:12:30.748" v="13329" actId="1076"/>
          <ac:picMkLst>
            <pc:docMk/>
            <pc:sldMk cId="3062246601" sldId="922"/>
            <ac:picMk id="32" creationId="{BACE2788-1FA8-40AD-85DA-0D4380724385}"/>
          </ac:picMkLst>
        </pc:picChg>
        <pc:picChg chg="add mod">
          <ac:chgData name="Jonathan Neo" userId="499c2d3d-ce76-4636-8e86-6622b1f40b7d" providerId="ADAL" clId="{EAA38B30-6216-4603-B81A-1F5121423905}" dt="2020-05-23T07:12:30.748" v="13329" actId="1076"/>
          <ac:picMkLst>
            <pc:docMk/>
            <pc:sldMk cId="3062246601" sldId="922"/>
            <ac:picMk id="35" creationId="{10298143-D531-4C4E-9BB1-EB6783E157DA}"/>
          </ac:picMkLst>
        </pc:picChg>
        <pc:picChg chg="add mod">
          <ac:chgData name="Jonathan Neo" userId="499c2d3d-ce76-4636-8e86-6622b1f40b7d" providerId="ADAL" clId="{EAA38B30-6216-4603-B81A-1F5121423905}" dt="2020-05-23T11:13:09.164" v="19142"/>
          <ac:picMkLst>
            <pc:docMk/>
            <pc:sldMk cId="3062246601" sldId="922"/>
            <ac:picMk id="37" creationId="{D3265AA5-AEB8-4046-9BC8-8B1CF29412D1}"/>
          </ac:picMkLst>
        </pc:picChg>
        <pc:cxnChg chg="del mod">
          <ac:chgData name="Jonathan Neo" userId="499c2d3d-ce76-4636-8e86-6622b1f40b7d" providerId="ADAL" clId="{EAA38B30-6216-4603-B81A-1F5121423905}" dt="2020-05-23T07:11:28.537" v="13156" actId="478"/>
          <ac:cxnSpMkLst>
            <pc:docMk/>
            <pc:sldMk cId="3062246601" sldId="922"/>
            <ac:cxnSpMk id="7" creationId="{5A5F0ACE-66B3-4C92-BB5A-12F0C11620CA}"/>
          </ac:cxnSpMkLst>
        </pc:cxnChg>
        <pc:cxnChg chg="del mod">
          <ac:chgData name="Jonathan Neo" userId="499c2d3d-ce76-4636-8e86-6622b1f40b7d" providerId="ADAL" clId="{EAA38B30-6216-4603-B81A-1F5121423905}" dt="2020-05-23T07:11:28.537" v="13156" actId="478"/>
          <ac:cxnSpMkLst>
            <pc:docMk/>
            <pc:sldMk cId="3062246601" sldId="922"/>
            <ac:cxnSpMk id="23" creationId="{6BB06F83-3503-4A31-9347-C69ECA7A38D2}"/>
          </ac:cxnSpMkLst>
        </pc:cxnChg>
        <pc:cxnChg chg="del mod">
          <ac:chgData name="Jonathan Neo" userId="499c2d3d-ce76-4636-8e86-6622b1f40b7d" providerId="ADAL" clId="{EAA38B30-6216-4603-B81A-1F5121423905}" dt="2020-05-23T07:11:28.537" v="13156" actId="478"/>
          <ac:cxnSpMkLst>
            <pc:docMk/>
            <pc:sldMk cId="3062246601" sldId="922"/>
            <ac:cxnSpMk id="26" creationId="{2BFB816D-F120-40EF-BC6B-830DE6A3BDAC}"/>
          </ac:cxnSpMkLst>
        </pc:cxnChg>
        <pc:cxnChg chg="del mod">
          <ac:chgData name="Jonathan Neo" userId="499c2d3d-ce76-4636-8e86-6622b1f40b7d" providerId="ADAL" clId="{EAA38B30-6216-4603-B81A-1F5121423905}" dt="2020-05-23T07:11:28.537" v="13156" actId="478"/>
          <ac:cxnSpMkLst>
            <pc:docMk/>
            <pc:sldMk cId="3062246601" sldId="922"/>
            <ac:cxnSpMk id="47" creationId="{7BDFA05B-817B-464B-88CA-1AC5ADBEA749}"/>
          </ac:cxnSpMkLst>
        </pc:cxnChg>
      </pc:sldChg>
      <pc:sldChg chg="addSp delSp modSp add mod">
        <pc:chgData name="Jonathan Neo" userId="499c2d3d-ce76-4636-8e86-6622b1f40b7d" providerId="ADAL" clId="{EAA38B30-6216-4603-B81A-1F5121423905}" dt="2020-05-23T14:24:36.772" v="28479" actId="208"/>
        <pc:sldMkLst>
          <pc:docMk/>
          <pc:sldMk cId="3804026395" sldId="923"/>
        </pc:sldMkLst>
        <pc:spChg chg="mod">
          <ac:chgData name="Jonathan Neo" userId="499c2d3d-ce76-4636-8e86-6622b1f40b7d" providerId="ADAL" clId="{EAA38B30-6216-4603-B81A-1F5121423905}" dt="2020-05-23T13:44:54.180" v="27109" actId="20577"/>
          <ac:spMkLst>
            <pc:docMk/>
            <pc:sldMk cId="3804026395" sldId="923"/>
            <ac:spMk id="2" creationId="{4CA54266-611C-486E-B2F8-7030C027DDEB}"/>
          </ac:spMkLst>
        </pc:spChg>
        <pc:spChg chg="add mod">
          <ac:chgData name="Jonathan Neo" userId="499c2d3d-ce76-4636-8e86-6622b1f40b7d" providerId="ADAL" clId="{EAA38B30-6216-4603-B81A-1F5121423905}" dt="2020-05-23T14:24:36.772" v="28479" actId="208"/>
          <ac:spMkLst>
            <pc:docMk/>
            <pc:sldMk cId="3804026395" sldId="923"/>
            <ac:spMk id="16" creationId="{7BDF5B9A-43A2-4DFD-972D-C5873F1D8706}"/>
          </ac:spMkLst>
        </pc:spChg>
        <pc:spChg chg="add mod">
          <ac:chgData name="Jonathan Neo" userId="499c2d3d-ce76-4636-8e86-6622b1f40b7d" providerId="ADAL" clId="{EAA38B30-6216-4603-B81A-1F5121423905}" dt="2020-05-23T14:24:36.772" v="28479" actId="208"/>
          <ac:spMkLst>
            <pc:docMk/>
            <pc:sldMk cId="3804026395" sldId="923"/>
            <ac:spMk id="17" creationId="{84B22E13-B1F0-42F7-8B43-3A9562D51756}"/>
          </ac:spMkLst>
        </pc:spChg>
        <pc:spChg chg="add mod">
          <ac:chgData name="Jonathan Neo" userId="499c2d3d-ce76-4636-8e86-6622b1f40b7d" providerId="ADAL" clId="{EAA38B30-6216-4603-B81A-1F5121423905}" dt="2020-05-23T14:24:36.772" v="28479" actId="208"/>
          <ac:spMkLst>
            <pc:docMk/>
            <pc:sldMk cId="3804026395" sldId="923"/>
            <ac:spMk id="18" creationId="{7308E179-C1C6-4823-9252-CC17DEE356EC}"/>
          </ac:spMkLst>
        </pc:spChg>
        <pc:spChg chg="add mod">
          <ac:chgData name="Jonathan Neo" userId="499c2d3d-ce76-4636-8e86-6622b1f40b7d" providerId="ADAL" clId="{EAA38B30-6216-4603-B81A-1F5121423905}" dt="2020-05-23T14:24:36.772" v="28479" actId="208"/>
          <ac:spMkLst>
            <pc:docMk/>
            <pc:sldMk cId="3804026395" sldId="923"/>
            <ac:spMk id="19" creationId="{D8A2DDED-4E1B-4FF7-8676-BBC7580C0FE0}"/>
          </ac:spMkLst>
        </pc:spChg>
        <pc:spChg chg="add mod">
          <ac:chgData name="Jonathan Neo" userId="499c2d3d-ce76-4636-8e86-6622b1f40b7d" providerId="ADAL" clId="{EAA38B30-6216-4603-B81A-1F5121423905}" dt="2020-05-23T07:15:18.735" v="13492" actId="1036"/>
          <ac:spMkLst>
            <pc:docMk/>
            <pc:sldMk cId="3804026395" sldId="923"/>
            <ac:spMk id="23" creationId="{87BAFF5B-E593-41A1-ACD4-9CF7F3874EB8}"/>
          </ac:spMkLst>
        </pc:spChg>
        <pc:spChg chg="del">
          <ac:chgData name="Jonathan Neo" userId="499c2d3d-ce76-4636-8e86-6622b1f40b7d" providerId="ADAL" clId="{EAA38B30-6216-4603-B81A-1F5121423905}" dt="2020-05-23T07:13:41.838" v="13421" actId="478"/>
          <ac:spMkLst>
            <pc:docMk/>
            <pc:sldMk cId="3804026395" sldId="923"/>
            <ac:spMk id="24" creationId="{55924C15-C157-497C-8D44-54DB4CB2943F}"/>
          </ac:spMkLst>
        </pc:spChg>
        <pc:spChg chg="add mod">
          <ac:chgData name="Jonathan Neo" userId="499c2d3d-ce76-4636-8e86-6622b1f40b7d" providerId="ADAL" clId="{EAA38B30-6216-4603-B81A-1F5121423905}" dt="2020-05-23T07:15:18.735" v="13492" actId="1036"/>
          <ac:spMkLst>
            <pc:docMk/>
            <pc:sldMk cId="3804026395" sldId="923"/>
            <ac:spMk id="26" creationId="{D0900F58-E776-4605-85D5-1EB2B0423A06}"/>
          </ac:spMkLst>
        </pc:spChg>
        <pc:spChg chg="del">
          <ac:chgData name="Jonathan Neo" userId="499c2d3d-ce76-4636-8e86-6622b1f40b7d" providerId="ADAL" clId="{EAA38B30-6216-4603-B81A-1F5121423905}" dt="2020-05-23T07:13:43.609" v="13422" actId="478"/>
          <ac:spMkLst>
            <pc:docMk/>
            <pc:sldMk cId="3804026395" sldId="923"/>
            <ac:spMk id="27" creationId="{AC0E0F95-F677-453B-8797-E99E02F03875}"/>
          </ac:spMkLst>
        </pc:spChg>
        <pc:spChg chg="del">
          <ac:chgData name="Jonathan Neo" userId="499c2d3d-ce76-4636-8e86-6622b1f40b7d" providerId="ADAL" clId="{EAA38B30-6216-4603-B81A-1F5121423905}" dt="2020-05-23T07:13:41.838" v="13421" actId="478"/>
          <ac:spMkLst>
            <pc:docMk/>
            <pc:sldMk cId="3804026395" sldId="923"/>
            <ac:spMk id="28" creationId="{C9601ECA-AE96-4717-817D-5FCF184726BA}"/>
          </ac:spMkLst>
        </pc:spChg>
        <pc:spChg chg="del">
          <ac:chgData name="Jonathan Neo" userId="499c2d3d-ce76-4636-8e86-6622b1f40b7d" providerId="ADAL" clId="{EAA38B30-6216-4603-B81A-1F5121423905}" dt="2020-05-23T07:13:41.838" v="13421" actId="478"/>
          <ac:spMkLst>
            <pc:docMk/>
            <pc:sldMk cId="3804026395" sldId="923"/>
            <ac:spMk id="30" creationId="{A1A9D8BA-3BFF-4DC9-AD09-64FE29B89FF4}"/>
          </ac:spMkLst>
        </pc:spChg>
        <pc:spChg chg="add mod">
          <ac:chgData name="Jonathan Neo" userId="499c2d3d-ce76-4636-8e86-6622b1f40b7d" providerId="ADAL" clId="{EAA38B30-6216-4603-B81A-1F5121423905}" dt="2020-05-23T07:15:18.735" v="13492" actId="1036"/>
          <ac:spMkLst>
            <pc:docMk/>
            <pc:sldMk cId="3804026395" sldId="923"/>
            <ac:spMk id="31" creationId="{69A5592A-E133-41DE-947E-AFEADEA46411}"/>
          </ac:spMkLst>
        </pc:spChg>
        <pc:spChg chg="add mod">
          <ac:chgData name="Jonathan Neo" userId="499c2d3d-ce76-4636-8e86-6622b1f40b7d" providerId="ADAL" clId="{EAA38B30-6216-4603-B81A-1F5121423905}" dt="2020-05-23T07:15:18.735" v="13492" actId="1036"/>
          <ac:spMkLst>
            <pc:docMk/>
            <pc:sldMk cId="3804026395" sldId="923"/>
            <ac:spMk id="33" creationId="{0DCDBFA0-AD87-4927-967D-59305309DD06}"/>
          </ac:spMkLst>
        </pc:spChg>
        <pc:spChg chg="del">
          <ac:chgData name="Jonathan Neo" userId="499c2d3d-ce76-4636-8e86-6622b1f40b7d" providerId="ADAL" clId="{EAA38B30-6216-4603-B81A-1F5121423905}" dt="2020-05-23T07:13:41.838" v="13421" actId="478"/>
          <ac:spMkLst>
            <pc:docMk/>
            <pc:sldMk cId="3804026395" sldId="923"/>
            <ac:spMk id="34" creationId="{5832D471-0402-4F78-B25B-9F889D6AEDD4}"/>
          </ac:spMkLst>
        </pc:spChg>
        <pc:spChg chg="del">
          <ac:chgData name="Jonathan Neo" userId="499c2d3d-ce76-4636-8e86-6622b1f40b7d" providerId="ADAL" clId="{EAA38B30-6216-4603-B81A-1F5121423905}" dt="2020-05-23T07:13:41.838" v="13421" actId="478"/>
          <ac:spMkLst>
            <pc:docMk/>
            <pc:sldMk cId="3804026395" sldId="923"/>
            <ac:spMk id="36" creationId="{220990B7-4B1F-43CA-A1B0-B803AE33A230}"/>
          </ac:spMkLst>
        </pc:spChg>
        <pc:spChg chg="mod">
          <ac:chgData name="Jonathan Neo" userId="499c2d3d-ce76-4636-8e86-6622b1f40b7d" providerId="ADAL" clId="{EAA38B30-6216-4603-B81A-1F5121423905}" dt="2020-05-23T14:12:57.423" v="27390" actId="20577"/>
          <ac:spMkLst>
            <pc:docMk/>
            <pc:sldMk cId="3804026395" sldId="923"/>
            <ac:spMk id="38" creationId="{83580657-D633-49E5-80DB-39146EF8872E}"/>
          </ac:spMkLst>
        </pc:spChg>
        <pc:spChg chg="add mod">
          <ac:chgData name="Jonathan Neo" userId="499c2d3d-ce76-4636-8e86-6622b1f40b7d" providerId="ADAL" clId="{EAA38B30-6216-4603-B81A-1F5121423905}" dt="2020-05-23T14:24:36.772" v="28479" actId="208"/>
          <ac:spMkLst>
            <pc:docMk/>
            <pc:sldMk cId="3804026395" sldId="923"/>
            <ac:spMk id="40" creationId="{F92516F7-31DC-43BA-97B4-262D4144320F}"/>
          </ac:spMkLst>
        </pc:spChg>
        <pc:spChg chg="add mod">
          <ac:chgData name="Jonathan Neo" userId="499c2d3d-ce76-4636-8e86-6622b1f40b7d" providerId="ADAL" clId="{EAA38B30-6216-4603-B81A-1F5121423905}" dt="2020-05-23T07:15:18.735" v="13492" actId="1036"/>
          <ac:spMkLst>
            <pc:docMk/>
            <pc:sldMk cId="3804026395" sldId="923"/>
            <ac:spMk id="42" creationId="{E7795E3E-0C8B-4302-ACEB-10999EBAE891}"/>
          </ac:spMkLst>
        </pc:spChg>
        <pc:spChg chg="add mod">
          <ac:chgData name="Jonathan Neo" userId="499c2d3d-ce76-4636-8e86-6622b1f40b7d" providerId="ADAL" clId="{EAA38B30-6216-4603-B81A-1F5121423905}" dt="2020-05-23T07:14:30.082" v="13443" actId="571"/>
          <ac:spMkLst>
            <pc:docMk/>
            <pc:sldMk cId="3804026395" sldId="923"/>
            <ac:spMk id="43" creationId="{CAFDDAD4-3FDB-4DD6-97BE-FF3531EBB52E}"/>
          </ac:spMkLst>
        </pc:spChg>
        <pc:spChg chg="add mod">
          <ac:chgData name="Jonathan Neo" userId="499c2d3d-ce76-4636-8e86-6622b1f40b7d" providerId="ADAL" clId="{EAA38B30-6216-4603-B81A-1F5121423905}" dt="2020-05-23T07:14:30.082" v="13443" actId="571"/>
          <ac:spMkLst>
            <pc:docMk/>
            <pc:sldMk cId="3804026395" sldId="923"/>
            <ac:spMk id="44" creationId="{5BA99076-4C06-44BC-9938-35FE8658DA6E}"/>
          </ac:spMkLst>
        </pc:spChg>
        <pc:spChg chg="mod">
          <ac:chgData name="Jonathan Neo" userId="499c2d3d-ce76-4636-8e86-6622b1f40b7d" providerId="ADAL" clId="{EAA38B30-6216-4603-B81A-1F5121423905}" dt="2020-05-23T13:27:41.702" v="26533" actId="1036"/>
          <ac:spMkLst>
            <pc:docMk/>
            <pc:sldMk cId="3804026395" sldId="923"/>
            <ac:spMk id="45" creationId="{302E753B-6092-42E1-A754-BACC7F259AAD}"/>
          </ac:spMkLst>
        </pc:spChg>
        <pc:spChg chg="add mod">
          <ac:chgData name="Jonathan Neo" userId="499c2d3d-ce76-4636-8e86-6622b1f40b7d" providerId="ADAL" clId="{EAA38B30-6216-4603-B81A-1F5121423905}" dt="2020-05-23T07:14:30.082" v="13443" actId="571"/>
          <ac:spMkLst>
            <pc:docMk/>
            <pc:sldMk cId="3804026395" sldId="923"/>
            <ac:spMk id="46" creationId="{D5A6BF0A-E903-42C6-95CC-E5EA2DB7A01D}"/>
          </ac:spMkLst>
        </pc:spChg>
        <pc:spChg chg="add mod">
          <ac:chgData name="Jonathan Neo" userId="499c2d3d-ce76-4636-8e86-6622b1f40b7d" providerId="ADAL" clId="{EAA38B30-6216-4603-B81A-1F5121423905}" dt="2020-05-23T07:14:30.082" v="13443" actId="571"/>
          <ac:spMkLst>
            <pc:docMk/>
            <pc:sldMk cId="3804026395" sldId="923"/>
            <ac:spMk id="47" creationId="{67BFE24C-24E4-4AAD-8DFF-ED943336919D}"/>
          </ac:spMkLst>
        </pc:spChg>
        <pc:spChg chg="add mod">
          <ac:chgData name="Jonathan Neo" userId="499c2d3d-ce76-4636-8e86-6622b1f40b7d" providerId="ADAL" clId="{EAA38B30-6216-4603-B81A-1F5121423905}" dt="2020-05-23T07:14:30.082" v="13443" actId="571"/>
          <ac:spMkLst>
            <pc:docMk/>
            <pc:sldMk cId="3804026395" sldId="923"/>
            <ac:spMk id="51" creationId="{4006F295-0E13-430C-B259-451C8B0A2CC9}"/>
          </ac:spMkLst>
        </pc:spChg>
        <pc:spChg chg="add mod">
          <ac:chgData name="Jonathan Neo" userId="499c2d3d-ce76-4636-8e86-6622b1f40b7d" providerId="ADAL" clId="{EAA38B30-6216-4603-B81A-1F5121423905}" dt="2020-05-23T07:14:30.082" v="13443" actId="571"/>
          <ac:spMkLst>
            <pc:docMk/>
            <pc:sldMk cId="3804026395" sldId="923"/>
            <ac:spMk id="52" creationId="{472D76EB-2238-4DA7-8168-DC80BCD69F3B}"/>
          </ac:spMkLst>
        </pc:spChg>
        <pc:spChg chg="add mod">
          <ac:chgData name="Jonathan Neo" userId="499c2d3d-ce76-4636-8e86-6622b1f40b7d" providerId="ADAL" clId="{EAA38B30-6216-4603-B81A-1F5121423905}" dt="2020-05-23T07:14:30.082" v="13443" actId="571"/>
          <ac:spMkLst>
            <pc:docMk/>
            <pc:sldMk cId="3804026395" sldId="923"/>
            <ac:spMk id="53" creationId="{F0BDC4AB-AE22-4840-9B54-2D4F9A02FE27}"/>
          </ac:spMkLst>
        </pc:spChg>
        <pc:spChg chg="add mod">
          <ac:chgData name="Jonathan Neo" userId="499c2d3d-ce76-4636-8e86-6622b1f40b7d" providerId="ADAL" clId="{EAA38B30-6216-4603-B81A-1F5121423905}" dt="2020-05-23T07:14:30.082" v="13443" actId="571"/>
          <ac:spMkLst>
            <pc:docMk/>
            <pc:sldMk cId="3804026395" sldId="923"/>
            <ac:spMk id="54" creationId="{1BA46C0D-24FC-4FF1-8011-257DDB62BF6D}"/>
          </ac:spMkLst>
        </pc:spChg>
        <pc:spChg chg="mod">
          <ac:chgData name="Jonathan Neo" userId="499c2d3d-ce76-4636-8e86-6622b1f40b7d" providerId="ADAL" clId="{EAA38B30-6216-4603-B81A-1F5121423905}" dt="2020-05-23T07:14:30.082" v="13443" actId="571"/>
          <ac:spMkLst>
            <pc:docMk/>
            <pc:sldMk cId="3804026395" sldId="923"/>
            <ac:spMk id="56" creationId="{4585A3D8-AF50-461F-ABD7-D8B3D10A5A24}"/>
          </ac:spMkLst>
        </pc:spChg>
        <pc:spChg chg="add mod">
          <ac:chgData name="Jonathan Neo" userId="499c2d3d-ce76-4636-8e86-6622b1f40b7d" providerId="ADAL" clId="{EAA38B30-6216-4603-B81A-1F5121423905}" dt="2020-05-23T07:14:30.082" v="13443" actId="571"/>
          <ac:spMkLst>
            <pc:docMk/>
            <pc:sldMk cId="3804026395" sldId="923"/>
            <ac:spMk id="58" creationId="{267E0111-CE82-49BC-BEC1-BBFB05E27662}"/>
          </ac:spMkLst>
        </pc:spChg>
        <pc:spChg chg="add mod">
          <ac:chgData name="Jonathan Neo" userId="499c2d3d-ce76-4636-8e86-6622b1f40b7d" providerId="ADAL" clId="{EAA38B30-6216-4603-B81A-1F5121423905}" dt="2020-05-23T07:14:30.082" v="13443" actId="571"/>
          <ac:spMkLst>
            <pc:docMk/>
            <pc:sldMk cId="3804026395" sldId="923"/>
            <ac:spMk id="60" creationId="{73F73170-54C4-4473-B48E-9C72C60236D4}"/>
          </ac:spMkLst>
        </pc:spChg>
        <pc:spChg chg="add mod">
          <ac:chgData name="Jonathan Neo" userId="499c2d3d-ce76-4636-8e86-6622b1f40b7d" providerId="ADAL" clId="{EAA38B30-6216-4603-B81A-1F5121423905}" dt="2020-05-23T07:15:18.735" v="13492" actId="1036"/>
          <ac:spMkLst>
            <pc:docMk/>
            <pc:sldMk cId="3804026395" sldId="923"/>
            <ac:spMk id="61" creationId="{6B434784-AFA0-4A13-A760-95F1F42CD102}"/>
          </ac:spMkLst>
        </pc:spChg>
        <pc:spChg chg="add mod">
          <ac:chgData name="Jonathan Neo" userId="499c2d3d-ce76-4636-8e86-6622b1f40b7d" providerId="ADAL" clId="{EAA38B30-6216-4603-B81A-1F5121423905}" dt="2020-05-23T07:15:18.735" v="13492" actId="1036"/>
          <ac:spMkLst>
            <pc:docMk/>
            <pc:sldMk cId="3804026395" sldId="923"/>
            <ac:spMk id="62" creationId="{8921427C-D39F-4A33-93C4-C5CC146B9768}"/>
          </ac:spMkLst>
        </pc:spChg>
        <pc:spChg chg="add mod">
          <ac:chgData name="Jonathan Neo" userId="499c2d3d-ce76-4636-8e86-6622b1f40b7d" providerId="ADAL" clId="{EAA38B30-6216-4603-B81A-1F5121423905}" dt="2020-05-23T07:15:18.735" v="13492" actId="1036"/>
          <ac:spMkLst>
            <pc:docMk/>
            <pc:sldMk cId="3804026395" sldId="923"/>
            <ac:spMk id="63" creationId="{5CF44612-EF82-4302-9814-0BE104BE24D4}"/>
          </ac:spMkLst>
        </pc:spChg>
        <pc:spChg chg="add mod">
          <ac:chgData name="Jonathan Neo" userId="499c2d3d-ce76-4636-8e86-6622b1f40b7d" providerId="ADAL" clId="{EAA38B30-6216-4603-B81A-1F5121423905}" dt="2020-05-23T07:15:18.735" v="13492" actId="1036"/>
          <ac:spMkLst>
            <pc:docMk/>
            <pc:sldMk cId="3804026395" sldId="923"/>
            <ac:spMk id="64" creationId="{C1CE146B-B891-41F9-B0F9-E8E07BD80015}"/>
          </ac:spMkLst>
        </pc:spChg>
        <pc:spChg chg="add mod">
          <ac:chgData name="Jonathan Neo" userId="499c2d3d-ce76-4636-8e86-6622b1f40b7d" providerId="ADAL" clId="{EAA38B30-6216-4603-B81A-1F5121423905}" dt="2020-05-23T07:15:18.735" v="13492" actId="1036"/>
          <ac:spMkLst>
            <pc:docMk/>
            <pc:sldMk cId="3804026395" sldId="923"/>
            <ac:spMk id="68" creationId="{B54DF8A1-80F1-4C14-AA41-E7A0FB93F533}"/>
          </ac:spMkLst>
        </pc:spChg>
        <pc:spChg chg="add mod">
          <ac:chgData name="Jonathan Neo" userId="499c2d3d-ce76-4636-8e86-6622b1f40b7d" providerId="ADAL" clId="{EAA38B30-6216-4603-B81A-1F5121423905}" dt="2020-05-23T07:15:18.735" v="13492" actId="1036"/>
          <ac:spMkLst>
            <pc:docMk/>
            <pc:sldMk cId="3804026395" sldId="923"/>
            <ac:spMk id="69" creationId="{9CCAEF6E-32BB-4E6F-8C96-4482E0E669A7}"/>
          </ac:spMkLst>
        </pc:spChg>
        <pc:spChg chg="add mod">
          <ac:chgData name="Jonathan Neo" userId="499c2d3d-ce76-4636-8e86-6622b1f40b7d" providerId="ADAL" clId="{EAA38B30-6216-4603-B81A-1F5121423905}" dt="2020-05-23T07:15:18.735" v="13492" actId="1036"/>
          <ac:spMkLst>
            <pc:docMk/>
            <pc:sldMk cId="3804026395" sldId="923"/>
            <ac:spMk id="70" creationId="{6B34ABF2-84AD-43AE-B011-2679889E0C5C}"/>
          </ac:spMkLst>
        </pc:spChg>
        <pc:spChg chg="add mod">
          <ac:chgData name="Jonathan Neo" userId="499c2d3d-ce76-4636-8e86-6622b1f40b7d" providerId="ADAL" clId="{EAA38B30-6216-4603-B81A-1F5121423905}" dt="2020-05-23T07:15:18.735" v="13492" actId="1036"/>
          <ac:spMkLst>
            <pc:docMk/>
            <pc:sldMk cId="3804026395" sldId="923"/>
            <ac:spMk id="71" creationId="{5F0E37F3-147C-4AAE-A9D7-65E263234A1A}"/>
          </ac:spMkLst>
        </pc:spChg>
        <pc:spChg chg="mod">
          <ac:chgData name="Jonathan Neo" userId="499c2d3d-ce76-4636-8e86-6622b1f40b7d" providerId="ADAL" clId="{EAA38B30-6216-4603-B81A-1F5121423905}" dt="2020-05-23T14:12:59.848" v="27397" actId="20577"/>
          <ac:spMkLst>
            <pc:docMk/>
            <pc:sldMk cId="3804026395" sldId="923"/>
            <ac:spMk id="73" creationId="{33BD3BB1-F476-4A77-9686-838108E35E11}"/>
          </ac:spMkLst>
        </pc:spChg>
        <pc:spChg chg="add mod">
          <ac:chgData name="Jonathan Neo" userId="499c2d3d-ce76-4636-8e86-6622b1f40b7d" providerId="ADAL" clId="{EAA38B30-6216-4603-B81A-1F5121423905}" dt="2020-05-23T07:15:18.735" v="13492" actId="1036"/>
          <ac:spMkLst>
            <pc:docMk/>
            <pc:sldMk cId="3804026395" sldId="923"/>
            <ac:spMk id="75" creationId="{3F2570F8-F282-4E6B-B0C7-606BB7FC41BE}"/>
          </ac:spMkLst>
        </pc:spChg>
        <pc:spChg chg="add mod">
          <ac:chgData name="Jonathan Neo" userId="499c2d3d-ce76-4636-8e86-6622b1f40b7d" providerId="ADAL" clId="{EAA38B30-6216-4603-B81A-1F5121423905}" dt="2020-05-23T07:15:18.735" v="13492" actId="1036"/>
          <ac:spMkLst>
            <pc:docMk/>
            <pc:sldMk cId="3804026395" sldId="923"/>
            <ac:spMk id="77" creationId="{68C41AE2-CC1C-4C83-8875-D1A3CBFFE0DA}"/>
          </ac:spMkLst>
        </pc:spChg>
        <pc:grpChg chg="add mod">
          <ac:chgData name="Jonathan Neo" userId="499c2d3d-ce76-4636-8e86-6622b1f40b7d" providerId="ADAL" clId="{EAA38B30-6216-4603-B81A-1F5121423905}" dt="2020-05-23T07:15:18.735" v="13492" actId="1036"/>
          <ac:grpSpMkLst>
            <pc:docMk/>
            <pc:sldMk cId="3804026395" sldId="923"/>
            <ac:grpSpMk id="37" creationId="{0B56F5AC-88A0-415E-8292-D179E022A3BC}"/>
          </ac:grpSpMkLst>
        </pc:grpChg>
        <pc:grpChg chg="add mod">
          <ac:chgData name="Jonathan Neo" userId="499c2d3d-ce76-4636-8e86-6622b1f40b7d" providerId="ADAL" clId="{EAA38B30-6216-4603-B81A-1F5121423905}" dt="2020-05-23T07:14:30.082" v="13443" actId="571"/>
          <ac:grpSpMkLst>
            <pc:docMk/>
            <pc:sldMk cId="3804026395" sldId="923"/>
            <ac:grpSpMk id="55" creationId="{FF8BB1A8-3C3D-4C90-A6C5-14DDF7B09346}"/>
          </ac:grpSpMkLst>
        </pc:grpChg>
        <pc:grpChg chg="add mod">
          <ac:chgData name="Jonathan Neo" userId="499c2d3d-ce76-4636-8e86-6622b1f40b7d" providerId="ADAL" clId="{EAA38B30-6216-4603-B81A-1F5121423905}" dt="2020-05-23T07:15:18.735" v="13492" actId="1036"/>
          <ac:grpSpMkLst>
            <pc:docMk/>
            <pc:sldMk cId="3804026395" sldId="923"/>
            <ac:grpSpMk id="72" creationId="{C7A39EBB-B654-4E78-B237-C580F20D7923}"/>
          </ac:grpSpMkLst>
        </pc:grpChg>
        <pc:picChg chg="del">
          <ac:chgData name="Jonathan Neo" userId="499c2d3d-ce76-4636-8e86-6622b1f40b7d" providerId="ADAL" clId="{EAA38B30-6216-4603-B81A-1F5121423905}" dt="2020-05-23T07:13:41.838" v="13421" actId="478"/>
          <ac:picMkLst>
            <pc:docMk/>
            <pc:sldMk cId="3804026395" sldId="923"/>
            <ac:picMk id="25" creationId="{E0C5CA43-07B5-4D9C-87FC-DC7884A753CD}"/>
          </ac:picMkLst>
        </pc:picChg>
        <pc:picChg chg="del">
          <ac:chgData name="Jonathan Neo" userId="499c2d3d-ce76-4636-8e86-6622b1f40b7d" providerId="ADAL" clId="{EAA38B30-6216-4603-B81A-1F5121423905}" dt="2020-05-23T07:13:41.838" v="13421" actId="478"/>
          <ac:picMkLst>
            <pc:docMk/>
            <pc:sldMk cId="3804026395" sldId="923"/>
            <ac:picMk id="29" creationId="{C051B54E-F9A2-4EA8-93A5-41524E747D8D}"/>
          </ac:picMkLst>
        </pc:picChg>
        <pc:picChg chg="del">
          <ac:chgData name="Jonathan Neo" userId="499c2d3d-ce76-4636-8e86-6622b1f40b7d" providerId="ADAL" clId="{EAA38B30-6216-4603-B81A-1F5121423905}" dt="2020-05-23T07:13:41.838" v="13421" actId="478"/>
          <ac:picMkLst>
            <pc:docMk/>
            <pc:sldMk cId="3804026395" sldId="923"/>
            <ac:picMk id="32" creationId="{BACE2788-1FA8-40AD-85DA-0D4380724385}"/>
          </ac:picMkLst>
        </pc:picChg>
        <pc:picChg chg="del">
          <ac:chgData name="Jonathan Neo" userId="499c2d3d-ce76-4636-8e86-6622b1f40b7d" providerId="ADAL" clId="{EAA38B30-6216-4603-B81A-1F5121423905}" dt="2020-05-23T07:13:41.838" v="13421" actId="478"/>
          <ac:picMkLst>
            <pc:docMk/>
            <pc:sldMk cId="3804026395" sldId="923"/>
            <ac:picMk id="35" creationId="{10298143-D531-4C4E-9BB1-EB6783E157DA}"/>
          </ac:picMkLst>
        </pc:picChg>
        <pc:picChg chg="mod">
          <ac:chgData name="Jonathan Neo" userId="499c2d3d-ce76-4636-8e86-6622b1f40b7d" providerId="ADAL" clId="{EAA38B30-6216-4603-B81A-1F5121423905}" dt="2020-05-23T07:13:57.792" v="13423"/>
          <ac:picMkLst>
            <pc:docMk/>
            <pc:sldMk cId="3804026395" sldId="923"/>
            <ac:picMk id="39" creationId="{E0B5470E-7799-438A-8501-E2C7A8DE9617}"/>
          </ac:picMkLst>
        </pc:picChg>
        <pc:picChg chg="mod">
          <ac:chgData name="Jonathan Neo" userId="499c2d3d-ce76-4636-8e86-6622b1f40b7d" providerId="ADAL" clId="{EAA38B30-6216-4603-B81A-1F5121423905}" dt="2020-05-23T07:14:30.082" v="13443" actId="571"/>
          <ac:picMkLst>
            <pc:docMk/>
            <pc:sldMk cId="3804026395" sldId="923"/>
            <ac:picMk id="57" creationId="{4528F15C-A62B-49B1-8006-4A86F48AAF61}"/>
          </ac:picMkLst>
        </pc:picChg>
        <pc:picChg chg="mod">
          <ac:chgData name="Jonathan Neo" userId="499c2d3d-ce76-4636-8e86-6622b1f40b7d" providerId="ADAL" clId="{EAA38B30-6216-4603-B81A-1F5121423905}" dt="2020-05-23T07:14:50.476" v="13470" actId="571"/>
          <ac:picMkLst>
            <pc:docMk/>
            <pc:sldMk cId="3804026395" sldId="923"/>
            <ac:picMk id="74" creationId="{412BDEA6-B1E8-46D0-AFEA-297007D1EF37}"/>
          </ac:picMkLst>
        </pc:picChg>
        <pc:picChg chg="add mod">
          <ac:chgData name="Jonathan Neo" userId="499c2d3d-ce76-4636-8e86-6622b1f40b7d" providerId="ADAL" clId="{EAA38B30-6216-4603-B81A-1F5121423905}" dt="2020-05-23T11:13:08.232" v="19141"/>
          <ac:picMkLst>
            <pc:docMk/>
            <pc:sldMk cId="3804026395" sldId="923"/>
            <ac:picMk id="78" creationId="{379821AA-591F-4519-AFD2-14605F2AF553}"/>
          </ac:picMkLst>
        </pc:picChg>
        <pc:cxnChg chg="add mod">
          <ac:chgData name="Jonathan Neo" userId="499c2d3d-ce76-4636-8e86-6622b1f40b7d" providerId="ADAL" clId="{EAA38B30-6216-4603-B81A-1F5121423905}" dt="2020-05-23T14:24:36.772" v="28479" actId="208"/>
          <ac:cxnSpMkLst>
            <pc:docMk/>
            <pc:sldMk cId="3804026395" sldId="923"/>
            <ac:cxnSpMk id="20" creationId="{83C3436F-A86D-4F04-98D3-3ECD18D3283E}"/>
          </ac:cxnSpMkLst>
        </pc:cxnChg>
        <pc:cxnChg chg="add mod">
          <ac:chgData name="Jonathan Neo" userId="499c2d3d-ce76-4636-8e86-6622b1f40b7d" providerId="ADAL" clId="{EAA38B30-6216-4603-B81A-1F5121423905}" dt="2020-05-23T14:24:36.772" v="28479" actId="208"/>
          <ac:cxnSpMkLst>
            <pc:docMk/>
            <pc:sldMk cId="3804026395" sldId="923"/>
            <ac:cxnSpMk id="21" creationId="{6A5E2DE1-7D09-4443-B257-A46D4033B890}"/>
          </ac:cxnSpMkLst>
        </pc:cxnChg>
        <pc:cxnChg chg="add mod">
          <ac:chgData name="Jonathan Neo" userId="499c2d3d-ce76-4636-8e86-6622b1f40b7d" providerId="ADAL" clId="{EAA38B30-6216-4603-B81A-1F5121423905}" dt="2020-05-23T14:24:36.772" v="28479" actId="208"/>
          <ac:cxnSpMkLst>
            <pc:docMk/>
            <pc:sldMk cId="3804026395" sldId="923"/>
            <ac:cxnSpMk id="22" creationId="{ECCAE465-D5AD-41FB-A3E4-AB4446100C07}"/>
          </ac:cxnSpMkLst>
        </pc:cxnChg>
        <pc:cxnChg chg="add mod">
          <ac:chgData name="Jonathan Neo" userId="499c2d3d-ce76-4636-8e86-6622b1f40b7d" providerId="ADAL" clId="{EAA38B30-6216-4603-B81A-1F5121423905}" dt="2020-05-23T14:24:36.772" v="28479" actId="208"/>
          <ac:cxnSpMkLst>
            <pc:docMk/>
            <pc:sldMk cId="3804026395" sldId="923"/>
            <ac:cxnSpMk id="41" creationId="{510B5B03-2547-4F1C-9973-32D2B21C6263}"/>
          </ac:cxnSpMkLst>
        </pc:cxnChg>
        <pc:cxnChg chg="add mod">
          <ac:chgData name="Jonathan Neo" userId="499c2d3d-ce76-4636-8e86-6622b1f40b7d" providerId="ADAL" clId="{EAA38B30-6216-4603-B81A-1F5121423905}" dt="2020-05-23T07:14:30.082" v="13443" actId="571"/>
          <ac:cxnSpMkLst>
            <pc:docMk/>
            <pc:sldMk cId="3804026395" sldId="923"/>
            <ac:cxnSpMk id="48" creationId="{1BD564CC-B505-4A2E-95C2-1628FD917570}"/>
          </ac:cxnSpMkLst>
        </pc:cxnChg>
        <pc:cxnChg chg="add mod">
          <ac:chgData name="Jonathan Neo" userId="499c2d3d-ce76-4636-8e86-6622b1f40b7d" providerId="ADAL" clId="{EAA38B30-6216-4603-B81A-1F5121423905}" dt="2020-05-23T07:14:30.082" v="13443" actId="571"/>
          <ac:cxnSpMkLst>
            <pc:docMk/>
            <pc:sldMk cId="3804026395" sldId="923"/>
            <ac:cxnSpMk id="49" creationId="{714DE1EF-CC5A-49F1-B268-D6203B4521B2}"/>
          </ac:cxnSpMkLst>
        </pc:cxnChg>
        <pc:cxnChg chg="add mod">
          <ac:chgData name="Jonathan Neo" userId="499c2d3d-ce76-4636-8e86-6622b1f40b7d" providerId="ADAL" clId="{EAA38B30-6216-4603-B81A-1F5121423905}" dt="2020-05-23T07:14:30.082" v="13443" actId="571"/>
          <ac:cxnSpMkLst>
            <pc:docMk/>
            <pc:sldMk cId="3804026395" sldId="923"/>
            <ac:cxnSpMk id="50" creationId="{009286D2-A98C-4D6F-926E-DED6DF4F0CD4}"/>
          </ac:cxnSpMkLst>
        </pc:cxnChg>
        <pc:cxnChg chg="add mod">
          <ac:chgData name="Jonathan Neo" userId="499c2d3d-ce76-4636-8e86-6622b1f40b7d" providerId="ADAL" clId="{EAA38B30-6216-4603-B81A-1F5121423905}" dt="2020-05-23T07:14:30.082" v="13443" actId="571"/>
          <ac:cxnSpMkLst>
            <pc:docMk/>
            <pc:sldMk cId="3804026395" sldId="923"/>
            <ac:cxnSpMk id="59" creationId="{7FDA963B-BFA9-4A86-9EFA-E89029F04A46}"/>
          </ac:cxnSpMkLst>
        </pc:cxnChg>
        <pc:cxnChg chg="add mod">
          <ac:chgData name="Jonathan Neo" userId="499c2d3d-ce76-4636-8e86-6622b1f40b7d" providerId="ADAL" clId="{EAA38B30-6216-4603-B81A-1F5121423905}" dt="2020-05-23T07:15:18.735" v="13492" actId="1036"/>
          <ac:cxnSpMkLst>
            <pc:docMk/>
            <pc:sldMk cId="3804026395" sldId="923"/>
            <ac:cxnSpMk id="65" creationId="{D8726084-88BC-4477-B61D-A7B856444734}"/>
          </ac:cxnSpMkLst>
        </pc:cxnChg>
        <pc:cxnChg chg="add mod">
          <ac:chgData name="Jonathan Neo" userId="499c2d3d-ce76-4636-8e86-6622b1f40b7d" providerId="ADAL" clId="{EAA38B30-6216-4603-B81A-1F5121423905}" dt="2020-05-23T07:15:18.735" v="13492" actId="1036"/>
          <ac:cxnSpMkLst>
            <pc:docMk/>
            <pc:sldMk cId="3804026395" sldId="923"/>
            <ac:cxnSpMk id="66" creationId="{20D9F288-379E-4586-B73E-991A30A74F39}"/>
          </ac:cxnSpMkLst>
        </pc:cxnChg>
        <pc:cxnChg chg="add mod">
          <ac:chgData name="Jonathan Neo" userId="499c2d3d-ce76-4636-8e86-6622b1f40b7d" providerId="ADAL" clId="{EAA38B30-6216-4603-B81A-1F5121423905}" dt="2020-05-23T07:15:18.735" v="13492" actId="1036"/>
          <ac:cxnSpMkLst>
            <pc:docMk/>
            <pc:sldMk cId="3804026395" sldId="923"/>
            <ac:cxnSpMk id="67" creationId="{285C493D-4EBD-45E1-B178-28AB9CEAC0E4}"/>
          </ac:cxnSpMkLst>
        </pc:cxnChg>
        <pc:cxnChg chg="add mod">
          <ac:chgData name="Jonathan Neo" userId="499c2d3d-ce76-4636-8e86-6622b1f40b7d" providerId="ADAL" clId="{EAA38B30-6216-4603-B81A-1F5121423905}" dt="2020-05-23T07:15:18.735" v="13492" actId="1036"/>
          <ac:cxnSpMkLst>
            <pc:docMk/>
            <pc:sldMk cId="3804026395" sldId="923"/>
            <ac:cxnSpMk id="76" creationId="{9C763CD2-4C15-409C-9145-B2AA801D05F1}"/>
          </ac:cxnSpMkLst>
        </pc:cxnChg>
      </pc:sldChg>
      <pc:sldChg chg="addSp modSp add del mod">
        <pc:chgData name="Jonathan Neo" userId="499c2d3d-ce76-4636-8e86-6622b1f40b7d" providerId="ADAL" clId="{EAA38B30-6216-4603-B81A-1F5121423905}" dt="2020-05-23T09:09:32.834" v="14297" actId="47"/>
        <pc:sldMkLst>
          <pc:docMk/>
          <pc:sldMk cId="3655557957" sldId="924"/>
        </pc:sldMkLst>
        <pc:spChg chg="add mod">
          <ac:chgData name="Jonathan Neo" userId="499c2d3d-ce76-4636-8e86-6622b1f40b7d" providerId="ADAL" clId="{EAA38B30-6216-4603-B81A-1F5121423905}" dt="2020-05-23T07:20:11.713" v="13879" actId="554"/>
          <ac:spMkLst>
            <pc:docMk/>
            <pc:sldMk cId="3655557957" sldId="924"/>
            <ac:spMk id="44" creationId="{3F789E21-0E9F-4351-80D8-424E6508DB41}"/>
          </ac:spMkLst>
        </pc:spChg>
        <pc:spChg chg="mod">
          <ac:chgData name="Jonathan Neo" userId="499c2d3d-ce76-4636-8e86-6622b1f40b7d" providerId="ADAL" clId="{EAA38B30-6216-4603-B81A-1F5121423905}" dt="2020-05-23T07:21:37.934" v="13886" actId="20577"/>
          <ac:spMkLst>
            <pc:docMk/>
            <pc:sldMk cId="3655557957" sldId="924"/>
            <ac:spMk id="45" creationId="{302E753B-6092-42E1-A754-BACC7F259AAD}"/>
          </ac:spMkLst>
        </pc:spChg>
        <pc:spChg chg="add mod">
          <ac:chgData name="Jonathan Neo" userId="499c2d3d-ce76-4636-8e86-6622b1f40b7d" providerId="ADAL" clId="{EAA38B30-6216-4603-B81A-1F5121423905}" dt="2020-05-23T07:20:11.713" v="13879" actId="554"/>
          <ac:spMkLst>
            <pc:docMk/>
            <pc:sldMk cId="3655557957" sldId="924"/>
            <ac:spMk id="47" creationId="{BBC2013D-BFCC-45D4-AE38-E417E7BB7C00}"/>
          </ac:spMkLst>
        </pc:spChg>
        <pc:spChg chg="add mod">
          <ac:chgData name="Jonathan Neo" userId="499c2d3d-ce76-4636-8e86-6622b1f40b7d" providerId="ADAL" clId="{EAA38B30-6216-4603-B81A-1F5121423905}" dt="2020-05-23T07:20:11.713" v="13879" actId="554"/>
          <ac:spMkLst>
            <pc:docMk/>
            <pc:sldMk cId="3655557957" sldId="924"/>
            <ac:spMk id="58" creationId="{AB6C9CCD-C988-4B07-9AF0-FC8D309BC27A}"/>
          </ac:spMkLst>
        </pc:spChg>
        <pc:spChg chg="add mod">
          <ac:chgData name="Jonathan Neo" userId="499c2d3d-ce76-4636-8e86-6622b1f40b7d" providerId="ADAL" clId="{EAA38B30-6216-4603-B81A-1F5121423905}" dt="2020-05-23T07:20:11.713" v="13879" actId="554"/>
          <ac:spMkLst>
            <pc:docMk/>
            <pc:sldMk cId="3655557957" sldId="924"/>
            <ac:spMk id="59" creationId="{1B106A3D-E49B-43C8-9F6C-0269D591B594}"/>
          </ac:spMkLst>
        </pc:spChg>
        <pc:spChg chg="add mod">
          <ac:chgData name="Jonathan Neo" userId="499c2d3d-ce76-4636-8e86-6622b1f40b7d" providerId="ADAL" clId="{EAA38B30-6216-4603-B81A-1F5121423905}" dt="2020-05-23T07:20:11.713" v="13879" actId="554"/>
          <ac:spMkLst>
            <pc:docMk/>
            <pc:sldMk cId="3655557957" sldId="924"/>
            <ac:spMk id="60" creationId="{0060AE82-3220-4392-90AD-AFEBAEACF058}"/>
          </ac:spMkLst>
        </pc:spChg>
        <pc:spChg chg="mod">
          <ac:chgData name="Jonathan Neo" userId="499c2d3d-ce76-4636-8e86-6622b1f40b7d" providerId="ADAL" clId="{EAA38B30-6216-4603-B81A-1F5121423905}" dt="2020-05-23T07:18:56.429" v="13846" actId="1076"/>
          <ac:spMkLst>
            <pc:docMk/>
            <pc:sldMk cId="3655557957" sldId="924"/>
            <ac:spMk id="68" creationId="{B54DF8A1-80F1-4C14-AA41-E7A0FB93F533}"/>
          </ac:spMkLst>
        </pc:spChg>
        <pc:cxnChg chg="add mod ord">
          <ac:chgData name="Jonathan Neo" userId="499c2d3d-ce76-4636-8e86-6622b1f40b7d" providerId="ADAL" clId="{EAA38B30-6216-4603-B81A-1F5121423905}" dt="2020-05-23T07:20:42.130" v="13881" actId="167"/>
          <ac:cxnSpMkLst>
            <pc:docMk/>
            <pc:sldMk cId="3655557957" sldId="924"/>
            <ac:cxnSpMk id="43" creationId="{E3828A44-AB6E-464D-898F-36DFF99F535A}"/>
          </ac:cxnSpMkLst>
        </pc:cxnChg>
        <pc:cxnChg chg="add mod ord">
          <ac:chgData name="Jonathan Neo" userId="499c2d3d-ce76-4636-8e86-6622b1f40b7d" providerId="ADAL" clId="{EAA38B30-6216-4603-B81A-1F5121423905}" dt="2020-05-23T07:20:42.130" v="13881" actId="167"/>
          <ac:cxnSpMkLst>
            <pc:docMk/>
            <pc:sldMk cId="3655557957" sldId="924"/>
            <ac:cxnSpMk id="46" creationId="{8C808DB3-209E-449F-8256-1F702820EB3B}"/>
          </ac:cxnSpMkLst>
        </pc:cxnChg>
        <pc:cxnChg chg="add mod ord">
          <ac:chgData name="Jonathan Neo" userId="499c2d3d-ce76-4636-8e86-6622b1f40b7d" providerId="ADAL" clId="{EAA38B30-6216-4603-B81A-1F5121423905}" dt="2020-05-23T07:20:42.130" v="13881" actId="167"/>
          <ac:cxnSpMkLst>
            <pc:docMk/>
            <pc:sldMk cId="3655557957" sldId="924"/>
            <ac:cxnSpMk id="49" creationId="{7830F150-EDF9-4085-86E5-167244E8B3FE}"/>
          </ac:cxnSpMkLst>
        </pc:cxnChg>
        <pc:cxnChg chg="add mod ord">
          <ac:chgData name="Jonathan Neo" userId="499c2d3d-ce76-4636-8e86-6622b1f40b7d" providerId="ADAL" clId="{EAA38B30-6216-4603-B81A-1F5121423905}" dt="2020-05-23T07:20:42.130" v="13881" actId="167"/>
          <ac:cxnSpMkLst>
            <pc:docMk/>
            <pc:sldMk cId="3655557957" sldId="924"/>
            <ac:cxnSpMk id="52" creationId="{72A9ABDB-DA0D-4E7D-94E4-E2F325868CA4}"/>
          </ac:cxnSpMkLst>
        </pc:cxnChg>
        <pc:cxnChg chg="add mod ord">
          <ac:chgData name="Jonathan Neo" userId="499c2d3d-ce76-4636-8e86-6622b1f40b7d" providerId="ADAL" clId="{EAA38B30-6216-4603-B81A-1F5121423905}" dt="2020-05-23T07:20:42.130" v="13881" actId="167"/>
          <ac:cxnSpMkLst>
            <pc:docMk/>
            <pc:sldMk cId="3655557957" sldId="924"/>
            <ac:cxnSpMk id="55" creationId="{F2B42683-38CE-40EA-9CD7-5096335FDC59}"/>
          </ac:cxnSpMkLst>
        </pc:cxnChg>
      </pc:sldChg>
      <pc:sldChg chg="addSp modSp add mod modAnim">
        <pc:chgData name="Jonathan Neo" userId="499c2d3d-ce76-4636-8e86-6622b1f40b7d" providerId="ADAL" clId="{EAA38B30-6216-4603-B81A-1F5121423905}" dt="2020-05-23T14:24:52.321" v="28480" actId="208"/>
        <pc:sldMkLst>
          <pc:docMk/>
          <pc:sldMk cId="2356739900" sldId="925"/>
        </pc:sldMkLst>
        <pc:spChg chg="mod">
          <ac:chgData name="Jonathan Neo" userId="499c2d3d-ce76-4636-8e86-6622b1f40b7d" providerId="ADAL" clId="{EAA38B30-6216-4603-B81A-1F5121423905}" dt="2020-05-23T13:44:49.769" v="27107"/>
          <ac:spMkLst>
            <pc:docMk/>
            <pc:sldMk cId="2356739900" sldId="925"/>
            <ac:spMk id="2" creationId="{4CA54266-611C-486E-B2F8-7030C027DDEB}"/>
          </ac:spMkLst>
        </pc:spChg>
        <pc:spChg chg="mod">
          <ac:chgData name="Jonathan Neo" userId="499c2d3d-ce76-4636-8e86-6622b1f40b7d" providerId="ADAL" clId="{EAA38B30-6216-4603-B81A-1F5121423905}" dt="2020-05-23T14:24:52.321" v="28480" actId="208"/>
          <ac:spMkLst>
            <pc:docMk/>
            <pc:sldMk cId="2356739900" sldId="925"/>
            <ac:spMk id="16" creationId="{7BDF5B9A-43A2-4DFD-972D-C5873F1D8706}"/>
          </ac:spMkLst>
        </pc:spChg>
        <pc:spChg chg="mod">
          <ac:chgData name="Jonathan Neo" userId="499c2d3d-ce76-4636-8e86-6622b1f40b7d" providerId="ADAL" clId="{EAA38B30-6216-4603-B81A-1F5121423905}" dt="2020-05-23T14:24:52.321" v="28480" actId="208"/>
          <ac:spMkLst>
            <pc:docMk/>
            <pc:sldMk cId="2356739900" sldId="925"/>
            <ac:spMk id="17" creationId="{84B22E13-B1F0-42F7-8B43-3A9562D51756}"/>
          </ac:spMkLst>
        </pc:spChg>
        <pc:spChg chg="mod">
          <ac:chgData name="Jonathan Neo" userId="499c2d3d-ce76-4636-8e86-6622b1f40b7d" providerId="ADAL" clId="{EAA38B30-6216-4603-B81A-1F5121423905}" dt="2020-05-23T14:24:52.321" v="28480" actId="208"/>
          <ac:spMkLst>
            <pc:docMk/>
            <pc:sldMk cId="2356739900" sldId="925"/>
            <ac:spMk id="18" creationId="{7308E179-C1C6-4823-9252-CC17DEE356EC}"/>
          </ac:spMkLst>
        </pc:spChg>
        <pc:spChg chg="mod">
          <ac:chgData name="Jonathan Neo" userId="499c2d3d-ce76-4636-8e86-6622b1f40b7d" providerId="ADAL" clId="{EAA38B30-6216-4603-B81A-1F5121423905}" dt="2020-05-23T14:24:52.321" v="28480" actId="208"/>
          <ac:spMkLst>
            <pc:docMk/>
            <pc:sldMk cId="2356739900" sldId="925"/>
            <ac:spMk id="19" creationId="{D8A2DDED-4E1B-4FF7-8676-BBC7580C0FE0}"/>
          </ac:spMkLst>
        </pc:spChg>
        <pc:spChg chg="mod">
          <ac:chgData name="Jonathan Neo" userId="499c2d3d-ce76-4636-8e86-6622b1f40b7d" providerId="ADAL" clId="{EAA38B30-6216-4603-B81A-1F5121423905}" dt="2020-05-23T14:12:50.306" v="27376" actId="20577"/>
          <ac:spMkLst>
            <pc:docMk/>
            <pc:sldMk cId="2356739900" sldId="925"/>
            <ac:spMk id="38" creationId="{83580657-D633-49E5-80DB-39146EF8872E}"/>
          </ac:spMkLst>
        </pc:spChg>
        <pc:spChg chg="mod">
          <ac:chgData name="Jonathan Neo" userId="499c2d3d-ce76-4636-8e86-6622b1f40b7d" providerId="ADAL" clId="{EAA38B30-6216-4603-B81A-1F5121423905}" dt="2020-05-23T14:24:52.321" v="28480" actId="208"/>
          <ac:spMkLst>
            <pc:docMk/>
            <pc:sldMk cId="2356739900" sldId="925"/>
            <ac:spMk id="40" creationId="{F92516F7-31DC-43BA-97B4-262D4144320F}"/>
          </ac:spMkLst>
        </pc:spChg>
        <pc:spChg chg="mod">
          <ac:chgData name="Jonathan Neo" userId="499c2d3d-ce76-4636-8e86-6622b1f40b7d" providerId="ADAL" clId="{EAA38B30-6216-4603-B81A-1F5121423905}" dt="2020-05-23T09:09:31.328" v="14296"/>
          <ac:spMkLst>
            <pc:docMk/>
            <pc:sldMk cId="2356739900" sldId="925"/>
            <ac:spMk id="45" creationId="{302E753B-6092-42E1-A754-BACC7F259AAD}"/>
          </ac:spMkLst>
        </pc:spChg>
        <pc:spChg chg="mod">
          <ac:chgData name="Jonathan Neo" userId="499c2d3d-ce76-4636-8e86-6622b1f40b7d" providerId="ADAL" clId="{EAA38B30-6216-4603-B81A-1F5121423905}" dt="2020-05-23T14:12:53.379" v="27383" actId="20577"/>
          <ac:spMkLst>
            <pc:docMk/>
            <pc:sldMk cId="2356739900" sldId="925"/>
            <ac:spMk id="73" creationId="{33BD3BB1-F476-4A77-9686-838108E35E11}"/>
          </ac:spMkLst>
        </pc:spChg>
        <pc:picChg chg="add mod">
          <ac:chgData name="Jonathan Neo" userId="499c2d3d-ce76-4636-8e86-6622b1f40b7d" providerId="ADAL" clId="{EAA38B30-6216-4603-B81A-1F5121423905}" dt="2020-05-23T11:13:06.656" v="19140"/>
          <ac:picMkLst>
            <pc:docMk/>
            <pc:sldMk cId="2356739900" sldId="925"/>
            <ac:picMk id="50" creationId="{E7B38993-BB71-4C88-9792-28B6B191B82E}"/>
          </ac:picMkLst>
        </pc:picChg>
        <pc:cxnChg chg="mod">
          <ac:chgData name="Jonathan Neo" userId="499c2d3d-ce76-4636-8e86-6622b1f40b7d" providerId="ADAL" clId="{EAA38B30-6216-4603-B81A-1F5121423905}" dt="2020-05-23T14:24:52.321" v="28480" actId="208"/>
          <ac:cxnSpMkLst>
            <pc:docMk/>
            <pc:sldMk cId="2356739900" sldId="925"/>
            <ac:cxnSpMk id="20" creationId="{83C3436F-A86D-4F04-98D3-3ECD18D3283E}"/>
          </ac:cxnSpMkLst>
        </pc:cxnChg>
        <pc:cxnChg chg="mod">
          <ac:chgData name="Jonathan Neo" userId="499c2d3d-ce76-4636-8e86-6622b1f40b7d" providerId="ADAL" clId="{EAA38B30-6216-4603-B81A-1F5121423905}" dt="2020-05-23T14:24:52.321" v="28480" actId="208"/>
          <ac:cxnSpMkLst>
            <pc:docMk/>
            <pc:sldMk cId="2356739900" sldId="925"/>
            <ac:cxnSpMk id="21" creationId="{6A5E2DE1-7D09-4443-B257-A46D4033B890}"/>
          </ac:cxnSpMkLst>
        </pc:cxnChg>
        <pc:cxnChg chg="mod">
          <ac:chgData name="Jonathan Neo" userId="499c2d3d-ce76-4636-8e86-6622b1f40b7d" providerId="ADAL" clId="{EAA38B30-6216-4603-B81A-1F5121423905}" dt="2020-05-23T14:24:52.321" v="28480" actId="208"/>
          <ac:cxnSpMkLst>
            <pc:docMk/>
            <pc:sldMk cId="2356739900" sldId="925"/>
            <ac:cxnSpMk id="22" creationId="{ECCAE465-D5AD-41FB-A3E4-AB4446100C07}"/>
          </ac:cxnSpMkLst>
        </pc:cxnChg>
        <pc:cxnChg chg="mod">
          <ac:chgData name="Jonathan Neo" userId="499c2d3d-ce76-4636-8e86-6622b1f40b7d" providerId="ADAL" clId="{EAA38B30-6216-4603-B81A-1F5121423905}" dt="2020-05-23T14:24:52.321" v="28480" actId="208"/>
          <ac:cxnSpMkLst>
            <pc:docMk/>
            <pc:sldMk cId="2356739900" sldId="925"/>
            <ac:cxnSpMk id="41" creationId="{510B5B03-2547-4F1C-9973-32D2B21C6263}"/>
          </ac:cxnSpMkLst>
        </pc:cxnChg>
      </pc:sldChg>
      <pc:sldChg chg="addSp delSp modSp add mod modAnim">
        <pc:chgData name="Jonathan Neo" userId="499c2d3d-ce76-4636-8e86-6622b1f40b7d" providerId="ADAL" clId="{EAA38B30-6216-4603-B81A-1F5121423905}" dt="2020-05-23T14:25:04.763" v="28481" actId="208"/>
        <pc:sldMkLst>
          <pc:docMk/>
          <pc:sldMk cId="350557539" sldId="926"/>
        </pc:sldMkLst>
        <pc:spChg chg="mod">
          <ac:chgData name="Jonathan Neo" userId="499c2d3d-ce76-4636-8e86-6622b1f40b7d" providerId="ADAL" clId="{EAA38B30-6216-4603-B81A-1F5121423905}" dt="2020-05-23T13:44:46.449" v="27106"/>
          <ac:spMkLst>
            <pc:docMk/>
            <pc:sldMk cId="350557539" sldId="926"/>
            <ac:spMk id="2" creationId="{4CA54266-611C-486E-B2F8-7030C027DDEB}"/>
          </ac:spMkLst>
        </pc:spChg>
        <pc:spChg chg="mod">
          <ac:chgData name="Jonathan Neo" userId="499c2d3d-ce76-4636-8e86-6622b1f40b7d" providerId="ADAL" clId="{EAA38B30-6216-4603-B81A-1F5121423905}" dt="2020-05-23T14:25:04.763" v="28481" actId="208"/>
          <ac:spMkLst>
            <pc:docMk/>
            <pc:sldMk cId="350557539" sldId="926"/>
            <ac:spMk id="16" creationId="{7BDF5B9A-43A2-4DFD-972D-C5873F1D8706}"/>
          </ac:spMkLst>
        </pc:spChg>
        <pc:spChg chg="mod">
          <ac:chgData name="Jonathan Neo" userId="499c2d3d-ce76-4636-8e86-6622b1f40b7d" providerId="ADAL" clId="{EAA38B30-6216-4603-B81A-1F5121423905}" dt="2020-05-23T14:25:04.763" v="28481" actId="208"/>
          <ac:spMkLst>
            <pc:docMk/>
            <pc:sldMk cId="350557539" sldId="926"/>
            <ac:spMk id="17" creationId="{84B22E13-B1F0-42F7-8B43-3A9562D51756}"/>
          </ac:spMkLst>
        </pc:spChg>
        <pc:spChg chg="mod">
          <ac:chgData name="Jonathan Neo" userId="499c2d3d-ce76-4636-8e86-6622b1f40b7d" providerId="ADAL" clId="{EAA38B30-6216-4603-B81A-1F5121423905}" dt="2020-05-23T14:25:04.763" v="28481" actId="208"/>
          <ac:spMkLst>
            <pc:docMk/>
            <pc:sldMk cId="350557539" sldId="926"/>
            <ac:spMk id="18" creationId="{7308E179-C1C6-4823-9252-CC17DEE356EC}"/>
          </ac:spMkLst>
        </pc:spChg>
        <pc:spChg chg="mod">
          <ac:chgData name="Jonathan Neo" userId="499c2d3d-ce76-4636-8e86-6622b1f40b7d" providerId="ADAL" clId="{EAA38B30-6216-4603-B81A-1F5121423905}" dt="2020-05-23T14:25:04.763" v="28481" actId="208"/>
          <ac:spMkLst>
            <pc:docMk/>
            <pc:sldMk cId="350557539" sldId="926"/>
            <ac:spMk id="19" creationId="{D8A2DDED-4E1B-4FF7-8676-BBC7580C0FE0}"/>
          </ac:spMkLst>
        </pc:spChg>
        <pc:spChg chg="mod">
          <ac:chgData name="Jonathan Neo" userId="499c2d3d-ce76-4636-8e86-6622b1f40b7d" providerId="ADAL" clId="{EAA38B30-6216-4603-B81A-1F5121423905}" dt="2020-05-23T14:12:43.001" v="27362" actId="20577"/>
          <ac:spMkLst>
            <pc:docMk/>
            <pc:sldMk cId="350557539" sldId="926"/>
            <ac:spMk id="38" creationId="{83580657-D633-49E5-80DB-39146EF8872E}"/>
          </ac:spMkLst>
        </pc:spChg>
        <pc:spChg chg="mod">
          <ac:chgData name="Jonathan Neo" userId="499c2d3d-ce76-4636-8e86-6622b1f40b7d" providerId="ADAL" clId="{EAA38B30-6216-4603-B81A-1F5121423905}" dt="2020-05-23T14:25:04.763" v="28481" actId="208"/>
          <ac:spMkLst>
            <pc:docMk/>
            <pc:sldMk cId="350557539" sldId="926"/>
            <ac:spMk id="40" creationId="{F92516F7-31DC-43BA-97B4-262D4144320F}"/>
          </ac:spMkLst>
        </pc:spChg>
        <pc:spChg chg="mod">
          <ac:chgData name="Jonathan Neo" userId="499c2d3d-ce76-4636-8e86-6622b1f40b7d" providerId="ADAL" clId="{EAA38B30-6216-4603-B81A-1F5121423905}" dt="2020-05-23T09:42:34.981" v="15579" actId="20577"/>
          <ac:spMkLst>
            <pc:docMk/>
            <pc:sldMk cId="350557539" sldId="926"/>
            <ac:spMk id="45" creationId="{302E753B-6092-42E1-A754-BACC7F259AAD}"/>
          </ac:spMkLst>
        </pc:spChg>
        <pc:spChg chg="del">
          <ac:chgData name="Jonathan Neo" userId="499c2d3d-ce76-4636-8e86-6622b1f40b7d" providerId="ADAL" clId="{EAA38B30-6216-4603-B81A-1F5121423905}" dt="2020-05-23T09:10:08.886" v="14301" actId="478"/>
          <ac:spMkLst>
            <pc:docMk/>
            <pc:sldMk cId="350557539" sldId="926"/>
            <ac:spMk id="47" creationId="{BBC2013D-BFCC-45D4-AE38-E417E7BB7C00}"/>
          </ac:spMkLst>
        </pc:spChg>
        <pc:spChg chg="del">
          <ac:chgData name="Jonathan Neo" userId="499c2d3d-ce76-4636-8e86-6622b1f40b7d" providerId="ADAL" clId="{EAA38B30-6216-4603-B81A-1F5121423905}" dt="2020-05-23T09:10:11.513" v="14303" actId="478"/>
          <ac:spMkLst>
            <pc:docMk/>
            <pc:sldMk cId="350557539" sldId="926"/>
            <ac:spMk id="58" creationId="{AB6C9CCD-C988-4B07-9AF0-FC8D309BC27A}"/>
          </ac:spMkLst>
        </pc:spChg>
        <pc:spChg chg="del">
          <ac:chgData name="Jonathan Neo" userId="499c2d3d-ce76-4636-8e86-6622b1f40b7d" providerId="ADAL" clId="{EAA38B30-6216-4603-B81A-1F5121423905}" dt="2020-05-23T09:10:13.123" v="14305" actId="478"/>
          <ac:spMkLst>
            <pc:docMk/>
            <pc:sldMk cId="350557539" sldId="926"/>
            <ac:spMk id="59" creationId="{1B106A3D-E49B-43C8-9F6C-0269D591B594}"/>
          </ac:spMkLst>
        </pc:spChg>
        <pc:spChg chg="mod">
          <ac:chgData name="Jonathan Neo" userId="499c2d3d-ce76-4636-8e86-6622b1f40b7d" providerId="ADAL" clId="{EAA38B30-6216-4603-B81A-1F5121423905}" dt="2020-05-23T14:12:46.488" v="27369" actId="20577"/>
          <ac:spMkLst>
            <pc:docMk/>
            <pc:sldMk cId="350557539" sldId="926"/>
            <ac:spMk id="73" creationId="{33BD3BB1-F476-4A77-9686-838108E35E11}"/>
          </ac:spMkLst>
        </pc:spChg>
        <pc:picChg chg="add mod">
          <ac:chgData name="Jonathan Neo" userId="499c2d3d-ce76-4636-8e86-6622b1f40b7d" providerId="ADAL" clId="{EAA38B30-6216-4603-B81A-1F5121423905}" dt="2020-05-23T11:13:03.931" v="19139"/>
          <ac:picMkLst>
            <pc:docMk/>
            <pc:sldMk cId="350557539" sldId="926"/>
            <ac:picMk id="50" creationId="{B5BC386B-E8CD-49F0-8377-E5AE2024F115}"/>
          </ac:picMkLst>
        </pc:picChg>
        <pc:cxnChg chg="mod">
          <ac:chgData name="Jonathan Neo" userId="499c2d3d-ce76-4636-8e86-6622b1f40b7d" providerId="ADAL" clId="{EAA38B30-6216-4603-B81A-1F5121423905}" dt="2020-05-23T14:25:04.763" v="28481" actId="208"/>
          <ac:cxnSpMkLst>
            <pc:docMk/>
            <pc:sldMk cId="350557539" sldId="926"/>
            <ac:cxnSpMk id="20" creationId="{83C3436F-A86D-4F04-98D3-3ECD18D3283E}"/>
          </ac:cxnSpMkLst>
        </pc:cxnChg>
        <pc:cxnChg chg="mod">
          <ac:chgData name="Jonathan Neo" userId="499c2d3d-ce76-4636-8e86-6622b1f40b7d" providerId="ADAL" clId="{EAA38B30-6216-4603-B81A-1F5121423905}" dt="2020-05-23T14:25:04.763" v="28481" actId="208"/>
          <ac:cxnSpMkLst>
            <pc:docMk/>
            <pc:sldMk cId="350557539" sldId="926"/>
            <ac:cxnSpMk id="21" creationId="{6A5E2DE1-7D09-4443-B257-A46D4033B890}"/>
          </ac:cxnSpMkLst>
        </pc:cxnChg>
        <pc:cxnChg chg="mod">
          <ac:chgData name="Jonathan Neo" userId="499c2d3d-ce76-4636-8e86-6622b1f40b7d" providerId="ADAL" clId="{EAA38B30-6216-4603-B81A-1F5121423905}" dt="2020-05-23T14:25:04.763" v="28481" actId="208"/>
          <ac:cxnSpMkLst>
            <pc:docMk/>
            <pc:sldMk cId="350557539" sldId="926"/>
            <ac:cxnSpMk id="22" creationId="{ECCAE465-D5AD-41FB-A3E4-AB4446100C07}"/>
          </ac:cxnSpMkLst>
        </pc:cxnChg>
        <pc:cxnChg chg="mod">
          <ac:chgData name="Jonathan Neo" userId="499c2d3d-ce76-4636-8e86-6622b1f40b7d" providerId="ADAL" clId="{EAA38B30-6216-4603-B81A-1F5121423905}" dt="2020-05-23T14:25:04.763" v="28481" actId="208"/>
          <ac:cxnSpMkLst>
            <pc:docMk/>
            <pc:sldMk cId="350557539" sldId="926"/>
            <ac:cxnSpMk id="41" creationId="{510B5B03-2547-4F1C-9973-32D2B21C6263}"/>
          </ac:cxnSpMkLst>
        </pc:cxnChg>
        <pc:cxnChg chg="del mod">
          <ac:chgData name="Jonathan Neo" userId="499c2d3d-ce76-4636-8e86-6622b1f40b7d" providerId="ADAL" clId="{EAA38B30-6216-4603-B81A-1F5121423905}" dt="2020-05-23T09:10:08.886" v="14301" actId="478"/>
          <ac:cxnSpMkLst>
            <pc:docMk/>
            <pc:sldMk cId="350557539" sldId="926"/>
            <ac:cxnSpMk id="46" creationId="{8C808DB3-209E-449F-8256-1F702820EB3B}"/>
          </ac:cxnSpMkLst>
        </pc:cxnChg>
        <pc:cxnChg chg="del mod">
          <ac:chgData name="Jonathan Neo" userId="499c2d3d-ce76-4636-8e86-6622b1f40b7d" providerId="ADAL" clId="{EAA38B30-6216-4603-B81A-1F5121423905}" dt="2020-05-23T09:10:10.043" v="14302" actId="478"/>
          <ac:cxnSpMkLst>
            <pc:docMk/>
            <pc:sldMk cId="350557539" sldId="926"/>
            <ac:cxnSpMk id="49" creationId="{7830F150-EDF9-4085-86E5-167244E8B3FE}"/>
          </ac:cxnSpMkLst>
        </pc:cxnChg>
        <pc:cxnChg chg="del mod">
          <ac:chgData name="Jonathan Neo" userId="499c2d3d-ce76-4636-8e86-6622b1f40b7d" providerId="ADAL" clId="{EAA38B30-6216-4603-B81A-1F5121423905}" dt="2020-05-23T09:10:12.606" v="14304" actId="478"/>
          <ac:cxnSpMkLst>
            <pc:docMk/>
            <pc:sldMk cId="350557539" sldId="926"/>
            <ac:cxnSpMk id="52" creationId="{72A9ABDB-DA0D-4E7D-94E4-E2F325868CA4}"/>
          </ac:cxnSpMkLst>
        </pc:cxnChg>
      </pc:sldChg>
      <pc:sldChg chg="addSp delSp modSp add mod modAnim">
        <pc:chgData name="Jonathan Neo" userId="499c2d3d-ce76-4636-8e86-6622b1f40b7d" providerId="ADAL" clId="{EAA38B30-6216-4603-B81A-1F5121423905}" dt="2020-05-23T14:26:07.326" v="28482" actId="208"/>
        <pc:sldMkLst>
          <pc:docMk/>
          <pc:sldMk cId="1120528416" sldId="927"/>
        </pc:sldMkLst>
        <pc:spChg chg="mod">
          <ac:chgData name="Jonathan Neo" userId="499c2d3d-ce76-4636-8e86-6622b1f40b7d" providerId="ADAL" clId="{EAA38B30-6216-4603-B81A-1F5121423905}" dt="2020-05-23T13:44:43.197" v="27105"/>
          <ac:spMkLst>
            <pc:docMk/>
            <pc:sldMk cId="1120528416" sldId="927"/>
            <ac:spMk id="2" creationId="{4CA54266-611C-486E-B2F8-7030C027DDEB}"/>
          </ac:spMkLst>
        </pc:spChg>
        <pc:spChg chg="mod">
          <ac:chgData name="Jonathan Neo" userId="499c2d3d-ce76-4636-8e86-6622b1f40b7d" providerId="ADAL" clId="{EAA38B30-6216-4603-B81A-1F5121423905}" dt="2020-05-23T14:26:07.326" v="28482" actId="208"/>
          <ac:spMkLst>
            <pc:docMk/>
            <pc:sldMk cId="1120528416" sldId="927"/>
            <ac:spMk id="16" creationId="{7BDF5B9A-43A2-4DFD-972D-C5873F1D8706}"/>
          </ac:spMkLst>
        </pc:spChg>
        <pc:spChg chg="mod">
          <ac:chgData name="Jonathan Neo" userId="499c2d3d-ce76-4636-8e86-6622b1f40b7d" providerId="ADAL" clId="{EAA38B30-6216-4603-B81A-1F5121423905}" dt="2020-05-23T14:26:07.326" v="28482" actId="208"/>
          <ac:spMkLst>
            <pc:docMk/>
            <pc:sldMk cId="1120528416" sldId="927"/>
            <ac:spMk id="17" creationId="{84B22E13-B1F0-42F7-8B43-3A9562D51756}"/>
          </ac:spMkLst>
        </pc:spChg>
        <pc:spChg chg="mod">
          <ac:chgData name="Jonathan Neo" userId="499c2d3d-ce76-4636-8e86-6622b1f40b7d" providerId="ADAL" clId="{EAA38B30-6216-4603-B81A-1F5121423905}" dt="2020-05-23T14:26:07.326" v="28482" actId="208"/>
          <ac:spMkLst>
            <pc:docMk/>
            <pc:sldMk cId="1120528416" sldId="927"/>
            <ac:spMk id="18" creationId="{7308E179-C1C6-4823-9252-CC17DEE356EC}"/>
          </ac:spMkLst>
        </pc:spChg>
        <pc:spChg chg="mod">
          <ac:chgData name="Jonathan Neo" userId="499c2d3d-ce76-4636-8e86-6622b1f40b7d" providerId="ADAL" clId="{EAA38B30-6216-4603-B81A-1F5121423905}" dt="2020-05-23T14:26:07.326" v="28482" actId="208"/>
          <ac:spMkLst>
            <pc:docMk/>
            <pc:sldMk cId="1120528416" sldId="927"/>
            <ac:spMk id="19" creationId="{D8A2DDED-4E1B-4FF7-8676-BBC7580C0FE0}"/>
          </ac:spMkLst>
        </pc:spChg>
        <pc:spChg chg="mod">
          <ac:chgData name="Jonathan Neo" userId="499c2d3d-ce76-4636-8e86-6622b1f40b7d" providerId="ADAL" clId="{EAA38B30-6216-4603-B81A-1F5121423905}" dt="2020-05-23T09:25:42.064" v="15012" actId="1035"/>
          <ac:spMkLst>
            <pc:docMk/>
            <pc:sldMk cId="1120528416" sldId="927"/>
            <ac:spMk id="23" creationId="{87BAFF5B-E593-41A1-ACD4-9CF7F3874EB8}"/>
          </ac:spMkLst>
        </pc:spChg>
        <pc:spChg chg="mod">
          <ac:chgData name="Jonathan Neo" userId="499c2d3d-ce76-4636-8e86-6622b1f40b7d" providerId="ADAL" clId="{EAA38B30-6216-4603-B81A-1F5121423905}" dt="2020-05-23T09:25:42.064" v="15012" actId="1035"/>
          <ac:spMkLst>
            <pc:docMk/>
            <pc:sldMk cId="1120528416" sldId="927"/>
            <ac:spMk id="26" creationId="{D0900F58-E776-4605-85D5-1EB2B0423A06}"/>
          </ac:spMkLst>
        </pc:spChg>
        <pc:spChg chg="mod">
          <ac:chgData name="Jonathan Neo" userId="499c2d3d-ce76-4636-8e86-6622b1f40b7d" providerId="ADAL" clId="{EAA38B30-6216-4603-B81A-1F5121423905}" dt="2020-05-23T09:25:42.064" v="15012" actId="1035"/>
          <ac:spMkLst>
            <pc:docMk/>
            <pc:sldMk cId="1120528416" sldId="927"/>
            <ac:spMk id="31" creationId="{69A5592A-E133-41DE-947E-AFEADEA46411}"/>
          </ac:spMkLst>
        </pc:spChg>
        <pc:spChg chg="mod">
          <ac:chgData name="Jonathan Neo" userId="499c2d3d-ce76-4636-8e86-6622b1f40b7d" providerId="ADAL" clId="{EAA38B30-6216-4603-B81A-1F5121423905}" dt="2020-05-23T09:25:42.064" v="15012" actId="1035"/>
          <ac:spMkLst>
            <pc:docMk/>
            <pc:sldMk cId="1120528416" sldId="927"/>
            <ac:spMk id="33" creationId="{0DCDBFA0-AD87-4927-967D-59305309DD06}"/>
          </ac:spMkLst>
        </pc:spChg>
        <pc:spChg chg="mod">
          <ac:chgData name="Jonathan Neo" userId="499c2d3d-ce76-4636-8e86-6622b1f40b7d" providerId="ADAL" clId="{EAA38B30-6216-4603-B81A-1F5121423905}" dt="2020-05-23T14:12:30.874" v="27334" actId="20577"/>
          <ac:spMkLst>
            <pc:docMk/>
            <pc:sldMk cId="1120528416" sldId="927"/>
            <ac:spMk id="38" creationId="{83580657-D633-49E5-80DB-39146EF8872E}"/>
          </ac:spMkLst>
        </pc:spChg>
        <pc:spChg chg="mod">
          <ac:chgData name="Jonathan Neo" userId="499c2d3d-ce76-4636-8e86-6622b1f40b7d" providerId="ADAL" clId="{EAA38B30-6216-4603-B81A-1F5121423905}" dt="2020-05-23T14:26:07.326" v="28482" actId="208"/>
          <ac:spMkLst>
            <pc:docMk/>
            <pc:sldMk cId="1120528416" sldId="927"/>
            <ac:spMk id="40" creationId="{F92516F7-31DC-43BA-97B4-262D4144320F}"/>
          </ac:spMkLst>
        </pc:spChg>
        <pc:spChg chg="mod">
          <ac:chgData name="Jonathan Neo" userId="499c2d3d-ce76-4636-8e86-6622b1f40b7d" providerId="ADAL" clId="{EAA38B30-6216-4603-B81A-1F5121423905}" dt="2020-05-23T09:25:42.064" v="15012" actId="1035"/>
          <ac:spMkLst>
            <pc:docMk/>
            <pc:sldMk cId="1120528416" sldId="927"/>
            <ac:spMk id="42" creationId="{E7795E3E-0C8B-4302-ACEB-10999EBAE891}"/>
          </ac:spMkLst>
        </pc:spChg>
        <pc:spChg chg="mod">
          <ac:chgData name="Jonathan Neo" userId="499c2d3d-ce76-4636-8e86-6622b1f40b7d" providerId="ADAL" clId="{EAA38B30-6216-4603-B81A-1F5121423905}" dt="2020-05-23T09:32:04.471" v="15208" actId="1076"/>
          <ac:spMkLst>
            <pc:docMk/>
            <pc:sldMk cId="1120528416" sldId="927"/>
            <ac:spMk id="44" creationId="{3F789E21-0E9F-4351-80D8-424E6508DB41}"/>
          </ac:spMkLst>
        </pc:spChg>
        <pc:spChg chg="mod">
          <ac:chgData name="Jonathan Neo" userId="499c2d3d-ce76-4636-8e86-6622b1f40b7d" providerId="ADAL" clId="{EAA38B30-6216-4603-B81A-1F5121423905}" dt="2020-05-23T09:25:34.487" v="14995" actId="113"/>
          <ac:spMkLst>
            <pc:docMk/>
            <pc:sldMk cId="1120528416" sldId="927"/>
            <ac:spMk id="45" creationId="{302E753B-6092-42E1-A754-BACC7F259AAD}"/>
          </ac:spMkLst>
        </pc:spChg>
        <pc:spChg chg="add mod">
          <ac:chgData name="Jonathan Neo" userId="499c2d3d-ce76-4636-8e86-6622b1f40b7d" providerId="ADAL" clId="{EAA38B30-6216-4603-B81A-1F5121423905}" dt="2020-05-23T09:33:31.370" v="15251" actId="1076"/>
          <ac:spMkLst>
            <pc:docMk/>
            <pc:sldMk cId="1120528416" sldId="927"/>
            <ac:spMk id="50" creationId="{FF940FBB-F42F-4FC3-AF75-121A87E301EB}"/>
          </ac:spMkLst>
        </pc:spChg>
        <pc:spChg chg="add del mod">
          <ac:chgData name="Jonathan Neo" userId="499c2d3d-ce76-4636-8e86-6622b1f40b7d" providerId="ADAL" clId="{EAA38B30-6216-4603-B81A-1F5121423905}" dt="2020-05-23T09:30:06.697" v="15139" actId="478"/>
          <ac:spMkLst>
            <pc:docMk/>
            <pc:sldMk cId="1120528416" sldId="927"/>
            <ac:spMk id="51" creationId="{C3A1AB96-45C3-4356-B1DB-3D3D4F9A4F78}"/>
          </ac:spMkLst>
        </pc:spChg>
        <pc:spChg chg="add del mod">
          <ac:chgData name="Jonathan Neo" userId="499c2d3d-ce76-4636-8e86-6622b1f40b7d" providerId="ADAL" clId="{EAA38B30-6216-4603-B81A-1F5121423905}" dt="2020-05-23T09:30:06.697" v="15139" actId="478"/>
          <ac:spMkLst>
            <pc:docMk/>
            <pc:sldMk cId="1120528416" sldId="927"/>
            <ac:spMk id="52" creationId="{59CDFC65-2660-40C0-A5F9-D6F81DAA7947}"/>
          </ac:spMkLst>
        </pc:spChg>
        <pc:spChg chg="add del mod">
          <ac:chgData name="Jonathan Neo" userId="499c2d3d-ce76-4636-8e86-6622b1f40b7d" providerId="ADAL" clId="{EAA38B30-6216-4603-B81A-1F5121423905}" dt="2020-05-23T09:30:06.697" v="15139" actId="478"/>
          <ac:spMkLst>
            <pc:docMk/>
            <pc:sldMk cId="1120528416" sldId="927"/>
            <ac:spMk id="53" creationId="{B3E951DD-B1C1-459B-9109-30654F313DD1}"/>
          </ac:spMkLst>
        </pc:spChg>
        <pc:spChg chg="add del mod">
          <ac:chgData name="Jonathan Neo" userId="499c2d3d-ce76-4636-8e86-6622b1f40b7d" providerId="ADAL" clId="{EAA38B30-6216-4603-B81A-1F5121423905}" dt="2020-05-23T09:30:06.697" v="15139" actId="478"/>
          <ac:spMkLst>
            <pc:docMk/>
            <pc:sldMk cId="1120528416" sldId="927"/>
            <ac:spMk id="54" creationId="{9E35749B-B739-4391-B7B9-E0873F4F730C}"/>
          </ac:spMkLst>
        </pc:spChg>
        <pc:spChg chg="del mod">
          <ac:chgData name="Jonathan Neo" userId="499c2d3d-ce76-4636-8e86-6622b1f40b7d" providerId="ADAL" clId="{EAA38B30-6216-4603-B81A-1F5121423905}" dt="2020-05-23T09:28:13.403" v="15100" actId="478"/>
          <ac:spMkLst>
            <pc:docMk/>
            <pc:sldMk cId="1120528416" sldId="927"/>
            <ac:spMk id="60" creationId="{0060AE82-3220-4392-90AD-AFEBAEACF058}"/>
          </ac:spMkLst>
        </pc:spChg>
        <pc:spChg chg="mod">
          <ac:chgData name="Jonathan Neo" userId="499c2d3d-ce76-4636-8e86-6622b1f40b7d" providerId="ADAL" clId="{EAA38B30-6216-4603-B81A-1F5121423905}" dt="2020-05-23T09:27:59.281" v="15096" actId="1035"/>
          <ac:spMkLst>
            <pc:docMk/>
            <pc:sldMk cId="1120528416" sldId="927"/>
            <ac:spMk id="61" creationId="{6B434784-AFA0-4A13-A760-95F1F42CD102}"/>
          </ac:spMkLst>
        </pc:spChg>
        <pc:spChg chg="mod">
          <ac:chgData name="Jonathan Neo" userId="499c2d3d-ce76-4636-8e86-6622b1f40b7d" providerId="ADAL" clId="{EAA38B30-6216-4603-B81A-1F5121423905}" dt="2020-05-23T09:27:59.281" v="15096" actId="1035"/>
          <ac:spMkLst>
            <pc:docMk/>
            <pc:sldMk cId="1120528416" sldId="927"/>
            <ac:spMk id="62" creationId="{8921427C-D39F-4A33-93C4-C5CC146B9768}"/>
          </ac:spMkLst>
        </pc:spChg>
        <pc:spChg chg="mod">
          <ac:chgData name="Jonathan Neo" userId="499c2d3d-ce76-4636-8e86-6622b1f40b7d" providerId="ADAL" clId="{EAA38B30-6216-4603-B81A-1F5121423905}" dt="2020-05-23T09:27:59.281" v="15096" actId="1035"/>
          <ac:spMkLst>
            <pc:docMk/>
            <pc:sldMk cId="1120528416" sldId="927"/>
            <ac:spMk id="63" creationId="{5CF44612-EF82-4302-9814-0BE104BE24D4}"/>
          </ac:spMkLst>
        </pc:spChg>
        <pc:spChg chg="mod">
          <ac:chgData name="Jonathan Neo" userId="499c2d3d-ce76-4636-8e86-6622b1f40b7d" providerId="ADAL" clId="{EAA38B30-6216-4603-B81A-1F5121423905}" dt="2020-05-23T09:27:59.281" v="15096" actId="1035"/>
          <ac:spMkLst>
            <pc:docMk/>
            <pc:sldMk cId="1120528416" sldId="927"/>
            <ac:spMk id="64" creationId="{C1CE146B-B891-41F9-B0F9-E8E07BD80015}"/>
          </ac:spMkLst>
        </pc:spChg>
        <pc:spChg chg="mod">
          <ac:chgData name="Jonathan Neo" userId="499c2d3d-ce76-4636-8e86-6622b1f40b7d" providerId="ADAL" clId="{EAA38B30-6216-4603-B81A-1F5121423905}" dt="2020-05-23T09:27:59.281" v="15096" actId="1035"/>
          <ac:spMkLst>
            <pc:docMk/>
            <pc:sldMk cId="1120528416" sldId="927"/>
            <ac:spMk id="68" creationId="{B54DF8A1-80F1-4C14-AA41-E7A0FB93F533}"/>
          </ac:spMkLst>
        </pc:spChg>
        <pc:spChg chg="mod">
          <ac:chgData name="Jonathan Neo" userId="499c2d3d-ce76-4636-8e86-6622b1f40b7d" providerId="ADAL" clId="{EAA38B30-6216-4603-B81A-1F5121423905}" dt="2020-05-23T09:27:59.281" v="15096" actId="1035"/>
          <ac:spMkLst>
            <pc:docMk/>
            <pc:sldMk cId="1120528416" sldId="927"/>
            <ac:spMk id="69" creationId="{9CCAEF6E-32BB-4E6F-8C96-4482E0E669A7}"/>
          </ac:spMkLst>
        </pc:spChg>
        <pc:spChg chg="mod">
          <ac:chgData name="Jonathan Neo" userId="499c2d3d-ce76-4636-8e86-6622b1f40b7d" providerId="ADAL" clId="{EAA38B30-6216-4603-B81A-1F5121423905}" dt="2020-05-23T09:28:49.918" v="15107" actId="1076"/>
          <ac:spMkLst>
            <pc:docMk/>
            <pc:sldMk cId="1120528416" sldId="927"/>
            <ac:spMk id="70" creationId="{6B34ABF2-84AD-43AE-B011-2679889E0C5C}"/>
          </ac:spMkLst>
        </pc:spChg>
        <pc:spChg chg="mod">
          <ac:chgData name="Jonathan Neo" userId="499c2d3d-ce76-4636-8e86-6622b1f40b7d" providerId="ADAL" clId="{EAA38B30-6216-4603-B81A-1F5121423905}" dt="2020-05-23T09:27:59.281" v="15096" actId="1035"/>
          <ac:spMkLst>
            <pc:docMk/>
            <pc:sldMk cId="1120528416" sldId="927"/>
            <ac:spMk id="71" creationId="{5F0E37F3-147C-4AAE-A9D7-65E263234A1A}"/>
          </ac:spMkLst>
        </pc:spChg>
        <pc:spChg chg="mod">
          <ac:chgData name="Jonathan Neo" userId="499c2d3d-ce76-4636-8e86-6622b1f40b7d" providerId="ADAL" clId="{EAA38B30-6216-4603-B81A-1F5121423905}" dt="2020-05-23T14:12:35.720" v="27348" actId="20577"/>
          <ac:spMkLst>
            <pc:docMk/>
            <pc:sldMk cId="1120528416" sldId="927"/>
            <ac:spMk id="73" creationId="{33BD3BB1-F476-4A77-9686-838108E35E11}"/>
          </ac:spMkLst>
        </pc:spChg>
        <pc:spChg chg="mod">
          <ac:chgData name="Jonathan Neo" userId="499c2d3d-ce76-4636-8e86-6622b1f40b7d" providerId="ADAL" clId="{EAA38B30-6216-4603-B81A-1F5121423905}" dt="2020-05-23T09:27:59.281" v="15096" actId="1035"/>
          <ac:spMkLst>
            <pc:docMk/>
            <pc:sldMk cId="1120528416" sldId="927"/>
            <ac:spMk id="75" creationId="{3F2570F8-F282-4E6B-B0C7-606BB7FC41BE}"/>
          </ac:spMkLst>
        </pc:spChg>
        <pc:spChg chg="mod">
          <ac:chgData name="Jonathan Neo" userId="499c2d3d-ce76-4636-8e86-6622b1f40b7d" providerId="ADAL" clId="{EAA38B30-6216-4603-B81A-1F5121423905}" dt="2020-05-23T09:27:59.281" v="15096" actId="1035"/>
          <ac:spMkLst>
            <pc:docMk/>
            <pc:sldMk cId="1120528416" sldId="927"/>
            <ac:spMk id="77" creationId="{68C41AE2-CC1C-4C83-8875-D1A3CBFFE0DA}"/>
          </ac:spMkLst>
        </pc:spChg>
        <pc:spChg chg="mod">
          <ac:chgData name="Jonathan Neo" userId="499c2d3d-ce76-4636-8e86-6622b1f40b7d" providerId="ADAL" clId="{EAA38B30-6216-4603-B81A-1F5121423905}" dt="2020-05-23T14:12:38.433" v="27355" actId="20577"/>
          <ac:spMkLst>
            <pc:docMk/>
            <pc:sldMk cId="1120528416" sldId="927"/>
            <ac:spMk id="78" creationId="{8D6977A7-08E0-4D1E-B956-BD075D4D0060}"/>
          </ac:spMkLst>
        </pc:spChg>
        <pc:spChg chg="add del mod">
          <ac:chgData name="Jonathan Neo" userId="499c2d3d-ce76-4636-8e86-6622b1f40b7d" providerId="ADAL" clId="{EAA38B30-6216-4603-B81A-1F5121423905}" dt="2020-05-23T09:30:06.697" v="15139" actId="478"/>
          <ac:spMkLst>
            <pc:docMk/>
            <pc:sldMk cId="1120528416" sldId="927"/>
            <ac:spMk id="80" creationId="{CF6CD8C8-9FDE-4110-9A75-9FDF7B7CCE40}"/>
          </ac:spMkLst>
        </pc:spChg>
        <pc:spChg chg="add del mod">
          <ac:chgData name="Jonathan Neo" userId="499c2d3d-ce76-4636-8e86-6622b1f40b7d" providerId="ADAL" clId="{EAA38B30-6216-4603-B81A-1F5121423905}" dt="2020-05-23T09:30:03.732" v="15137" actId="478"/>
          <ac:spMkLst>
            <pc:docMk/>
            <pc:sldMk cId="1120528416" sldId="927"/>
            <ac:spMk id="83" creationId="{57E4A0B5-B130-4EC1-91B3-92A773A9392C}"/>
          </ac:spMkLst>
        </pc:spChg>
        <pc:spChg chg="add del mod">
          <ac:chgData name="Jonathan Neo" userId="499c2d3d-ce76-4636-8e86-6622b1f40b7d" providerId="ADAL" clId="{EAA38B30-6216-4603-B81A-1F5121423905}" dt="2020-05-23T09:30:04.949" v="15138" actId="478"/>
          <ac:spMkLst>
            <pc:docMk/>
            <pc:sldMk cId="1120528416" sldId="927"/>
            <ac:spMk id="84" creationId="{15ACADEA-9FB9-4B8E-BF4A-4FFEFE8F4000}"/>
          </ac:spMkLst>
        </pc:spChg>
        <pc:spChg chg="add mod">
          <ac:chgData name="Jonathan Neo" userId="499c2d3d-ce76-4636-8e86-6622b1f40b7d" providerId="ADAL" clId="{EAA38B30-6216-4603-B81A-1F5121423905}" dt="2020-05-23T09:29:29.275" v="15131" actId="20577"/>
          <ac:spMkLst>
            <pc:docMk/>
            <pc:sldMk cId="1120528416" sldId="927"/>
            <ac:spMk id="85" creationId="{8202E22A-9455-4A21-B51B-EC94E0257B81}"/>
          </ac:spMkLst>
        </pc:spChg>
        <pc:spChg chg="add mod">
          <ac:chgData name="Jonathan Neo" userId="499c2d3d-ce76-4636-8e86-6622b1f40b7d" providerId="ADAL" clId="{EAA38B30-6216-4603-B81A-1F5121423905}" dt="2020-05-23T09:29:22.834" v="15127" actId="20577"/>
          <ac:spMkLst>
            <pc:docMk/>
            <pc:sldMk cId="1120528416" sldId="927"/>
            <ac:spMk id="86" creationId="{46795444-4B97-47B8-827B-FE0489B8BAAE}"/>
          </ac:spMkLst>
        </pc:spChg>
        <pc:spChg chg="add del mod">
          <ac:chgData name="Jonathan Neo" userId="499c2d3d-ce76-4636-8e86-6622b1f40b7d" providerId="ADAL" clId="{EAA38B30-6216-4603-B81A-1F5121423905}" dt="2020-05-23T09:29:59.296" v="15135"/>
          <ac:spMkLst>
            <pc:docMk/>
            <pc:sldMk cId="1120528416" sldId="927"/>
            <ac:spMk id="87" creationId="{410E48A1-9EAE-48DA-A9C9-5210DEBD3090}"/>
          </ac:spMkLst>
        </pc:spChg>
        <pc:spChg chg="add del mod">
          <ac:chgData name="Jonathan Neo" userId="499c2d3d-ce76-4636-8e86-6622b1f40b7d" providerId="ADAL" clId="{EAA38B30-6216-4603-B81A-1F5121423905}" dt="2020-05-23T09:29:59.296" v="15135"/>
          <ac:spMkLst>
            <pc:docMk/>
            <pc:sldMk cId="1120528416" sldId="927"/>
            <ac:spMk id="88" creationId="{ECDE5F5F-1B7A-4D9F-B06F-4C78360B84B3}"/>
          </ac:spMkLst>
        </pc:spChg>
        <pc:spChg chg="add del mod">
          <ac:chgData name="Jonathan Neo" userId="499c2d3d-ce76-4636-8e86-6622b1f40b7d" providerId="ADAL" clId="{EAA38B30-6216-4603-B81A-1F5121423905}" dt="2020-05-23T09:29:59.296" v="15135"/>
          <ac:spMkLst>
            <pc:docMk/>
            <pc:sldMk cId="1120528416" sldId="927"/>
            <ac:spMk id="89" creationId="{15A116ED-2002-4D14-A265-DA20565C5FC8}"/>
          </ac:spMkLst>
        </pc:spChg>
        <pc:spChg chg="add del mod">
          <ac:chgData name="Jonathan Neo" userId="499c2d3d-ce76-4636-8e86-6622b1f40b7d" providerId="ADAL" clId="{EAA38B30-6216-4603-B81A-1F5121423905}" dt="2020-05-23T09:29:59.296" v="15135"/>
          <ac:spMkLst>
            <pc:docMk/>
            <pc:sldMk cId="1120528416" sldId="927"/>
            <ac:spMk id="90" creationId="{2C226173-E1F2-4222-AF07-05EA1C1E400B}"/>
          </ac:spMkLst>
        </pc:spChg>
        <pc:spChg chg="add mod">
          <ac:chgData name="Jonathan Neo" userId="499c2d3d-ce76-4636-8e86-6622b1f40b7d" providerId="ADAL" clId="{EAA38B30-6216-4603-B81A-1F5121423905}" dt="2020-05-23T09:30:19.400" v="15147" actId="1036"/>
          <ac:spMkLst>
            <pc:docMk/>
            <pc:sldMk cId="1120528416" sldId="927"/>
            <ac:spMk id="91" creationId="{83E9129C-3E2E-4558-B365-3C327101635B}"/>
          </ac:spMkLst>
        </pc:spChg>
        <pc:spChg chg="add mod">
          <ac:chgData name="Jonathan Neo" userId="499c2d3d-ce76-4636-8e86-6622b1f40b7d" providerId="ADAL" clId="{EAA38B30-6216-4603-B81A-1F5121423905}" dt="2020-05-23T09:30:19.400" v="15147" actId="1036"/>
          <ac:spMkLst>
            <pc:docMk/>
            <pc:sldMk cId="1120528416" sldId="927"/>
            <ac:spMk id="92" creationId="{1E2A5A63-76EA-4FE7-9537-265A574E858E}"/>
          </ac:spMkLst>
        </pc:spChg>
        <pc:spChg chg="add mod">
          <ac:chgData name="Jonathan Neo" userId="499c2d3d-ce76-4636-8e86-6622b1f40b7d" providerId="ADAL" clId="{EAA38B30-6216-4603-B81A-1F5121423905}" dt="2020-05-23T09:30:19.400" v="15147" actId="1036"/>
          <ac:spMkLst>
            <pc:docMk/>
            <pc:sldMk cId="1120528416" sldId="927"/>
            <ac:spMk id="93" creationId="{12DA8C37-2A8F-41F2-8408-0B2E6E7CD29B}"/>
          </ac:spMkLst>
        </pc:spChg>
        <pc:spChg chg="add mod">
          <ac:chgData name="Jonathan Neo" userId="499c2d3d-ce76-4636-8e86-6622b1f40b7d" providerId="ADAL" clId="{EAA38B30-6216-4603-B81A-1F5121423905}" dt="2020-05-23T09:30:19.400" v="15147" actId="1036"/>
          <ac:spMkLst>
            <pc:docMk/>
            <pc:sldMk cId="1120528416" sldId="927"/>
            <ac:spMk id="94" creationId="{A5714435-CDD4-455A-85B0-E9549E7B09B3}"/>
          </ac:spMkLst>
        </pc:spChg>
        <pc:spChg chg="add mod">
          <ac:chgData name="Jonathan Neo" userId="499c2d3d-ce76-4636-8e86-6622b1f40b7d" providerId="ADAL" clId="{EAA38B30-6216-4603-B81A-1F5121423905}" dt="2020-05-23T09:30:19.400" v="15147" actId="1036"/>
          <ac:spMkLst>
            <pc:docMk/>
            <pc:sldMk cId="1120528416" sldId="927"/>
            <ac:spMk id="98" creationId="{062151BC-F3DF-4BFD-880C-34A0C3CD4E09}"/>
          </ac:spMkLst>
        </pc:spChg>
        <pc:spChg chg="add mod">
          <ac:chgData name="Jonathan Neo" userId="499c2d3d-ce76-4636-8e86-6622b1f40b7d" providerId="ADAL" clId="{EAA38B30-6216-4603-B81A-1F5121423905}" dt="2020-05-23T09:30:19.400" v="15147" actId="1036"/>
          <ac:spMkLst>
            <pc:docMk/>
            <pc:sldMk cId="1120528416" sldId="927"/>
            <ac:spMk id="99" creationId="{E1A0304D-C968-4151-8350-A2E7D016786E}"/>
          </ac:spMkLst>
        </pc:spChg>
        <pc:spChg chg="add mod">
          <ac:chgData name="Jonathan Neo" userId="499c2d3d-ce76-4636-8e86-6622b1f40b7d" providerId="ADAL" clId="{EAA38B30-6216-4603-B81A-1F5121423905}" dt="2020-05-23T09:31:01.560" v="15161" actId="1076"/>
          <ac:spMkLst>
            <pc:docMk/>
            <pc:sldMk cId="1120528416" sldId="927"/>
            <ac:spMk id="100" creationId="{8998B471-C15D-4031-A431-254709374FDF}"/>
          </ac:spMkLst>
        </pc:spChg>
        <pc:spChg chg="add mod">
          <ac:chgData name="Jonathan Neo" userId="499c2d3d-ce76-4636-8e86-6622b1f40b7d" providerId="ADAL" clId="{EAA38B30-6216-4603-B81A-1F5121423905}" dt="2020-05-23T09:30:19.400" v="15147" actId="1036"/>
          <ac:spMkLst>
            <pc:docMk/>
            <pc:sldMk cId="1120528416" sldId="927"/>
            <ac:spMk id="101" creationId="{2B1E7D78-2BF6-42E6-A96F-71A48829BA4C}"/>
          </ac:spMkLst>
        </pc:spChg>
        <pc:spChg chg="add mod">
          <ac:chgData name="Jonathan Neo" userId="499c2d3d-ce76-4636-8e86-6622b1f40b7d" providerId="ADAL" clId="{EAA38B30-6216-4603-B81A-1F5121423905}" dt="2020-05-23T09:30:19.400" v="15147" actId="1036"/>
          <ac:spMkLst>
            <pc:docMk/>
            <pc:sldMk cId="1120528416" sldId="927"/>
            <ac:spMk id="102" creationId="{BF821ABF-850C-4DCD-9EC1-78748FDC247F}"/>
          </ac:spMkLst>
        </pc:spChg>
        <pc:spChg chg="add mod ord">
          <ac:chgData name="Jonathan Neo" userId="499c2d3d-ce76-4636-8e86-6622b1f40b7d" providerId="ADAL" clId="{EAA38B30-6216-4603-B81A-1F5121423905}" dt="2020-05-23T09:34:58.493" v="15281" actId="167"/>
          <ac:spMkLst>
            <pc:docMk/>
            <pc:sldMk cId="1120528416" sldId="927"/>
            <ac:spMk id="104" creationId="{B46D430C-F880-4C70-9EF7-90F0F025E3DF}"/>
          </ac:spMkLst>
        </pc:spChg>
        <pc:spChg chg="add mod">
          <ac:chgData name="Jonathan Neo" userId="499c2d3d-ce76-4636-8e86-6622b1f40b7d" providerId="ADAL" clId="{EAA38B30-6216-4603-B81A-1F5121423905}" dt="2020-05-23T09:33:34.774" v="15256" actId="1076"/>
          <ac:spMkLst>
            <pc:docMk/>
            <pc:sldMk cId="1120528416" sldId="927"/>
            <ac:spMk id="106" creationId="{1E3C8F62-413E-4399-B5F1-3741BA3C9FC6}"/>
          </ac:spMkLst>
        </pc:spChg>
        <pc:spChg chg="add mod">
          <ac:chgData name="Jonathan Neo" userId="499c2d3d-ce76-4636-8e86-6622b1f40b7d" providerId="ADAL" clId="{EAA38B30-6216-4603-B81A-1F5121423905}" dt="2020-05-23T09:32:02.066" v="15207" actId="1076"/>
          <ac:spMkLst>
            <pc:docMk/>
            <pc:sldMk cId="1120528416" sldId="927"/>
            <ac:spMk id="108" creationId="{6724A67D-FA74-4553-B55F-1916DA2AA1FE}"/>
          </ac:spMkLst>
        </pc:spChg>
        <pc:spChg chg="add mod">
          <ac:chgData name="Jonathan Neo" userId="499c2d3d-ce76-4636-8e86-6622b1f40b7d" providerId="ADAL" clId="{EAA38B30-6216-4603-B81A-1F5121423905}" dt="2020-05-23T09:36:19.723" v="15301" actId="1076"/>
          <ac:spMkLst>
            <pc:docMk/>
            <pc:sldMk cId="1120528416" sldId="927"/>
            <ac:spMk id="116" creationId="{267D2CBF-CA97-43AB-9598-F4FFEC657327}"/>
          </ac:spMkLst>
        </pc:spChg>
        <pc:spChg chg="add mod">
          <ac:chgData name="Jonathan Neo" userId="499c2d3d-ce76-4636-8e86-6622b1f40b7d" providerId="ADAL" clId="{EAA38B30-6216-4603-B81A-1F5121423905}" dt="2020-05-23T09:36:54.978" v="15307" actId="1076"/>
          <ac:spMkLst>
            <pc:docMk/>
            <pc:sldMk cId="1120528416" sldId="927"/>
            <ac:spMk id="118" creationId="{C02B4703-05FB-4313-ADB0-2315D26BC51E}"/>
          </ac:spMkLst>
        </pc:spChg>
        <pc:grpChg chg="mod">
          <ac:chgData name="Jonathan Neo" userId="499c2d3d-ce76-4636-8e86-6622b1f40b7d" providerId="ADAL" clId="{EAA38B30-6216-4603-B81A-1F5121423905}" dt="2020-05-23T09:27:19.249" v="15082" actId="1035"/>
          <ac:grpSpMkLst>
            <pc:docMk/>
            <pc:sldMk cId="1120528416" sldId="927"/>
            <ac:grpSpMk id="37" creationId="{0B56F5AC-88A0-415E-8292-D179E022A3BC}"/>
          </ac:grpSpMkLst>
        </pc:grpChg>
        <pc:grpChg chg="add mod">
          <ac:chgData name="Jonathan Neo" userId="499c2d3d-ce76-4636-8e86-6622b1f40b7d" providerId="ADAL" clId="{EAA38B30-6216-4603-B81A-1F5121423905}" dt="2020-05-23T09:27:28.285" v="15084" actId="1076"/>
          <ac:grpSpMkLst>
            <pc:docMk/>
            <pc:sldMk cId="1120528416" sldId="927"/>
            <ac:grpSpMk id="59" creationId="{686A645C-1B6F-4D19-ADC9-4C96F2A5A61B}"/>
          </ac:grpSpMkLst>
        </pc:grpChg>
        <pc:grpChg chg="mod">
          <ac:chgData name="Jonathan Neo" userId="499c2d3d-ce76-4636-8e86-6622b1f40b7d" providerId="ADAL" clId="{EAA38B30-6216-4603-B81A-1F5121423905}" dt="2020-05-23T09:27:59.281" v="15096" actId="1035"/>
          <ac:grpSpMkLst>
            <pc:docMk/>
            <pc:sldMk cId="1120528416" sldId="927"/>
            <ac:grpSpMk id="72" creationId="{C7A39EBB-B654-4E78-B237-C580F20D7923}"/>
          </ac:grpSpMkLst>
        </pc:grpChg>
        <pc:picChg chg="mod">
          <ac:chgData name="Jonathan Neo" userId="499c2d3d-ce76-4636-8e86-6622b1f40b7d" providerId="ADAL" clId="{EAA38B30-6216-4603-B81A-1F5121423905}" dt="2020-05-23T09:27:24.358" v="15083"/>
          <ac:picMkLst>
            <pc:docMk/>
            <pc:sldMk cId="1120528416" sldId="927"/>
            <ac:picMk id="79" creationId="{5FA930EF-F2A9-4506-9105-36BDCAC706DA}"/>
          </ac:picMkLst>
        </pc:picChg>
        <pc:picChg chg="add mod">
          <ac:chgData name="Jonathan Neo" userId="499c2d3d-ce76-4636-8e86-6622b1f40b7d" providerId="ADAL" clId="{EAA38B30-6216-4603-B81A-1F5121423905}" dt="2020-05-23T11:13:02.617" v="19138"/>
          <ac:picMkLst>
            <pc:docMk/>
            <pc:sldMk cId="1120528416" sldId="927"/>
            <ac:picMk id="119" creationId="{B7C3C4F8-D008-4DDA-9E92-29F492E6C6FA}"/>
          </ac:picMkLst>
        </pc:picChg>
        <pc:cxnChg chg="mod">
          <ac:chgData name="Jonathan Neo" userId="499c2d3d-ce76-4636-8e86-6622b1f40b7d" providerId="ADAL" clId="{EAA38B30-6216-4603-B81A-1F5121423905}" dt="2020-05-23T14:26:07.326" v="28482" actId="208"/>
          <ac:cxnSpMkLst>
            <pc:docMk/>
            <pc:sldMk cId="1120528416" sldId="927"/>
            <ac:cxnSpMk id="20" creationId="{83C3436F-A86D-4F04-98D3-3ECD18D3283E}"/>
          </ac:cxnSpMkLst>
        </pc:cxnChg>
        <pc:cxnChg chg="mod">
          <ac:chgData name="Jonathan Neo" userId="499c2d3d-ce76-4636-8e86-6622b1f40b7d" providerId="ADAL" clId="{EAA38B30-6216-4603-B81A-1F5121423905}" dt="2020-05-23T14:26:07.326" v="28482" actId="208"/>
          <ac:cxnSpMkLst>
            <pc:docMk/>
            <pc:sldMk cId="1120528416" sldId="927"/>
            <ac:cxnSpMk id="21" creationId="{6A5E2DE1-7D09-4443-B257-A46D4033B890}"/>
          </ac:cxnSpMkLst>
        </pc:cxnChg>
        <pc:cxnChg chg="mod">
          <ac:chgData name="Jonathan Neo" userId="499c2d3d-ce76-4636-8e86-6622b1f40b7d" providerId="ADAL" clId="{EAA38B30-6216-4603-B81A-1F5121423905}" dt="2020-05-23T14:26:07.326" v="28482" actId="208"/>
          <ac:cxnSpMkLst>
            <pc:docMk/>
            <pc:sldMk cId="1120528416" sldId="927"/>
            <ac:cxnSpMk id="22" creationId="{ECCAE465-D5AD-41FB-A3E4-AB4446100C07}"/>
          </ac:cxnSpMkLst>
        </pc:cxnChg>
        <pc:cxnChg chg="mod">
          <ac:chgData name="Jonathan Neo" userId="499c2d3d-ce76-4636-8e86-6622b1f40b7d" providerId="ADAL" clId="{EAA38B30-6216-4603-B81A-1F5121423905}" dt="2020-05-23T14:26:07.326" v="28482" actId="208"/>
          <ac:cxnSpMkLst>
            <pc:docMk/>
            <pc:sldMk cId="1120528416" sldId="927"/>
            <ac:cxnSpMk id="41" creationId="{510B5B03-2547-4F1C-9973-32D2B21C6263}"/>
          </ac:cxnSpMkLst>
        </pc:cxnChg>
        <pc:cxnChg chg="mod">
          <ac:chgData name="Jonathan Neo" userId="499c2d3d-ce76-4636-8e86-6622b1f40b7d" providerId="ADAL" clId="{EAA38B30-6216-4603-B81A-1F5121423905}" dt="2020-05-23T09:31:47.537" v="15180" actId="1038"/>
          <ac:cxnSpMkLst>
            <pc:docMk/>
            <pc:sldMk cId="1120528416" sldId="927"/>
            <ac:cxnSpMk id="43" creationId="{E3828A44-AB6E-464D-898F-36DFF99F535A}"/>
          </ac:cxnSpMkLst>
        </pc:cxnChg>
        <pc:cxnChg chg="add mod">
          <ac:chgData name="Jonathan Neo" userId="499c2d3d-ce76-4636-8e86-6622b1f40b7d" providerId="ADAL" clId="{EAA38B30-6216-4603-B81A-1F5121423905}" dt="2020-05-23T09:33:33.374" v="15255" actId="1037"/>
          <ac:cxnSpMkLst>
            <pc:docMk/>
            <pc:sldMk cId="1120528416" sldId="927"/>
            <ac:cxnSpMk id="46" creationId="{8434FC4C-6301-409A-8F15-1ACF55DBB357}"/>
          </ac:cxnSpMkLst>
        </pc:cxnChg>
        <pc:cxnChg chg="del mod">
          <ac:chgData name="Jonathan Neo" userId="499c2d3d-ce76-4636-8e86-6622b1f40b7d" providerId="ADAL" clId="{EAA38B30-6216-4603-B81A-1F5121423905}" dt="2020-05-23T09:28:13.403" v="15100" actId="478"/>
          <ac:cxnSpMkLst>
            <pc:docMk/>
            <pc:sldMk cId="1120528416" sldId="927"/>
            <ac:cxnSpMk id="55" creationId="{F2B42683-38CE-40EA-9CD7-5096335FDC59}"/>
          </ac:cxnSpMkLst>
        </pc:cxnChg>
        <pc:cxnChg chg="add del mod">
          <ac:chgData name="Jonathan Neo" userId="499c2d3d-ce76-4636-8e86-6622b1f40b7d" providerId="ADAL" clId="{EAA38B30-6216-4603-B81A-1F5121423905}" dt="2020-05-23T09:30:06.697" v="15139" actId="478"/>
          <ac:cxnSpMkLst>
            <pc:docMk/>
            <pc:sldMk cId="1120528416" sldId="927"/>
            <ac:cxnSpMk id="56" creationId="{C2B7543D-2A9F-4642-9D8A-9701D95FACE7}"/>
          </ac:cxnSpMkLst>
        </pc:cxnChg>
        <pc:cxnChg chg="add del mod">
          <ac:chgData name="Jonathan Neo" userId="499c2d3d-ce76-4636-8e86-6622b1f40b7d" providerId="ADAL" clId="{EAA38B30-6216-4603-B81A-1F5121423905}" dt="2020-05-23T09:30:06.697" v="15139" actId="478"/>
          <ac:cxnSpMkLst>
            <pc:docMk/>
            <pc:sldMk cId="1120528416" sldId="927"/>
            <ac:cxnSpMk id="57" creationId="{58A020DA-5CE2-4075-B569-CA3148760197}"/>
          </ac:cxnSpMkLst>
        </pc:cxnChg>
        <pc:cxnChg chg="add del mod">
          <ac:chgData name="Jonathan Neo" userId="499c2d3d-ce76-4636-8e86-6622b1f40b7d" providerId="ADAL" clId="{EAA38B30-6216-4603-B81A-1F5121423905}" dt="2020-05-23T09:30:06.697" v="15139" actId="478"/>
          <ac:cxnSpMkLst>
            <pc:docMk/>
            <pc:sldMk cId="1120528416" sldId="927"/>
            <ac:cxnSpMk id="58" creationId="{62172231-7844-472F-983B-3DAA400A316C}"/>
          </ac:cxnSpMkLst>
        </pc:cxnChg>
        <pc:cxnChg chg="mod">
          <ac:chgData name="Jonathan Neo" userId="499c2d3d-ce76-4636-8e86-6622b1f40b7d" providerId="ADAL" clId="{EAA38B30-6216-4603-B81A-1F5121423905}" dt="2020-05-23T09:27:59.281" v="15096" actId="1035"/>
          <ac:cxnSpMkLst>
            <pc:docMk/>
            <pc:sldMk cId="1120528416" sldId="927"/>
            <ac:cxnSpMk id="65" creationId="{D8726084-88BC-4477-B61D-A7B856444734}"/>
          </ac:cxnSpMkLst>
        </pc:cxnChg>
        <pc:cxnChg chg="mod">
          <ac:chgData name="Jonathan Neo" userId="499c2d3d-ce76-4636-8e86-6622b1f40b7d" providerId="ADAL" clId="{EAA38B30-6216-4603-B81A-1F5121423905}" dt="2020-05-23T09:27:59.281" v="15096" actId="1035"/>
          <ac:cxnSpMkLst>
            <pc:docMk/>
            <pc:sldMk cId="1120528416" sldId="927"/>
            <ac:cxnSpMk id="66" creationId="{20D9F288-379E-4586-B73E-991A30A74F39}"/>
          </ac:cxnSpMkLst>
        </pc:cxnChg>
        <pc:cxnChg chg="mod">
          <ac:chgData name="Jonathan Neo" userId="499c2d3d-ce76-4636-8e86-6622b1f40b7d" providerId="ADAL" clId="{EAA38B30-6216-4603-B81A-1F5121423905}" dt="2020-05-23T09:27:59.281" v="15096" actId="1035"/>
          <ac:cxnSpMkLst>
            <pc:docMk/>
            <pc:sldMk cId="1120528416" sldId="927"/>
            <ac:cxnSpMk id="67" creationId="{285C493D-4EBD-45E1-B178-28AB9CEAC0E4}"/>
          </ac:cxnSpMkLst>
        </pc:cxnChg>
        <pc:cxnChg chg="mod">
          <ac:chgData name="Jonathan Neo" userId="499c2d3d-ce76-4636-8e86-6622b1f40b7d" providerId="ADAL" clId="{EAA38B30-6216-4603-B81A-1F5121423905}" dt="2020-05-23T09:27:59.281" v="15096" actId="1035"/>
          <ac:cxnSpMkLst>
            <pc:docMk/>
            <pc:sldMk cId="1120528416" sldId="927"/>
            <ac:cxnSpMk id="76" creationId="{9C763CD2-4C15-409C-9145-B2AA801D05F1}"/>
          </ac:cxnSpMkLst>
        </pc:cxnChg>
        <pc:cxnChg chg="add del mod">
          <ac:chgData name="Jonathan Neo" userId="499c2d3d-ce76-4636-8e86-6622b1f40b7d" providerId="ADAL" clId="{EAA38B30-6216-4603-B81A-1F5121423905}" dt="2020-05-23T09:30:06.697" v="15139" actId="478"/>
          <ac:cxnSpMkLst>
            <pc:docMk/>
            <pc:sldMk cId="1120528416" sldId="927"/>
            <ac:cxnSpMk id="81" creationId="{06DDD5DE-DC49-46D5-ABED-0AC6F2BDD9FB}"/>
          </ac:cxnSpMkLst>
        </pc:cxnChg>
        <pc:cxnChg chg="add del mod">
          <ac:chgData name="Jonathan Neo" userId="499c2d3d-ce76-4636-8e86-6622b1f40b7d" providerId="ADAL" clId="{EAA38B30-6216-4603-B81A-1F5121423905}" dt="2020-05-23T09:30:02.180" v="15136" actId="478"/>
          <ac:cxnSpMkLst>
            <pc:docMk/>
            <pc:sldMk cId="1120528416" sldId="927"/>
            <ac:cxnSpMk id="82" creationId="{11FFC6B9-9C47-4160-B579-C1648C6FC3F6}"/>
          </ac:cxnSpMkLst>
        </pc:cxnChg>
        <pc:cxnChg chg="add mod">
          <ac:chgData name="Jonathan Neo" userId="499c2d3d-ce76-4636-8e86-6622b1f40b7d" providerId="ADAL" clId="{EAA38B30-6216-4603-B81A-1F5121423905}" dt="2020-05-23T09:30:19.400" v="15147" actId="1036"/>
          <ac:cxnSpMkLst>
            <pc:docMk/>
            <pc:sldMk cId="1120528416" sldId="927"/>
            <ac:cxnSpMk id="95" creationId="{C7176350-926B-47C3-ACFF-776AF24A3881}"/>
          </ac:cxnSpMkLst>
        </pc:cxnChg>
        <pc:cxnChg chg="add mod">
          <ac:chgData name="Jonathan Neo" userId="499c2d3d-ce76-4636-8e86-6622b1f40b7d" providerId="ADAL" clId="{EAA38B30-6216-4603-B81A-1F5121423905}" dt="2020-05-23T09:30:19.400" v="15147" actId="1036"/>
          <ac:cxnSpMkLst>
            <pc:docMk/>
            <pc:sldMk cId="1120528416" sldId="927"/>
            <ac:cxnSpMk id="96" creationId="{659F65A0-1461-41C3-9611-D66612077477}"/>
          </ac:cxnSpMkLst>
        </pc:cxnChg>
        <pc:cxnChg chg="add mod">
          <ac:chgData name="Jonathan Neo" userId="499c2d3d-ce76-4636-8e86-6622b1f40b7d" providerId="ADAL" clId="{EAA38B30-6216-4603-B81A-1F5121423905}" dt="2020-05-23T09:30:19.400" v="15147" actId="1036"/>
          <ac:cxnSpMkLst>
            <pc:docMk/>
            <pc:sldMk cId="1120528416" sldId="927"/>
            <ac:cxnSpMk id="97" creationId="{FF55082B-3AD3-47CE-95C0-1A8E4E303109}"/>
          </ac:cxnSpMkLst>
        </pc:cxnChg>
        <pc:cxnChg chg="add mod">
          <ac:chgData name="Jonathan Neo" userId="499c2d3d-ce76-4636-8e86-6622b1f40b7d" providerId="ADAL" clId="{EAA38B30-6216-4603-B81A-1F5121423905}" dt="2020-05-23T09:30:19.400" v="15147" actId="1036"/>
          <ac:cxnSpMkLst>
            <pc:docMk/>
            <pc:sldMk cId="1120528416" sldId="927"/>
            <ac:cxnSpMk id="103" creationId="{0706BFE6-6695-4552-8649-D9A39497339C}"/>
          </ac:cxnSpMkLst>
        </pc:cxnChg>
        <pc:cxnChg chg="add mod">
          <ac:chgData name="Jonathan Neo" userId="499c2d3d-ce76-4636-8e86-6622b1f40b7d" providerId="ADAL" clId="{EAA38B30-6216-4603-B81A-1F5121423905}" dt="2020-05-23T09:33:28.584" v="15248" actId="1038"/>
          <ac:cxnSpMkLst>
            <pc:docMk/>
            <pc:sldMk cId="1120528416" sldId="927"/>
            <ac:cxnSpMk id="105" creationId="{67AF8110-D841-4D37-B02B-906687882FDF}"/>
          </ac:cxnSpMkLst>
        </pc:cxnChg>
        <pc:cxnChg chg="add mod">
          <ac:chgData name="Jonathan Neo" userId="499c2d3d-ce76-4636-8e86-6622b1f40b7d" providerId="ADAL" clId="{EAA38B30-6216-4603-B81A-1F5121423905}" dt="2020-05-23T09:31:56.384" v="15205" actId="1038"/>
          <ac:cxnSpMkLst>
            <pc:docMk/>
            <pc:sldMk cId="1120528416" sldId="927"/>
            <ac:cxnSpMk id="107" creationId="{3EB2644A-8783-42D6-BC7A-34BF5E90BC06}"/>
          </ac:cxnSpMkLst>
        </pc:cxnChg>
        <pc:cxnChg chg="add mod">
          <ac:chgData name="Jonathan Neo" userId="499c2d3d-ce76-4636-8e86-6622b1f40b7d" providerId="ADAL" clId="{EAA38B30-6216-4603-B81A-1F5121423905}" dt="2020-05-23T09:35:59.421" v="15294" actId="1076"/>
          <ac:cxnSpMkLst>
            <pc:docMk/>
            <pc:sldMk cId="1120528416" sldId="927"/>
            <ac:cxnSpMk id="109" creationId="{F6491DB4-E16C-4674-841E-1CCA6840338D}"/>
          </ac:cxnSpMkLst>
        </pc:cxnChg>
        <pc:cxnChg chg="add mod">
          <ac:chgData name="Jonathan Neo" userId="499c2d3d-ce76-4636-8e86-6622b1f40b7d" providerId="ADAL" clId="{EAA38B30-6216-4603-B81A-1F5121423905}" dt="2020-05-23T09:36:54.978" v="15307" actId="1076"/>
          <ac:cxnSpMkLst>
            <pc:docMk/>
            <pc:sldMk cId="1120528416" sldId="927"/>
            <ac:cxnSpMk id="117" creationId="{99EDE4BD-8088-461C-894E-FFA9482D2C32}"/>
          </ac:cxnSpMkLst>
        </pc:cxnChg>
      </pc:sldChg>
      <pc:sldChg chg="addSp delSp modSp add del mod delAnim">
        <pc:chgData name="Jonathan Neo" userId="499c2d3d-ce76-4636-8e86-6622b1f40b7d" providerId="ADAL" clId="{EAA38B30-6216-4603-B81A-1F5121423905}" dt="2020-05-23T11:09:45.455" v="19094" actId="47"/>
        <pc:sldMkLst>
          <pc:docMk/>
          <pc:sldMk cId="845605054" sldId="928"/>
        </pc:sldMkLst>
        <pc:spChg chg="mod">
          <ac:chgData name="Jonathan Neo" userId="499c2d3d-ce76-4636-8e86-6622b1f40b7d" providerId="ADAL" clId="{EAA38B30-6216-4603-B81A-1F5121423905}" dt="2020-05-23T10:41:14.554" v="18638" actId="5793"/>
          <ac:spMkLst>
            <pc:docMk/>
            <pc:sldMk cId="845605054" sldId="928"/>
            <ac:spMk id="2" creationId="{4CA54266-611C-486E-B2F8-7030C027DDEB}"/>
          </ac:spMkLst>
        </pc:spChg>
        <pc:spChg chg="del">
          <ac:chgData name="Jonathan Neo" userId="499c2d3d-ce76-4636-8e86-6622b1f40b7d" providerId="ADAL" clId="{EAA38B30-6216-4603-B81A-1F5121423905}" dt="2020-05-23T09:40:15.402" v="15310" actId="478"/>
          <ac:spMkLst>
            <pc:docMk/>
            <pc:sldMk cId="845605054" sldId="928"/>
            <ac:spMk id="16" creationId="{7BDF5B9A-43A2-4DFD-972D-C5873F1D8706}"/>
          </ac:spMkLst>
        </pc:spChg>
        <pc:spChg chg="del">
          <ac:chgData name="Jonathan Neo" userId="499c2d3d-ce76-4636-8e86-6622b1f40b7d" providerId="ADAL" clId="{EAA38B30-6216-4603-B81A-1F5121423905}" dt="2020-05-23T09:40:15.402" v="15310" actId="478"/>
          <ac:spMkLst>
            <pc:docMk/>
            <pc:sldMk cId="845605054" sldId="928"/>
            <ac:spMk id="17" creationId="{84B22E13-B1F0-42F7-8B43-3A9562D51756}"/>
          </ac:spMkLst>
        </pc:spChg>
        <pc:spChg chg="del">
          <ac:chgData name="Jonathan Neo" userId="499c2d3d-ce76-4636-8e86-6622b1f40b7d" providerId="ADAL" clId="{EAA38B30-6216-4603-B81A-1F5121423905}" dt="2020-05-23T09:40:15.402" v="15310" actId="478"/>
          <ac:spMkLst>
            <pc:docMk/>
            <pc:sldMk cId="845605054" sldId="928"/>
            <ac:spMk id="18" creationId="{7308E179-C1C6-4823-9252-CC17DEE356EC}"/>
          </ac:spMkLst>
        </pc:spChg>
        <pc:spChg chg="del">
          <ac:chgData name="Jonathan Neo" userId="499c2d3d-ce76-4636-8e86-6622b1f40b7d" providerId="ADAL" clId="{EAA38B30-6216-4603-B81A-1F5121423905}" dt="2020-05-23T09:40:15.402" v="15310" actId="478"/>
          <ac:spMkLst>
            <pc:docMk/>
            <pc:sldMk cId="845605054" sldId="928"/>
            <ac:spMk id="19" creationId="{D8A2DDED-4E1B-4FF7-8676-BBC7580C0FE0}"/>
          </ac:spMkLst>
        </pc:spChg>
        <pc:spChg chg="del">
          <ac:chgData name="Jonathan Neo" userId="499c2d3d-ce76-4636-8e86-6622b1f40b7d" providerId="ADAL" clId="{EAA38B30-6216-4603-B81A-1F5121423905}" dt="2020-05-23T09:40:15.402" v="15310" actId="478"/>
          <ac:spMkLst>
            <pc:docMk/>
            <pc:sldMk cId="845605054" sldId="928"/>
            <ac:spMk id="23" creationId="{87BAFF5B-E593-41A1-ACD4-9CF7F3874EB8}"/>
          </ac:spMkLst>
        </pc:spChg>
        <pc:spChg chg="del">
          <ac:chgData name="Jonathan Neo" userId="499c2d3d-ce76-4636-8e86-6622b1f40b7d" providerId="ADAL" clId="{EAA38B30-6216-4603-B81A-1F5121423905}" dt="2020-05-23T09:40:15.402" v="15310" actId="478"/>
          <ac:spMkLst>
            <pc:docMk/>
            <pc:sldMk cId="845605054" sldId="928"/>
            <ac:spMk id="26" creationId="{D0900F58-E776-4605-85D5-1EB2B0423A06}"/>
          </ac:spMkLst>
        </pc:spChg>
        <pc:spChg chg="del">
          <ac:chgData name="Jonathan Neo" userId="499c2d3d-ce76-4636-8e86-6622b1f40b7d" providerId="ADAL" clId="{EAA38B30-6216-4603-B81A-1F5121423905}" dt="2020-05-23T09:40:15.402" v="15310" actId="478"/>
          <ac:spMkLst>
            <pc:docMk/>
            <pc:sldMk cId="845605054" sldId="928"/>
            <ac:spMk id="31" creationId="{69A5592A-E133-41DE-947E-AFEADEA46411}"/>
          </ac:spMkLst>
        </pc:spChg>
        <pc:spChg chg="del">
          <ac:chgData name="Jonathan Neo" userId="499c2d3d-ce76-4636-8e86-6622b1f40b7d" providerId="ADAL" clId="{EAA38B30-6216-4603-B81A-1F5121423905}" dt="2020-05-23T09:40:15.402" v="15310" actId="478"/>
          <ac:spMkLst>
            <pc:docMk/>
            <pc:sldMk cId="845605054" sldId="928"/>
            <ac:spMk id="33" creationId="{0DCDBFA0-AD87-4927-967D-59305309DD06}"/>
          </ac:spMkLst>
        </pc:spChg>
        <pc:spChg chg="del">
          <ac:chgData name="Jonathan Neo" userId="499c2d3d-ce76-4636-8e86-6622b1f40b7d" providerId="ADAL" clId="{EAA38B30-6216-4603-B81A-1F5121423905}" dt="2020-05-23T09:40:15.402" v="15310" actId="478"/>
          <ac:spMkLst>
            <pc:docMk/>
            <pc:sldMk cId="845605054" sldId="928"/>
            <ac:spMk id="40" creationId="{F92516F7-31DC-43BA-97B4-262D4144320F}"/>
          </ac:spMkLst>
        </pc:spChg>
        <pc:spChg chg="del">
          <ac:chgData name="Jonathan Neo" userId="499c2d3d-ce76-4636-8e86-6622b1f40b7d" providerId="ADAL" clId="{EAA38B30-6216-4603-B81A-1F5121423905}" dt="2020-05-23T09:40:19.980" v="15311" actId="478"/>
          <ac:spMkLst>
            <pc:docMk/>
            <pc:sldMk cId="845605054" sldId="928"/>
            <ac:spMk id="42" creationId="{E7795E3E-0C8B-4302-ACEB-10999EBAE891}"/>
          </ac:spMkLst>
        </pc:spChg>
        <pc:spChg chg="del">
          <ac:chgData name="Jonathan Neo" userId="499c2d3d-ce76-4636-8e86-6622b1f40b7d" providerId="ADAL" clId="{EAA38B30-6216-4603-B81A-1F5121423905}" dt="2020-05-23T09:40:15.402" v="15310" actId="478"/>
          <ac:spMkLst>
            <pc:docMk/>
            <pc:sldMk cId="845605054" sldId="928"/>
            <ac:spMk id="44" creationId="{3F789E21-0E9F-4351-80D8-424E6508DB41}"/>
          </ac:spMkLst>
        </pc:spChg>
        <pc:spChg chg="mod">
          <ac:chgData name="Jonathan Neo" userId="499c2d3d-ce76-4636-8e86-6622b1f40b7d" providerId="ADAL" clId="{EAA38B30-6216-4603-B81A-1F5121423905}" dt="2020-05-23T10:40:41.112" v="18627" actId="20577"/>
          <ac:spMkLst>
            <pc:docMk/>
            <pc:sldMk cId="845605054" sldId="928"/>
            <ac:spMk id="45" creationId="{302E753B-6092-42E1-A754-BACC7F259AAD}"/>
          </ac:spMkLst>
        </pc:spChg>
        <pc:spChg chg="del">
          <ac:chgData name="Jonathan Neo" userId="499c2d3d-ce76-4636-8e86-6622b1f40b7d" providerId="ADAL" clId="{EAA38B30-6216-4603-B81A-1F5121423905}" dt="2020-05-23T09:40:15.402" v="15310" actId="478"/>
          <ac:spMkLst>
            <pc:docMk/>
            <pc:sldMk cId="845605054" sldId="928"/>
            <ac:spMk id="50" creationId="{FF940FBB-F42F-4FC3-AF75-121A87E301EB}"/>
          </ac:spMkLst>
        </pc:spChg>
        <pc:spChg chg="del">
          <ac:chgData name="Jonathan Neo" userId="499c2d3d-ce76-4636-8e86-6622b1f40b7d" providerId="ADAL" clId="{EAA38B30-6216-4603-B81A-1F5121423905}" dt="2020-05-23T09:40:15.402" v="15310" actId="478"/>
          <ac:spMkLst>
            <pc:docMk/>
            <pc:sldMk cId="845605054" sldId="928"/>
            <ac:spMk id="61" creationId="{6B434784-AFA0-4A13-A760-95F1F42CD102}"/>
          </ac:spMkLst>
        </pc:spChg>
        <pc:spChg chg="del">
          <ac:chgData name="Jonathan Neo" userId="499c2d3d-ce76-4636-8e86-6622b1f40b7d" providerId="ADAL" clId="{EAA38B30-6216-4603-B81A-1F5121423905}" dt="2020-05-23T09:40:15.402" v="15310" actId="478"/>
          <ac:spMkLst>
            <pc:docMk/>
            <pc:sldMk cId="845605054" sldId="928"/>
            <ac:spMk id="62" creationId="{8921427C-D39F-4A33-93C4-C5CC146B9768}"/>
          </ac:spMkLst>
        </pc:spChg>
        <pc:spChg chg="del">
          <ac:chgData name="Jonathan Neo" userId="499c2d3d-ce76-4636-8e86-6622b1f40b7d" providerId="ADAL" clId="{EAA38B30-6216-4603-B81A-1F5121423905}" dt="2020-05-23T09:40:15.402" v="15310" actId="478"/>
          <ac:spMkLst>
            <pc:docMk/>
            <pc:sldMk cId="845605054" sldId="928"/>
            <ac:spMk id="63" creationId="{5CF44612-EF82-4302-9814-0BE104BE24D4}"/>
          </ac:spMkLst>
        </pc:spChg>
        <pc:spChg chg="del">
          <ac:chgData name="Jonathan Neo" userId="499c2d3d-ce76-4636-8e86-6622b1f40b7d" providerId="ADAL" clId="{EAA38B30-6216-4603-B81A-1F5121423905}" dt="2020-05-23T09:40:15.402" v="15310" actId="478"/>
          <ac:spMkLst>
            <pc:docMk/>
            <pc:sldMk cId="845605054" sldId="928"/>
            <ac:spMk id="64" creationId="{C1CE146B-B891-41F9-B0F9-E8E07BD80015}"/>
          </ac:spMkLst>
        </pc:spChg>
        <pc:spChg chg="del">
          <ac:chgData name="Jonathan Neo" userId="499c2d3d-ce76-4636-8e86-6622b1f40b7d" providerId="ADAL" clId="{EAA38B30-6216-4603-B81A-1F5121423905}" dt="2020-05-23T09:40:15.402" v="15310" actId="478"/>
          <ac:spMkLst>
            <pc:docMk/>
            <pc:sldMk cId="845605054" sldId="928"/>
            <ac:spMk id="68" creationId="{B54DF8A1-80F1-4C14-AA41-E7A0FB93F533}"/>
          </ac:spMkLst>
        </pc:spChg>
        <pc:spChg chg="del">
          <ac:chgData name="Jonathan Neo" userId="499c2d3d-ce76-4636-8e86-6622b1f40b7d" providerId="ADAL" clId="{EAA38B30-6216-4603-B81A-1F5121423905}" dt="2020-05-23T09:40:15.402" v="15310" actId="478"/>
          <ac:spMkLst>
            <pc:docMk/>
            <pc:sldMk cId="845605054" sldId="928"/>
            <ac:spMk id="69" creationId="{9CCAEF6E-32BB-4E6F-8C96-4482E0E669A7}"/>
          </ac:spMkLst>
        </pc:spChg>
        <pc:spChg chg="del">
          <ac:chgData name="Jonathan Neo" userId="499c2d3d-ce76-4636-8e86-6622b1f40b7d" providerId="ADAL" clId="{EAA38B30-6216-4603-B81A-1F5121423905}" dt="2020-05-23T09:40:15.402" v="15310" actId="478"/>
          <ac:spMkLst>
            <pc:docMk/>
            <pc:sldMk cId="845605054" sldId="928"/>
            <ac:spMk id="70" creationId="{6B34ABF2-84AD-43AE-B011-2679889E0C5C}"/>
          </ac:spMkLst>
        </pc:spChg>
        <pc:spChg chg="del">
          <ac:chgData name="Jonathan Neo" userId="499c2d3d-ce76-4636-8e86-6622b1f40b7d" providerId="ADAL" clId="{EAA38B30-6216-4603-B81A-1F5121423905}" dt="2020-05-23T09:40:15.402" v="15310" actId="478"/>
          <ac:spMkLst>
            <pc:docMk/>
            <pc:sldMk cId="845605054" sldId="928"/>
            <ac:spMk id="71" creationId="{5F0E37F3-147C-4AAE-A9D7-65E263234A1A}"/>
          </ac:spMkLst>
        </pc:spChg>
        <pc:spChg chg="del">
          <ac:chgData name="Jonathan Neo" userId="499c2d3d-ce76-4636-8e86-6622b1f40b7d" providerId="ADAL" clId="{EAA38B30-6216-4603-B81A-1F5121423905}" dt="2020-05-23T09:40:15.402" v="15310" actId="478"/>
          <ac:spMkLst>
            <pc:docMk/>
            <pc:sldMk cId="845605054" sldId="928"/>
            <ac:spMk id="75" creationId="{3F2570F8-F282-4E6B-B0C7-606BB7FC41BE}"/>
          </ac:spMkLst>
        </pc:spChg>
        <pc:spChg chg="del">
          <ac:chgData name="Jonathan Neo" userId="499c2d3d-ce76-4636-8e86-6622b1f40b7d" providerId="ADAL" clId="{EAA38B30-6216-4603-B81A-1F5121423905}" dt="2020-05-23T09:40:19.980" v="15311" actId="478"/>
          <ac:spMkLst>
            <pc:docMk/>
            <pc:sldMk cId="845605054" sldId="928"/>
            <ac:spMk id="77" creationId="{68C41AE2-CC1C-4C83-8875-D1A3CBFFE0DA}"/>
          </ac:spMkLst>
        </pc:spChg>
        <pc:spChg chg="mod">
          <ac:chgData name="Jonathan Neo" userId="499c2d3d-ce76-4636-8e86-6622b1f40b7d" providerId="ADAL" clId="{EAA38B30-6216-4603-B81A-1F5121423905}" dt="2020-05-23T09:51:10.132" v="16322"/>
          <ac:spMkLst>
            <pc:docMk/>
            <pc:sldMk cId="845605054" sldId="928"/>
            <ac:spMk id="82" creationId="{054E2DD2-2FE2-43A1-AEEC-51D35788CE8C}"/>
          </ac:spMkLst>
        </pc:spChg>
        <pc:spChg chg="mod">
          <ac:chgData name="Jonathan Neo" userId="499c2d3d-ce76-4636-8e86-6622b1f40b7d" providerId="ADAL" clId="{EAA38B30-6216-4603-B81A-1F5121423905}" dt="2020-05-23T10:40:15.037" v="18574" actId="14100"/>
          <ac:spMkLst>
            <pc:docMk/>
            <pc:sldMk cId="845605054" sldId="928"/>
            <ac:spMk id="83" creationId="{BA2C2728-2A80-4A2E-84C4-5E00A7A15B75}"/>
          </ac:spMkLst>
        </pc:spChg>
        <pc:spChg chg="mod">
          <ac:chgData name="Jonathan Neo" userId="499c2d3d-ce76-4636-8e86-6622b1f40b7d" providerId="ADAL" clId="{EAA38B30-6216-4603-B81A-1F5121423905}" dt="2020-05-23T09:51:10.132" v="16322"/>
          <ac:spMkLst>
            <pc:docMk/>
            <pc:sldMk cId="845605054" sldId="928"/>
            <ac:spMk id="84" creationId="{68B33BBD-14A7-45E9-B3B4-052BD4A8004F}"/>
          </ac:spMkLst>
        </pc:spChg>
        <pc:spChg chg="del">
          <ac:chgData name="Jonathan Neo" userId="499c2d3d-ce76-4636-8e86-6622b1f40b7d" providerId="ADAL" clId="{EAA38B30-6216-4603-B81A-1F5121423905}" dt="2020-05-23T09:40:15.402" v="15310" actId="478"/>
          <ac:spMkLst>
            <pc:docMk/>
            <pc:sldMk cId="845605054" sldId="928"/>
            <ac:spMk id="85" creationId="{8202E22A-9455-4A21-B51B-EC94E0257B81}"/>
          </ac:spMkLst>
        </pc:spChg>
        <pc:spChg chg="del">
          <ac:chgData name="Jonathan Neo" userId="499c2d3d-ce76-4636-8e86-6622b1f40b7d" providerId="ADAL" clId="{EAA38B30-6216-4603-B81A-1F5121423905}" dt="2020-05-23T09:40:15.402" v="15310" actId="478"/>
          <ac:spMkLst>
            <pc:docMk/>
            <pc:sldMk cId="845605054" sldId="928"/>
            <ac:spMk id="86" creationId="{46795444-4B97-47B8-827B-FE0489B8BAAE}"/>
          </ac:spMkLst>
        </pc:spChg>
        <pc:spChg chg="add mod">
          <ac:chgData name="Jonathan Neo" userId="499c2d3d-ce76-4636-8e86-6622b1f40b7d" providerId="ADAL" clId="{EAA38B30-6216-4603-B81A-1F5121423905}" dt="2020-05-23T10:40:18.827" v="18590" actId="1036"/>
          <ac:spMkLst>
            <pc:docMk/>
            <pc:sldMk cId="845605054" sldId="928"/>
            <ac:spMk id="88" creationId="{07778A3D-49AD-40B5-8EED-232008570475}"/>
          </ac:spMkLst>
        </pc:spChg>
        <pc:spChg chg="add del mod">
          <ac:chgData name="Jonathan Neo" userId="499c2d3d-ce76-4636-8e86-6622b1f40b7d" providerId="ADAL" clId="{EAA38B30-6216-4603-B81A-1F5121423905}" dt="2020-05-23T10:42:02.715" v="18666" actId="478"/>
          <ac:spMkLst>
            <pc:docMk/>
            <pc:sldMk cId="845605054" sldId="928"/>
            <ac:spMk id="89" creationId="{09F657A6-E4AF-4395-B7AE-508ECAC9DA9E}"/>
          </ac:spMkLst>
        </pc:spChg>
        <pc:spChg chg="add del mod">
          <ac:chgData name="Jonathan Neo" userId="499c2d3d-ce76-4636-8e86-6622b1f40b7d" providerId="ADAL" clId="{EAA38B30-6216-4603-B81A-1F5121423905}" dt="2020-05-23T10:42:02.715" v="18666" actId="478"/>
          <ac:spMkLst>
            <pc:docMk/>
            <pc:sldMk cId="845605054" sldId="928"/>
            <ac:spMk id="90" creationId="{B18A93DA-014B-408E-8A54-B953F9523F39}"/>
          </ac:spMkLst>
        </pc:spChg>
        <pc:spChg chg="del">
          <ac:chgData name="Jonathan Neo" userId="499c2d3d-ce76-4636-8e86-6622b1f40b7d" providerId="ADAL" clId="{EAA38B30-6216-4603-B81A-1F5121423905}" dt="2020-05-23T09:40:15.402" v="15310" actId="478"/>
          <ac:spMkLst>
            <pc:docMk/>
            <pc:sldMk cId="845605054" sldId="928"/>
            <ac:spMk id="91" creationId="{83E9129C-3E2E-4558-B365-3C327101635B}"/>
          </ac:spMkLst>
        </pc:spChg>
        <pc:spChg chg="del">
          <ac:chgData name="Jonathan Neo" userId="499c2d3d-ce76-4636-8e86-6622b1f40b7d" providerId="ADAL" clId="{EAA38B30-6216-4603-B81A-1F5121423905}" dt="2020-05-23T09:40:15.402" v="15310" actId="478"/>
          <ac:spMkLst>
            <pc:docMk/>
            <pc:sldMk cId="845605054" sldId="928"/>
            <ac:spMk id="92" creationId="{1E2A5A63-76EA-4FE7-9537-265A574E858E}"/>
          </ac:spMkLst>
        </pc:spChg>
        <pc:spChg chg="del">
          <ac:chgData name="Jonathan Neo" userId="499c2d3d-ce76-4636-8e86-6622b1f40b7d" providerId="ADAL" clId="{EAA38B30-6216-4603-B81A-1F5121423905}" dt="2020-05-23T09:40:15.402" v="15310" actId="478"/>
          <ac:spMkLst>
            <pc:docMk/>
            <pc:sldMk cId="845605054" sldId="928"/>
            <ac:spMk id="93" creationId="{12DA8C37-2A8F-41F2-8408-0B2E6E7CD29B}"/>
          </ac:spMkLst>
        </pc:spChg>
        <pc:spChg chg="del">
          <ac:chgData name="Jonathan Neo" userId="499c2d3d-ce76-4636-8e86-6622b1f40b7d" providerId="ADAL" clId="{EAA38B30-6216-4603-B81A-1F5121423905}" dt="2020-05-23T09:40:15.402" v="15310" actId="478"/>
          <ac:spMkLst>
            <pc:docMk/>
            <pc:sldMk cId="845605054" sldId="928"/>
            <ac:spMk id="94" creationId="{A5714435-CDD4-455A-85B0-E9549E7B09B3}"/>
          </ac:spMkLst>
        </pc:spChg>
        <pc:spChg chg="del">
          <ac:chgData name="Jonathan Neo" userId="499c2d3d-ce76-4636-8e86-6622b1f40b7d" providerId="ADAL" clId="{EAA38B30-6216-4603-B81A-1F5121423905}" dt="2020-05-23T09:40:15.402" v="15310" actId="478"/>
          <ac:spMkLst>
            <pc:docMk/>
            <pc:sldMk cId="845605054" sldId="928"/>
            <ac:spMk id="98" creationId="{062151BC-F3DF-4BFD-880C-34A0C3CD4E09}"/>
          </ac:spMkLst>
        </pc:spChg>
        <pc:spChg chg="del">
          <ac:chgData name="Jonathan Neo" userId="499c2d3d-ce76-4636-8e86-6622b1f40b7d" providerId="ADAL" clId="{EAA38B30-6216-4603-B81A-1F5121423905}" dt="2020-05-23T09:40:15.402" v="15310" actId="478"/>
          <ac:spMkLst>
            <pc:docMk/>
            <pc:sldMk cId="845605054" sldId="928"/>
            <ac:spMk id="99" creationId="{E1A0304D-C968-4151-8350-A2E7D016786E}"/>
          </ac:spMkLst>
        </pc:spChg>
        <pc:spChg chg="del">
          <ac:chgData name="Jonathan Neo" userId="499c2d3d-ce76-4636-8e86-6622b1f40b7d" providerId="ADAL" clId="{EAA38B30-6216-4603-B81A-1F5121423905}" dt="2020-05-23T09:40:15.402" v="15310" actId="478"/>
          <ac:spMkLst>
            <pc:docMk/>
            <pc:sldMk cId="845605054" sldId="928"/>
            <ac:spMk id="100" creationId="{8998B471-C15D-4031-A431-254709374FDF}"/>
          </ac:spMkLst>
        </pc:spChg>
        <pc:spChg chg="del">
          <ac:chgData name="Jonathan Neo" userId="499c2d3d-ce76-4636-8e86-6622b1f40b7d" providerId="ADAL" clId="{EAA38B30-6216-4603-B81A-1F5121423905}" dt="2020-05-23T09:40:15.402" v="15310" actId="478"/>
          <ac:spMkLst>
            <pc:docMk/>
            <pc:sldMk cId="845605054" sldId="928"/>
            <ac:spMk id="101" creationId="{2B1E7D78-2BF6-42E6-A96F-71A48829BA4C}"/>
          </ac:spMkLst>
        </pc:spChg>
        <pc:spChg chg="del">
          <ac:chgData name="Jonathan Neo" userId="499c2d3d-ce76-4636-8e86-6622b1f40b7d" providerId="ADAL" clId="{EAA38B30-6216-4603-B81A-1F5121423905}" dt="2020-05-23T09:40:15.402" v="15310" actId="478"/>
          <ac:spMkLst>
            <pc:docMk/>
            <pc:sldMk cId="845605054" sldId="928"/>
            <ac:spMk id="102" creationId="{BF821ABF-850C-4DCD-9EC1-78748FDC247F}"/>
          </ac:spMkLst>
        </pc:spChg>
        <pc:spChg chg="del">
          <ac:chgData name="Jonathan Neo" userId="499c2d3d-ce76-4636-8e86-6622b1f40b7d" providerId="ADAL" clId="{EAA38B30-6216-4603-B81A-1F5121423905}" dt="2020-05-23T09:40:19.980" v="15311" actId="478"/>
          <ac:spMkLst>
            <pc:docMk/>
            <pc:sldMk cId="845605054" sldId="928"/>
            <ac:spMk id="104" creationId="{B46D430C-F880-4C70-9EF7-90F0F025E3DF}"/>
          </ac:spMkLst>
        </pc:spChg>
        <pc:spChg chg="del">
          <ac:chgData name="Jonathan Neo" userId="499c2d3d-ce76-4636-8e86-6622b1f40b7d" providerId="ADAL" clId="{EAA38B30-6216-4603-B81A-1F5121423905}" dt="2020-05-23T09:40:15.402" v="15310" actId="478"/>
          <ac:spMkLst>
            <pc:docMk/>
            <pc:sldMk cId="845605054" sldId="928"/>
            <ac:spMk id="106" creationId="{1E3C8F62-413E-4399-B5F1-3741BA3C9FC6}"/>
          </ac:spMkLst>
        </pc:spChg>
        <pc:spChg chg="del">
          <ac:chgData name="Jonathan Neo" userId="499c2d3d-ce76-4636-8e86-6622b1f40b7d" providerId="ADAL" clId="{EAA38B30-6216-4603-B81A-1F5121423905}" dt="2020-05-23T09:40:15.402" v="15310" actId="478"/>
          <ac:spMkLst>
            <pc:docMk/>
            <pc:sldMk cId="845605054" sldId="928"/>
            <ac:spMk id="108" creationId="{6724A67D-FA74-4553-B55F-1916DA2AA1FE}"/>
          </ac:spMkLst>
        </pc:spChg>
        <pc:spChg chg="del">
          <ac:chgData name="Jonathan Neo" userId="499c2d3d-ce76-4636-8e86-6622b1f40b7d" providerId="ADAL" clId="{EAA38B30-6216-4603-B81A-1F5121423905}" dt="2020-05-23T09:40:15.402" v="15310" actId="478"/>
          <ac:spMkLst>
            <pc:docMk/>
            <pc:sldMk cId="845605054" sldId="928"/>
            <ac:spMk id="116" creationId="{267D2CBF-CA97-43AB-9598-F4FFEC657327}"/>
          </ac:spMkLst>
        </pc:spChg>
        <pc:spChg chg="del">
          <ac:chgData name="Jonathan Neo" userId="499c2d3d-ce76-4636-8e86-6622b1f40b7d" providerId="ADAL" clId="{EAA38B30-6216-4603-B81A-1F5121423905}" dt="2020-05-23T09:40:15.402" v="15310" actId="478"/>
          <ac:spMkLst>
            <pc:docMk/>
            <pc:sldMk cId="845605054" sldId="928"/>
            <ac:spMk id="118" creationId="{C02B4703-05FB-4313-ADB0-2315D26BC51E}"/>
          </ac:spMkLst>
        </pc:spChg>
        <pc:grpChg chg="del">
          <ac:chgData name="Jonathan Neo" userId="499c2d3d-ce76-4636-8e86-6622b1f40b7d" providerId="ADAL" clId="{EAA38B30-6216-4603-B81A-1F5121423905}" dt="2020-05-23T09:40:15.402" v="15310" actId="478"/>
          <ac:grpSpMkLst>
            <pc:docMk/>
            <pc:sldMk cId="845605054" sldId="928"/>
            <ac:grpSpMk id="37" creationId="{0B56F5AC-88A0-415E-8292-D179E022A3BC}"/>
          </ac:grpSpMkLst>
        </pc:grpChg>
        <pc:grpChg chg="del">
          <ac:chgData name="Jonathan Neo" userId="499c2d3d-ce76-4636-8e86-6622b1f40b7d" providerId="ADAL" clId="{EAA38B30-6216-4603-B81A-1F5121423905}" dt="2020-05-23T09:40:15.402" v="15310" actId="478"/>
          <ac:grpSpMkLst>
            <pc:docMk/>
            <pc:sldMk cId="845605054" sldId="928"/>
            <ac:grpSpMk id="59" creationId="{686A645C-1B6F-4D19-ADC9-4C96F2A5A61B}"/>
          </ac:grpSpMkLst>
        </pc:grpChg>
        <pc:grpChg chg="del">
          <ac:chgData name="Jonathan Neo" userId="499c2d3d-ce76-4636-8e86-6622b1f40b7d" providerId="ADAL" clId="{EAA38B30-6216-4603-B81A-1F5121423905}" dt="2020-05-23T09:40:15.402" v="15310" actId="478"/>
          <ac:grpSpMkLst>
            <pc:docMk/>
            <pc:sldMk cId="845605054" sldId="928"/>
            <ac:grpSpMk id="72" creationId="{C7A39EBB-B654-4E78-B237-C580F20D7923}"/>
          </ac:grpSpMkLst>
        </pc:grpChg>
        <pc:grpChg chg="add mod">
          <ac:chgData name="Jonathan Neo" userId="499c2d3d-ce76-4636-8e86-6622b1f40b7d" providerId="ADAL" clId="{EAA38B30-6216-4603-B81A-1F5121423905}" dt="2020-05-23T10:40:18.827" v="18590" actId="1036"/>
          <ac:grpSpMkLst>
            <pc:docMk/>
            <pc:sldMk cId="845605054" sldId="928"/>
            <ac:grpSpMk id="80" creationId="{57B3ECC4-2AE7-48F2-A38F-54F204E6E8EF}"/>
          </ac:grpSpMkLst>
        </pc:grpChg>
        <pc:grpChg chg="mod">
          <ac:chgData name="Jonathan Neo" userId="499c2d3d-ce76-4636-8e86-6622b1f40b7d" providerId="ADAL" clId="{EAA38B30-6216-4603-B81A-1F5121423905}" dt="2020-05-23T09:51:10.132" v="16322"/>
          <ac:grpSpMkLst>
            <pc:docMk/>
            <pc:sldMk cId="845605054" sldId="928"/>
            <ac:grpSpMk id="81" creationId="{00BD660D-EB16-4F50-AEB6-D9F1B044DD37}"/>
          </ac:grpSpMkLst>
        </pc:grpChg>
        <pc:picChg chg="add mod">
          <ac:chgData name="Jonathan Neo" userId="499c2d3d-ce76-4636-8e86-6622b1f40b7d" providerId="ADAL" clId="{EAA38B30-6216-4603-B81A-1F5121423905}" dt="2020-05-23T10:40:18.827" v="18590" actId="1036"/>
          <ac:picMkLst>
            <pc:docMk/>
            <pc:sldMk cId="845605054" sldId="928"/>
            <ac:picMk id="87" creationId="{71CCD16D-95AA-4FCD-953C-ADC7B5EB8E40}"/>
          </ac:picMkLst>
        </pc:picChg>
        <pc:picChg chg="add del mod">
          <ac:chgData name="Jonathan Neo" userId="499c2d3d-ce76-4636-8e86-6622b1f40b7d" providerId="ADAL" clId="{EAA38B30-6216-4603-B81A-1F5121423905}" dt="2020-05-23T10:42:02.715" v="18666" actId="478"/>
          <ac:picMkLst>
            <pc:docMk/>
            <pc:sldMk cId="845605054" sldId="928"/>
            <ac:picMk id="110" creationId="{62F9FA2B-5796-4833-949E-5A47E48D77D4}"/>
          </ac:picMkLst>
        </pc:picChg>
        <pc:cxnChg chg="del mod">
          <ac:chgData name="Jonathan Neo" userId="499c2d3d-ce76-4636-8e86-6622b1f40b7d" providerId="ADAL" clId="{EAA38B30-6216-4603-B81A-1F5121423905}" dt="2020-05-23T09:40:15.402" v="15310" actId="478"/>
          <ac:cxnSpMkLst>
            <pc:docMk/>
            <pc:sldMk cId="845605054" sldId="928"/>
            <ac:cxnSpMk id="20" creationId="{83C3436F-A86D-4F04-98D3-3ECD18D3283E}"/>
          </ac:cxnSpMkLst>
        </pc:cxnChg>
        <pc:cxnChg chg="del mod">
          <ac:chgData name="Jonathan Neo" userId="499c2d3d-ce76-4636-8e86-6622b1f40b7d" providerId="ADAL" clId="{EAA38B30-6216-4603-B81A-1F5121423905}" dt="2020-05-23T09:40:15.402" v="15310" actId="478"/>
          <ac:cxnSpMkLst>
            <pc:docMk/>
            <pc:sldMk cId="845605054" sldId="928"/>
            <ac:cxnSpMk id="21" creationId="{6A5E2DE1-7D09-4443-B257-A46D4033B890}"/>
          </ac:cxnSpMkLst>
        </pc:cxnChg>
        <pc:cxnChg chg="del mod">
          <ac:chgData name="Jonathan Neo" userId="499c2d3d-ce76-4636-8e86-6622b1f40b7d" providerId="ADAL" clId="{EAA38B30-6216-4603-B81A-1F5121423905}" dt="2020-05-23T09:40:15.402" v="15310" actId="478"/>
          <ac:cxnSpMkLst>
            <pc:docMk/>
            <pc:sldMk cId="845605054" sldId="928"/>
            <ac:cxnSpMk id="22" creationId="{ECCAE465-D5AD-41FB-A3E4-AB4446100C07}"/>
          </ac:cxnSpMkLst>
        </pc:cxnChg>
        <pc:cxnChg chg="del mod">
          <ac:chgData name="Jonathan Neo" userId="499c2d3d-ce76-4636-8e86-6622b1f40b7d" providerId="ADAL" clId="{EAA38B30-6216-4603-B81A-1F5121423905}" dt="2020-05-23T09:40:15.402" v="15310" actId="478"/>
          <ac:cxnSpMkLst>
            <pc:docMk/>
            <pc:sldMk cId="845605054" sldId="928"/>
            <ac:cxnSpMk id="41" creationId="{510B5B03-2547-4F1C-9973-32D2B21C6263}"/>
          </ac:cxnSpMkLst>
        </pc:cxnChg>
        <pc:cxnChg chg="del">
          <ac:chgData name="Jonathan Neo" userId="499c2d3d-ce76-4636-8e86-6622b1f40b7d" providerId="ADAL" clId="{EAA38B30-6216-4603-B81A-1F5121423905}" dt="2020-05-23T09:40:15.402" v="15310" actId="478"/>
          <ac:cxnSpMkLst>
            <pc:docMk/>
            <pc:sldMk cId="845605054" sldId="928"/>
            <ac:cxnSpMk id="43" creationId="{E3828A44-AB6E-464D-898F-36DFF99F535A}"/>
          </ac:cxnSpMkLst>
        </pc:cxnChg>
        <pc:cxnChg chg="del">
          <ac:chgData name="Jonathan Neo" userId="499c2d3d-ce76-4636-8e86-6622b1f40b7d" providerId="ADAL" clId="{EAA38B30-6216-4603-B81A-1F5121423905}" dt="2020-05-23T09:40:15.402" v="15310" actId="478"/>
          <ac:cxnSpMkLst>
            <pc:docMk/>
            <pc:sldMk cId="845605054" sldId="928"/>
            <ac:cxnSpMk id="46" creationId="{8434FC4C-6301-409A-8F15-1ACF55DBB357}"/>
          </ac:cxnSpMkLst>
        </pc:cxnChg>
        <pc:cxnChg chg="del mod">
          <ac:chgData name="Jonathan Neo" userId="499c2d3d-ce76-4636-8e86-6622b1f40b7d" providerId="ADAL" clId="{EAA38B30-6216-4603-B81A-1F5121423905}" dt="2020-05-23T09:40:15.402" v="15310" actId="478"/>
          <ac:cxnSpMkLst>
            <pc:docMk/>
            <pc:sldMk cId="845605054" sldId="928"/>
            <ac:cxnSpMk id="65" creationId="{D8726084-88BC-4477-B61D-A7B856444734}"/>
          </ac:cxnSpMkLst>
        </pc:cxnChg>
        <pc:cxnChg chg="del mod">
          <ac:chgData name="Jonathan Neo" userId="499c2d3d-ce76-4636-8e86-6622b1f40b7d" providerId="ADAL" clId="{EAA38B30-6216-4603-B81A-1F5121423905}" dt="2020-05-23T09:40:15.402" v="15310" actId="478"/>
          <ac:cxnSpMkLst>
            <pc:docMk/>
            <pc:sldMk cId="845605054" sldId="928"/>
            <ac:cxnSpMk id="66" creationId="{20D9F288-379E-4586-B73E-991A30A74F39}"/>
          </ac:cxnSpMkLst>
        </pc:cxnChg>
        <pc:cxnChg chg="del mod">
          <ac:chgData name="Jonathan Neo" userId="499c2d3d-ce76-4636-8e86-6622b1f40b7d" providerId="ADAL" clId="{EAA38B30-6216-4603-B81A-1F5121423905}" dt="2020-05-23T09:40:15.402" v="15310" actId="478"/>
          <ac:cxnSpMkLst>
            <pc:docMk/>
            <pc:sldMk cId="845605054" sldId="928"/>
            <ac:cxnSpMk id="67" creationId="{285C493D-4EBD-45E1-B178-28AB9CEAC0E4}"/>
          </ac:cxnSpMkLst>
        </pc:cxnChg>
        <pc:cxnChg chg="del mod">
          <ac:chgData name="Jonathan Neo" userId="499c2d3d-ce76-4636-8e86-6622b1f40b7d" providerId="ADAL" clId="{EAA38B30-6216-4603-B81A-1F5121423905}" dt="2020-05-23T09:40:15.402" v="15310" actId="478"/>
          <ac:cxnSpMkLst>
            <pc:docMk/>
            <pc:sldMk cId="845605054" sldId="928"/>
            <ac:cxnSpMk id="76" creationId="{9C763CD2-4C15-409C-9145-B2AA801D05F1}"/>
          </ac:cxnSpMkLst>
        </pc:cxnChg>
        <pc:cxnChg chg="del mod">
          <ac:chgData name="Jonathan Neo" userId="499c2d3d-ce76-4636-8e86-6622b1f40b7d" providerId="ADAL" clId="{EAA38B30-6216-4603-B81A-1F5121423905}" dt="2020-05-23T09:40:15.402" v="15310" actId="478"/>
          <ac:cxnSpMkLst>
            <pc:docMk/>
            <pc:sldMk cId="845605054" sldId="928"/>
            <ac:cxnSpMk id="95" creationId="{C7176350-926B-47C3-ACFF-776AF24A3881}"/>
          </ac:cxnSpMkLst>
        </pc:cxnChg>
        <pc:cxnChg chg="del mod">
          <ac:chgData name="Jonathan Neo" userId="499c2d3d-ce76-4636-8e86-6622b1f40b7d" providerId="ADAL" clId="{EAA38B30-6216-4603-B81A-1F5121423905}" dt="2020-05-23T09:40:15.402" v="15310" actId="478"/>
          <ac:cxnSpMkLst>
            <pc:docMk/>
            <pc:sldMk cId="845605054" sldId="928"/>
            <ac:cxnSpMk id="96" creationId="{659F65A0-1461-41C3-9611-D66612077477}"/>
          </ac:cxnSpMkLst>
        </pc:cxnChg>
        <pc:cxnChg chg="del mod">
          <ac:chgData name="Jonathan Neo" userId="499c2d3d-ce76-4636-8e86-6622b1f40b7d" providerId="ADAL" clId="{EAA38B30-6216-4603-B81A-1F5121423905}" dt="2020-05-23T09:40:15.402" v="15310" actId="478"/>
          <ac:cxnSpMkLst>
            <pc:docMk/>
            <pc:sldMk cId="845605054" sldId="928"/>
            <ac:cxnSpMk id="97" creationId="{FF55082B-3AD3-47CE-95C0-1A8E4E303109}"/>
          </ac:cxnSpMkLst>
        </pc:cxnChg>
        <pc:cxnChg chg="del mod">
          <ac:chgData name="Jonathan Neo" userId="499c2d3d-ce76-4636-8e86-6622b1f40b7d" providerId="ADAL" clId="{EAA38B30-6216-4603-B81A-1F5121423905}" dt="2020-05-23T09:40:15.402" v="15310" actId="478"/>
          <ac:cxnSpMkLst>
            <pc:docMk/>
            <pc:sldMk cId="845605054" sldId="928"/>
            <ac:cxnSpMk id="103" creationId="{0706BFE6-6695-4552-8649-D9A39497339C}"/>
          </ac:cxnSpMkLst>
        </pc:cxnChg>
        <pc:cxnChg chg="del">
          <ac:chgData name="Jonathan Neo" userId="499c2d3d-ce76-4636-8e86-6622b1f40b7d" providerId="ADAL" clId="{EAA38B30-6216-4603-B81A-1F5121423905}" dt="2020-05-23T09:40:15.402" v="15310" actId="478"/>
          <ac:cxnSpMkLst>
            <pc:docMk/>
            <pc:sldMk cId="845605054" sldId="928"/>
            <ac:cxnSpMk id="105" creationId="{67AF8110-D841-4D37-B02B-906687882FDF}"/>
          </ac:cxnSpMkLst>
        </pc:cxnChg>
        <pc:cxnChg chg="del">
          <ac:chgData name="Jonathan Neo" userId="499c2d3d-ce76-4636-8e86-6622b1f40b7d" providerId="ADAL" clId="{EAA38B30-6216-4603-B81A-1F5121423905}" dt="2020-05-23T09:40:15.402" v="15310" actId="478"/>
          <ac:cxnSpMkLst>
            <pc:docMk/>
            <pc:sldMk cId="845605054" sldId="928"/>
            <ac:cxnSpMk id="107" creationId="{3EB2644A-8783-42D6-BC7A-34BF5E90BC06}"/>
          </ac:cxnSpMkLst>
        </pc:cxnChg>
        <pc:cxnChg chg="del">
          <ac:chgData name="Jonathan Neo" userId="499c2d3d-ce76-4636-8e86-6622b1f40b7d" providerId="ADAL" clId="{EAA38B30-6216-4603-B81A-1F5121423905}" dt="2020-05-23T09:40:15.402" v="15310" actId="478"/>
          <ac:cxnSpMkLst>
            <pc:docMk/>
            <pc:sldMk cId="845605054" sldId="928"/>
            <ac:cxnSpMk id="109" creationId="{F6491DB4-E16C-4674-841E-1CCA6840338D}"/>
          </ac:cxnSpMkLst>
        </pc:cxnChg>
        <pc:cxnChg chg="del">
          <ac:chgData name="Jonathan Neo" userId="499c2d3d-ce76-4636-8e86-6622b1f40b7d" providerId="ADAL" clId="{EAA38B30-6216-4603-B81A-1F5121423905}" dt="2020-05-23T09:40:15.402" v="15310" actId="478"/>
          <ac:cxnSpMkLst>
            <pc:docMk/>
            <pc:sldMk cId="845605054" sldId="928"/>
            <ac:cxnSpMk id="117" creationId="{99EDE4BD-8088-461C-894E-FFA9482D2C32}"/>
          </ac:cxnSpMkLst>
        </pc:cxnChg>
      </pc:sldChg>
      <pc:sldChg chg="addSp modSp add mod">
        <pc:chgData name="Jonathan Neo" userId="499c2d3d-ce76-4636-8e86-6622b1f40b7d" providerId="ADAL" clId="{EAA38B30-6216-4603-B81A-1F5121423905}" dt="2020-05-23T13:44:39.983" v="27104"/>
        <pc:sldMkLst>
          <pc:docMk/>
          <pc:sldMk cId="4267381737" sldId="929"/>
        </pc:sldMkLst>
        <pc:spChg chg="mod">
          <ac:chgData name="Jonathan Neo" userId="499c2d3d-ce76-4636-8e86-6622b1f40b7d" providerId="ADAL" clId="{EAA38B30-6216-4603-B81A-1F5121423905}" dt="2020-05-23T13:44:39.983" v="27104"/>
          <ac:spMkLst>
            <pc:docMk/>
            <pc:sldMk cId="4267381737" sldId="929"/>
            <ac:spMk id="2" creationId="{4CA54266-611C-486E-B2F8-7030C027DDEB}"/>
          </ac:spMkLst>
        </pc:spChg>
        <pc:spChg chg="add mod">
          <ac:chgData name="Jonathan Neo" userId="499c2d3d-ce76-4636-8e86-6622b1f40b7d" providerId="ADAL" clId="{EAA38B30-6216-4603-B81A-1F5121423905}" dt="2020-05-23T10:21:53.575" v="17548" actId="14100"/>
          <ac:spMkLst>
            <pc:docMk/>
            <pc:sldMk cId="4267381737" sldId="929"/>
            <ac:spMk id="13" creationId="{EEE39E10-A817-41EF-9E86-5A4BD225A98B}"/>
          </ac:spMkLst>
        </pc:spChg>
        <pc:spChg chg="add mod">
          <ac:chgData name="Jonathan Neo" userId="499c2d3d-ce76-4636-8e86-6622b1f40b7d" providerId="ADAL" clId="{EAA38B30-6216-4603-B81A-1F5121423905}" dt="2020-05-23T10:22:42.709" v="17558" actId="20577"/>
          <ac:spMkLst>
            <pc:docMk/>
            <pc:sldMk cId="4267381737" sldId="929"/>
            <ac:spMk id="14" creationId="{49989DA4-BEEF-4998-84F4-0236737AFDED}"/>
          </ac:spMkLst>
        </pc:spChg>
        <pc:spChg chg="add mod">
          <ac:chgData name="Jonathan Neo" userId="499c2d3d-ce76-4636-8e86-6622b1f40b7d" providerId="ADAL" clId="{EAA38B30-6216-4603-B81A-1F5121423905}" dt="2020-05-23T11:10:42.327" v="19117" actId="1036"/>
          <ac:spMkLst>
            <pc:docMk/>
            <pc:sldMk cId="4267381737" sldId="929"/>
            <ac:spMk id="16" creationId="{B4D3DB0B-E1E1-40CD-98AC-F356469F147A}"/>
          </ac:spMkLst>
        </pc:spChg>
        <pc:spChg chg="add mod">
          <ac:chgData name="Jonathan Neo" userId="499c2d3d-ce76-4636-8e86-6622b1f40b7d" providerId="ADAL" clId="{EAA38B30-6216-4603-B81A-1F5121423905}" dt="2020-05-23T11:10:42.327" v="19117" actId="1036"/>
          <ac:spMkLst>
            <pc:docMk/>
            <pc:sldMk cId="4267381737" sldId="929"/>
            <ac:spMk id="17" creationId="{B08A5365-5C1C-4D98-BEDD-6649317A3482}"/>
          </ac:spMkLst>
        </pc:spChg>
        <pc:spChg chg="mod">
          <ac:chgData name="Jonathan Neo" userId="499c2d3d-ce76-4636-8e86-6622b1f40b7d" providerId="ADAL" clId="{EAA38B30-6216-4603-B81A-1F5121423905}" dt="2020-05-23T11:10:34.595" v="19107"/>
          <ac:spMkLst>
            <pc:docMk/>
            <pc:sldMk cId="4267381737" sldId="929"/>
            <ac:spMk id="21" creationId="{BB63F3CA-AA2D-4415-8884-38B947901D09}"/>
          </ac:spMkLst>
        </pc:spChg>
        <pc:spChg chg="mod">
          <ac:chgData name="Jonathan Neo" userId="499c2d3d-ce76-4636-8e86-6622b1f40b7d" providerId="ADAL" clId="{EAA38B30-6216-4603-B81A-1F5121423905}" dt="2020-05-23T11:10:34.595" v="19107"/>
          <ac:spMkLst>
            <pc:docMk/>
            <pc:sldMk cId="4267381737" sldId="929"/>
            <ac:spMk id="22" creationId="{40A73A3A-5012-47D1-9E62-B073E44EFBBF}"/>
          </ac:spMkLst>
        </pc:spChg>
        <pc:spChg chg="mod">
          <ac:chgData name="Jonathan Neo" userId="499c2d3d-ce76-4636-8e86-6622b1f40b7d" providerId="ADAL" clId="{EAA38B30-6216-4603-B81A-1F5121423905}" dt="2020-05-23T11:10:34.595" v="19107"/>
          <ac:spMkLst>
            <pc:docMk/>
            <pc:sldMk cId="4267381737" sldId="929"/>
            <ac:spMk id="23" creationId="{2A264DE9-5885-4FDB-B4F7-D110C09C2582}"/>
          </ac:spMkLst>
        </pc:spChg>
        <pc:spChg chg="add mod">
          <ac:chgData name="Jonathan Neo" userId="499c2d3d-ce76-4636-8e86-6622b1f40b7d" providerId="ADAL" clId="{EAA38B30-6216-4603-B81A-1F5121423905}" dt="2020-05-23T11:10:38.046" v="19108" actId="1076"/>
          <ac:spMkLst>
            <pc:docMk/>
            <pc:sldMk cId="4267381737" sldId="929"/>
            <ac:spMk id="25" creationId="{CCA0FC6D-5C80-4B35-BFD6-4AC0B063E1BB}"/>
          </ac:spMkLst>
        </pc:spChg>
        <pc:spChg chg="mod">
          <ac:chgData name="Jonathan Neo" userId="499c2d3d-ce76-4636-8e86-6622b1f40b7d" providerId="ADAL" clId="{EAA38B30-6216-4603-B81A-1F5121423905}" dt="2020-05-23T10:29:48.045" v="17711" actId="20577"/>
          <ac:spMkLst>
            <pc:docMk/>
            <pc:sldMk cId="4267381737" sldId="929"/>
            <ac:spMk id="45" creationId="{302E753B-6092-42E1-A754-BACC7F259AAD}"/>
          </ac:spMkLst>
        </pc:spChg>
        <pc:spChg chg="mod">
          <ac:chgData name="Jonathan Neo" userId="499c2d3d-ce76-4636-8e86-6622b1f40b7d" providerId="ADAL" clId="{EAA38B30-6216-4603-B81A-1F5121423905}" dt="2020-05-23T11:09:58.824" v="19097" actId="14100"/>
          <ac:spMkLst>
            <pc:docMk/>
            <pc:sldMk cId="4267381737" sldId="929"/>
            <ac:spMk id="83" creationId="{BA2C2728-2A80-4A2E-84C4-5E00A7A15B75}"/>
          </ac:spMkLst>
        </pc:spChg>
        <pc:spChg chg="mod">
          <ac:chgData name="Jonathan Neo" userId="499c2d3d-ce76-4636-8e86-6622b1f40b7d" providerId="ADAL" clId="{EAA38B30-6216-4603-B81A-1F5121423905}" dt="2020-05-23T10:18:03.329" v="17078" actId="20577"/>
          <ac:spMkLst>
            <pc:docMk/>
            <pc:sldMk cId="4267381737" sldId="929"/>
            <ac:spMk id="88" creationId="{07778A3D-49AD-40B5-8EED-232008570475}"/>
          </ac:spMkLst>
        </pc:spChg>
        <pc:grpChg chg="add mod">
          <ac:chgData name="Jonathan Neo" userId="499c2d3d-ce76-4636-8e86-6622b1f40b7d" providerId="ADAL" clId="{EAA38B30-6216-4603-B81A-1F5121423905}" dt="2020-05-23T11:10:38.046" v="19108" actId="1076"/>
          <ac:grpSpMkLst>
            <pc:docMk/>
            <pc:sldMk cId="4267381737" sldId="929"/>
            <ac:grpSpMk id="19" creationId="{53F0EAA4-05C4-4F43-B8DA-04E48998C3DE}"/>
          </ac:grpSpMkLst>
        </pc:grpChg>
        <pc:grpChg chg="mod">
          <ac:chgData name="Jonathan Neo" userId="499c2d3d-ce76-4636-8e86-6622b1f40b7d" providerId="ADAL" clId="{EAA38B30-6216-4603-B81A-1F5121423905}" dt="2020-05-23T11:10:34.595" v="19107"/>
          <ac:grpSpMkLst>
            <pc:docMk/>
            <pc:sldMk cId="4267381737" sldId="929"/>
            <ac:grpSpMk id="20" creationId="{21FC02D6-E203-45C2-844E-7DCB8FF47C40}"/>
          </ac:grpSpMkLst>
        </pc:grpChg>
        <pc:picChg chg="add mod">
          <ac:chgData name="Jonathan Neo" userId="499c2d3d-ce76-4636-8e86-6622b1f40b7d" providerId="ADAL" clId="{EAA38B30-6216-4603-B81A-1F5121423905}" dt="2020-05-23T10:18:21.171" v="17080" actId="1076"/>
          <ac:picMkLst>
            <pc:docMk/>
            <pc:sldMk cId="4267381737" sldId="929"/>
            <ac:picMk id="15" creationId="{05BCD9C3-C6D1-45AD-87E5-6967A8548072}"/>
          </ac:picMkLst>
        </pc:picChg>
        <pc:picChg chg="add mod">
          <ac:chgData name="Jonathan Neo" userId="499c2d3d-ce76-4636-8e86-6622b1f40b7d" providerId="ADAL" clId="{EAA38B30-6216-4603-B81A-1F5121423905}" dt="2020-05-23T11:10:42.327" v="19117" actId="1036"/>
          <ac:picMkLst>
            <pc:docMk/>
            <pc:sldMk cId="4267381737" sldId="929"/>
            <ac:picMk id="18" creationId="{E8E2718C-39D7-48A5-8D55-1DF91C4286A9}"/>
          </ac:picMkLst>
        </pc:picChg>
        <pc:picChg chg="add mod">
          <ac:chgData name="Jonathan Neo" userId="499c2d3d-ce76-4636-8e86-6622b1f40b7d" providerId="ADAL" clId="{EAA38B30-6216-4603-B81A-1F5121423905}" dt="2020-05-23T11:10:38.046" v="19108" actId="1076"/>
          <ac:picMkLst>
            <pc:docMk/>
            <pc:sldMk cId="4267381737" sldId="929"/>
            <ac:picMk id="24" creationId="{B8DB2CB6-D224-4D68-9A6C-615C27CBC09F}"/>
          </ac:picMkLst>
        </pc:picChg>
        <pc:picChg chg="add mod">
          <ac:chgData name="Jonathan Neo" userId="499c2d3d-ce76-4636-8e86-6622b1f40b7d" providerId="ADAL" clId="{EAA38B30-6216-4603-B81A-1F5121423905}" dt="2020-05-23T11:13:01.709" v="19137"/>
          <ac:picMkLst>
            <pc:docMk/>
            <pc:sldMk cId="4267381737" sldId="929"/>
            <ac:picMk id="26" creationId="{3A6B0007-A95F-42F0-BC25-94B51DD51450}"/>
          </ac:picMkLst>
        </pc:picChg>
      </pc:sldChg>
      <pc:sldChg chg="addSp delSp modSp add mod">
        <pc:chgData name="Jonathan Neo" userId="499c2d3d-ce76-4636-8e86-6622b1f40b7d" providerId="ADAL" clId="{EAA38B30-6216-4603-B81A-1F5121423905}" dt="2020-05-23T14:01:12.506" v="27164" actId="113"/>
        <pc:sldMkLst>
          <pc:docMk/>
          <pc:sldMk cId="1923946000" sldId="930"/>
        </pc:sldMkLst>
        <pc:spChg chg="mod">
          <ac:chgData name="Jonathan Neo" userId="499c2d3d-ce76-4636-8e86-6622b1f40b7d" providerId="ADAL" clId="{EAA38B30-6216-4603-B81A-1F5121423905}" dt="2020-05-23T13:44:30.838" v="27102"/>
          <ac:spMkLst>
            <pc:docMk/>
            <pc:sldMk cId="1923946000" sldId="930"/>
            <ac:spMk id="2" creationId="{4CA54266-611C-486E-B2F8-7030C027DDEB}"/>
          </ac:spMkLst>
        </pc:spChg>
        <pc:spChg chg="add del mod">
          <ac:chgData name="Jonathan Neo" userId="499c2d3d-ce76-4636-8e86-6622b1f40b7d" providerId="ADAL" clId="{EAA38B30-6216-4603-B81A-1F5121423905}" dt="2020-05-23T11:01:09.161" v="18668"/>
          <ac:spMkLst>
            <pc:docMk/>
            <pc:sldMk cId="1923946000" sldId="930"/>
            <ac:spMk id="13" creationId="{58C19275-1EEA-46EE-A2FA-BCE759318B2E}"/>
          </ac:spMkLst>
        </pc:spChg>
        <pc:spChg chg="add mod">
          <ac:chgData name="Jonathan Neo" userId="499c2d3d-ce76-4636-8e86-6622b1f40b7d" providerId="ADAL" clId="{EAA38B30-6216-4603-B81A-1F5121423905}" dt="2020-05-23T11:01:36.992" v="18676" actId="1076"/>
          <ac:spMkLst>
            <pc:docMk/>
            <pc:sldMk cId="1923946000" sldId="930"/>
            <ac:spMk id="14" creationId="{3924A8FD-D690-463F-8FB5-870E1F3C6711}"/>
          </ac:spMkLst>
        </pc:spChg>
        <pc:spChg chg="add mod">
          <ac:chgData name="Jonathan Neo" userId="499c2d3d-ce76-4636-8e86-6622b1f40b7d" providerId="ADAL" clId="{EAA38B30-6216-4603-B81A-1F5121423905}" dt="2020-05-23T11:01:36.992" v="18676" actId="1076"/>
          <ac:spMkLst>
            <pc:docMk/>
            <pc:sldMk cId="1923946000" sldId="930"/>
            <ac:spMk id="15" creationId="{D9E52940-F22F-408F-AC1D-4ACABA3F073B}"/>
          </ac:spMkLst>
        </pc:spChg>
        <pc:spChg chg="mod">
          <ac:chgData name="Jonathan Neo" userId="499c2d3d-ce76-4636-8e86-6622b1f40b7d" providerId="ADAL" clId="{EAA38B30-6216-4603-B81A-1F5121423905}" dt="2020-05-23T14:01:12.506" v="27164" actId="113"/>
          <ac:spMkLst>
            <pc:docMk/>
            <pc:sldMk cId="1923946000" sldId="930"/>
            <ac:spMk id="45" creationId="{302E753B-6092-42E1-A754-BACC7F259AAD}"/>
          </ac:spMkLst>
        </pc:spChg>
        <pc:spChg chg="mod">
          <ac:chgData name="Jonathan Neo" userId="499c2d3d-ce76-4636-8e86-6622b1f40b7d" providerId="ADAL" clId="{EAA38B30-6216-4603-B81A-1F5121423905}" dt="2020-05-23T13:38:11.179" v="26915" actId="20577"/>
          <ac:spMkLst>
            <pc:docMk/>
            <pc:sldMk cId="1923946000" sldId="930"/>
            <ac:spMk id="88" creationId="{07778A3D-49AD-40B5-8EED-232008570475}"/>
          </ac:spMkLst>
        </pc:spChg>
        <pc:grpChg chg="mod">
          <ac:chgData name="Jonathan Neo" userId="499c2d3d-ce76-4636-8e86-6622b1f40b7d" providerId="ADAL" clId="{EAA38B30-6216-4603-B81A-1F5121423905}" dt="2020-05-23T11:01:39.348" v="18677" actId="1076"/>
          <ac:grpSpMkLst>
            <pc:docMk/>
            <pc:sldMk cId="1923946000" sldId="930"/>
            <ac:grpSpMk id="80" creationId="{57B3ECC4-2AE7-48F2-A38F-54F204E6E8EF}"/>
          </ac:grpSpMkLst>
        </pc:grpChg>
        <pc:picChg chg="add mod">
          <ac:chgData name="Jonathan Neo" userId="499c2d3d-ce76-4636-8e86-6622b1f40b7d" providerId="ADAL" clId="{EAA38B30-6216-4603-B81A-1F5121423905}" dt="2020-05-23T11:01:36.992" v="18676" actId="1076"/>
          <ac:picMkLst>
            <pc:docMk/>
            <pc:sldMk cId="1923946000" sldId="930"/>
            <ac:picMk id="16" creationId="{502A96A6-B343-49DA-B760-FB35782DFFE0}"/>
          </ac:picMkLst>
        </pc:picChg>
        <pc:picChg chg="add mod">
          <ac:chgData name="Jonathan Neo" userId="499c2d3d-ce76-4636-8e86-6622b1f40b7d" providerId="ADAL" clId="{EAA38B30-6216-4603-B81A-1F5121423905}" dt="2020-05-23T11:13:00.376" v="19136"/>
          <ac:picMkLst>
            <pc:docMk/>
            <pc:sldMk cId="1923946000" sldId="930"/>
            <ac:picMk id="17" creationId="{ADBF9B15-8DEA-4B51-9E88-D49723A4734F}"/>
          </ac:picMkLst>
        </pc:picChg>
        <pc:picChg chg="mod">
          <ac:chgData name="Jonathan Neo" userId="499c2d3d-ce76-4636-8e86-6622b1f40b7d" providerId="ADAL" clId="{EAA38B30-6216-4603-B81A-1F5121423905}" dt="2020-05-23T11:01:39.348" v="18677" actId="1076"/>
          <ac:picMkLst>
            <pc:docMk/>
            <pc:sldMk cId="1923946000" sldId="930"/>
            <ac:picMk id="87" creationId="{71CCD16D-95AA-4FCD-953C-ADC7B5EB8E40}"/>
          </ac:picMkLst>
        </pc:picChg>
      </pc:sldChg>
      <pc:sldChg chg="delSp modSp add del mod ord">
        <pc:chgData name="Jonathan Neo" userId="499c2d3d-ce76-4636-8e86-6622b1f40b7d" providerId="ADAL" clId="{EAA38B30-6216-4603-B81A-1F5121423905}" dt="2020-05-23T11:10:47.131" v="19118" actId="47"/>
        <pc:sldMkLst>
          <pc:docMk/>
          <pc:sldMk cId="2201315983" sldId="931"/>
        </pc:sldMkLst>
        <pc:spChg chg="del">
          <ac:chgData name="Jonathan Neo" userId="499c2d3d-ce76-4636-8e86-6622b1f40b7d" providerId="ADAL" clId="{EAA38B30-6216-4603-B81A-1F5121423905}" dt="2020-05-23T11:08:48.988" v="19080" actId="478"/>
          <ac:spMkLst>
            <pc:docMk/>
            <pc:sldMk cId="2201315983" sldId="931"/>
            <ac:spMk id="14" creationId="{3924A8FD-D690-463F-8FB5-870E1F3C6711}"/>
          </ac:spMkLst>
        </pc:spChg>
        <pc:spChg chg="del">
          <ac:chgData name="Jonathan Neo" userId="499c2d3d-ce76-4636-8e86-6622b1f40b7d" providerId="ADAL" clId="{EAA38B30-6216-4603-B81A-1F5121423905}" dt="2020-05-23T11:08:47.372" v="19079" actId="478"/>
          <ac:spMkLst>
            <pc:docMk/>
            <pc:sldMk cId="2201315983" sldId="931"/>
            <ac:spMk id="15" creationId="{D9E52940-F22F-408F-AC1D-4ACABA3F073B}"/>
          </ac:spMkLst>
        </pc:spChg>
        <pc:spChg chg="mod">
          <ac:chgData name="Jonathan Neo" userId="499c2d3d-ce76-4636-8e86-6622b1f40b7d" providerId="ADAL" clId="{EAA38B30-6216-4603-B81A-1F5121423905}" dt="2020-05-23T11:07:51.615" v="19047" actId="20577"/>
          <ac:spMkLst>
            <pc:docMk/>
            <pc:sldMk cId="2201315983" sldId="931"/>
            <ac:spMk id="45" creationId="{302E753B-6092-42E1-A754-BACC7F259AAD}"/>
          </ac:spMkLst>
        </pc:spChg>
        <pc:spChg chg="mod">
          <ac:chgData name="Jonathan Neo" userId="499c2d3d-ce76-4636-8e86-6622b1f40b7d" providerId="ADAL" clId="{EAA38B30-6216-4603-B81A-1F5121423905}" dt="2020-05-23T11:10:09.344" v="19100" actId="14100"/>
          <ac:spMkLst>
            <pc:docMk/>
            <pc:sldMk cId="2201315983" sldId="931"/>
            <ac:spMk id="83" creationId="{BA2C2728-2A80-4A2E-84C4-5E00A7A15B75}"/>
          </ac:spMkLst>
        </pc:spChg>
        <pc:spChg chg="mod">
          <ac:chgData name="Jonathan Neo" userId="499c2d3d-ce76-4636-8e86-6622b1f40b7d" providerId="ADAL" clId="{EAA38B30-6216-4603-B81A-1F5121423905}" dt="2020-05-23T11:08:43.444" v="19078" actId="20577"/>
          <ac:spMkLst>
            <pc:docMk/>
            <pc:sldMk cId="2201315983" sldId="931"/>
            <ac:spMk id="88" creationId="{07778A3D-49AD-40B5-8EED-232008570475}"/>
          </ac:spMkLst>
        </pc:spChg>
        <pc:grpChg chg="mod">
          <ac:chgData name="Jonathan Neo" userId="499c2d3d-ce76-4636-8e86-6622b1f40b7d" providerId="ADAL" clId="{EAA38B30-6216-4603-B81A-1F5121423905}" dt="2020-05-23T11:10:06.122" v="19099" actId="14100"/>
          <ac:grpSpMkLst>
            <pc:docMk/>
            <pc:sldMk cId="2201315983" sldId="931"/>
            <ac:grpSpMk id="80" creationId="{57B3ECC4-2AE7-48F2-A38F-54F204E6E8EF}"/>
          </ac:grpSpMkLst>
        </pc:grpChg>
        <pc:picChg chg="del">
          <ac:chgData name="Jonathan Neo" userId="499c2d3d-ce76-4636-8e86-6622b1f40b7d" providerId="ADAL" clId="{EAA38B30-6216-4603-B81A-1F5121423905}" dt="2020-05-23T11:08:47.372" v="19079" actId="478"/>
          <ac:picMkLst>
            <pc:docMk/>
            <pc:sldMk cId="2201315983" sldId="931"/>
            <ac:picMk id="16" creationId="{502A96A6-B343-49DA-B760-FB35782DFFE0}"/>
          </ac:picMkLst>
        </pc:picChg>
        <pc:picChg chg="mod">
          <ac:chgData name="Jonathan Neo" userId="499c2d3d-ce76-4636-8e86-6622b1f40b7d" providerId="ADAL" clId="{EAA38B30-6216-4603-B81A-1F5121423905}" dt="2020-05-23T11:08:30.211" v="19048" actId="1076"/>
          <ac:picMkLst>
            <pc:docMk/>
            <pc:sldMk cId="2201315983" sldId="931"/>
            <ac:picMk id="87" creationId="{71CCD16D-95AA-4FCD-953C-ADC7B5EB8E40}"/>
          </ac:picMkLst>
        </pc:picChg>
      </pc:sldChg>
      <pc:sldChg chg="addSp delSp modSp add mod">
        <pc:chgData name="Jonathan Neo" userId="499c2d3d-ce76-4636-8e86-6622b1f40b7d" providerId="ADAL" clId="{EAA38B30-6216-4603-B81A-1F5121423905}" dt="2020-05-23T15:36:56.312" v="31065" actId="14100"/>
        <pc:sldMkLst>
          <pc:docMk/>
          <pc:sldMk cId="2714704664" sldId="932"/>
        </pc:sldMkLst>
        <pc:spChg chg="mod">
          <ac:chgData name="Jonathan Neo" userId="499c2d3d-ce76-4636-8e86-6622b1f40b7d" providerId="ADAL" clId="{EAA38B30-6216-4603-B81A-1F5121423905}" dt="2020-05-23T13:44:26.514" v="27099" actId="20577"/>
          <ac:spMkLst>
            <pc:docMk/>
            <pc:sldMk cId="2714704664" sldId="932"/>
            <ac:spMk id="2" creationId="{4CA54266-611C-486E-B2F8-7030C027DDEB}"/>
          </ac:spMkLst>
        </pc:spChg>
        <pc:spChg chg="mod">
          <ac:chgData name="Jonathan Neo" userId="499c2d3d-ce76-4636-8e86-6622b1f40b7d" providerId="ADAL" clId="{EAA38B30-6216-4603-B81A-1F5121423905}" dt="2020-05-23T11:31:32.269" v="20771" actId="1076"/>
          <ac:spMkLst>
            <pc:docMk/>
            <pc:sldMk cId="2714704664" sldId="932"/>
            <ac:spMk id="14" creationId="{3924A8FD-D690-463F-8FB5-870E1F3C6711}"/>
          </ac:spMkLst>
        </pc:spChg>
        <pc:spChg chg="mod">
          <ac:chgData name="Jonathan Neo" userId="499c2d3d-ce76-4636-8e86-6622b1f40b7d" providerId="ADAL" clId="{EAA38B30-6216-4603-B81A-1F5121423905}" dt="2020-05-23T14:37:01.067" v="29010" actId="20577"/>
          <ac:spMkLst>
            <pc:docMk/>
            <pc:sldMk cId="2714704664" sldId="932"/>
            <ac:spMk id="15" creationId="{D9E52940-F22F-408F-AC1D-4ACABA3F073B}"/>
          </ac:spMkLst>
        </pc:spChg>
        <pc:spChg chg="add mod">
          <ac:chgData name="Jonathan Neo" userId="499c2d3d-ce76-4636-8e86-6622b1f40b7d" providerId="ADAL" clId="{EAA38B30-6216-4603-B81A-1F5121423905}" dt="2020-05-23T14:36:35.597" v="28957" actId="14100"/>
          <ac:spMkLst>
            <pc:docMk/>
            <pc:sldMk cId="2714704664" sldId="932"/>
            <ac:spMk id="18" creationId="{59C3E756-EFAF-4260-900A-F153BE6C461C}"/>
          </ac:spMkLst>
        </pc:spChg>
        <pc:spChg chg="add mod">
          <ac:chgData name="Jonathan Neo" userId="499c2d3d-ce76-4636-8e86-6622b1f40b7d" providerId="ADAL" clId="{EAA38B30-6216-4603-B81A-1F5121423905}" dt="2020-05-23T14:36:33.298" v="28956"/>
          <ac:spMkLst>
            <pc:docMk/>
            <pc:sldMk cId="2714704664" sldId="932"/>
            <ac:spMk id="19" creationId="{4277307C-2495-47D4-AC5E-0BD544FC7F26}"/>
          </ac:spMkLst>
        </pc:spChg>
        <pc:spChg chg="add del mod">
          <ac:chgData name="Jonathan Neo" userId="499c2d3d-ce76-4636-8e86-6622b1f40b7d" providerId="ADAL" clId="{EAA38B30-6216-4603-B81A-1F5121423905}" dt="2020-05-23T14:36:40.982" v="28958" actId="478"/>
          <ac:spMkLst>
            <pc:docMk/>
            <pc:sldMk cId="2714704664" sldId="932"/>
            <ac:spMk id="21" creationId="{37566295-C3D1-42DB-94BA-0486FFC6DF20}"/>
          </ac:spMkLst>
        </pc:spChg>
        <pc:spChg chg="add del mod">
          <ac:chgData name="Jonathan Neo" userId="499c2d3d-ce76-4636-8e86-6622b1f40b7d" providerId="ADAL" clId="{EAA38B30-6216-4603-B81A-1F5121423905}" dt="2020-05-23T14:36:40.982" v="28958" actId="478"/>
          <ac:spMkLst>
            <pc:docMk/>
            <pc:sldMk cId="2714704664" sldId="932"/>
            <ac:spMk id="22" creationId="{72B164A8-D77E-4337-A784-06574F805A15}"/>
          </ac:spMkLst>
        </pc:spChg>
        <pc:spChg chg="add del mod">
          <ac:chgData name="Jonathan Neo" userId="499c2d3d-ce76-4636-8e86-6622b1f40b7d" providerId="ADAL" clId="{EAA38B30-6216-4603-B81A-1F5121423905}" dt="2020-05-23T14:35:58.357" v="28886"/>
          <ac:spMkLst>
            <pc:docMk/>
            <pc:sldMk cId="2714704664" sldId="932"/>
            <ac:spMk id="24" creationId="{F5FAF60A-AC44-448D-A2E0-EBB7DD2A2546}"/>
          </ac:spMkLst>
        </pc:spChg>
        <pc:spChg chg="add del mod">
          <ac:chgData name="Jonathan Neo" userId="499c2d3d-ce76-4636-8e86-6622b1f40b7d" providerId="ADAL" clId="{EAA38B30-6216-4603-B81A-1F5121423905}" dt="2020-05-23T14:35:58.357" v="28886"/>
          <ac:spMkLst>
            <pc:docMk/>
            <pc:sldMk cId="2714704664" sldId="932"/>
            <ac:spMk id="25" creationId="{60BFF90B-754F-4ADC-AD12-9500F9613DEF}"/>
          </ac:spMkLst>
        </pc:spChg>
        <pc:spChg chg="mod">
          <ac:chgData name="Jonathan Neo" userId="499c2d3d-ce76-4636-8e86-6622b1f40b7d" providerId="ADAL" clId="{EAA38B30-6216-4603-B81A-1F5121423905}" dt="2020-05-23T11:40:10.033" v="21085" actId="20577"/>
          <ac:spMkLst>
            <pc:docMk/>
            <pc:sldMk cId="2714704664" sldId="932"/>
            <ac:spMk id="45" creationId="{302E753B-6092-42E1-A754-BACC7F259AAD}"/>
          </ac:spMkLst>
        </pc:spChg>
        <pc:spChg chg="mod">
          <ac:chgData name="Jonathan Neo" userId="499c2d3d-ce76-4636-8e86-6622b1f40b7d" providerId="ADAL" clId="{EAA38B30-6216-4603-B81A-1F5121423905}" dt="2020-05-23T15:36:56.312" v="31065" actId="14100"/>
          <ac:spMkLst>
            <pc:docMk/>
            <pc:sldMk cId="2714704664" sldId="932"/>
            <ac:spMk id="83" creationId="{BA2C2728-2A80-4A2E-84C4-5E00A7A15B75}"/>
          </ac:spMkLst>
        </pc:spChg>
        <pc:spChg chg="mod">
          <ac:chgData name="Jonathan Neo" userId="499c2d3d-ce76-4636-8e86-6622b1f40b7d" providerId="ADAL" clId="{EAA38B30-6216-4603-B81A-1F5121423905}" dt="2020-05-23T15:36:49.186" v="31064" actId="20577"/>
          <ac:spMkLst>
            <pc:docMk/>
            <pc:sldMk cId="2714704664" sldId="932"/>
            <ac:spMk id="88" creationId="{07778A3D-49AD-40B5-8EED-232008570475}"/>
          </ac:spMkLst>
        </pc:spChg>
        <pc:picChg chg="add mod">
          <ac:chgData name="Jonathan Neo" userId="499c2d3d-ce76-4636-8e86-6622b1f40b7d" providerId="ADAL" clId="{EAA38B30-6216-4603-B81A-1F5121423905}" dt="2020-05-23T11:12:54.297" v="19135" actId="1037"/>
          <ac:picMkLst>
            <pc:docMk/>
            <pc:sldMk cId="2714704664" sldId="932"/>
            <ac:picMk id="4" creationId="{C2F3E5A8-4394-4480-BAB2-AE8774690BB8}"/>
          </ac:picMkLst>
        </pc:picChg>
        <pc:picChg chg="mod">
          <ac:chgData name="Jonathan Neo" userId="499c2d3d-ce76-4636-8e86-6622b1f40b7d" providerId="ADAL" clId="{EAA38B30-6216-4603-B81A-1F5121423905}" dt="2020-05-23T11:31:32.269" v="20771" actId="1076"/>
          <ac:picMkLst>
            <pc:docMk/>
            <pc:sldMk cId="2714704664" sldId="932"/>
            <ac:picMk id="16" creationId="{502A96A6-B343-49DA-B760-FB35782DFFE0}"/>
          </ac:picMkLst>
        </pc:picChg>
        <pc:picChg chg="add mod">
          <ac:chgData name="Jonathan Neo" userId="499c2d3d-ce76-4636-8e86-6622b1f40b7d" providerId="ADAL" clId="{EAA38B30-6216-4603-B81A-1F5121423905}" dt="2020-05-23T11:31:32.269" v="20771" actId="1076"/>
          <ac:picMkLst>
            <pc:docMk/>
            <pc:sldMk cId="2714704664" sldId="932"/>
            <ac:picMk id="20" creationId="{5FA00E34-1326-4B05-ACA6-AEAF5BC8A07C}"/>
          </ac:picMkLst>
        </pc:picChg>
        <pc:picChg chg="add del mod">
          <ac:chgData name="Jonathan Neo" userId="499c2d3d-ce76-4636-8e86-6622b1f40b7d" providerId="ADAL" clId="{EAA38B30-6216-4603-B81A-1F5121423905}" dt="2020-05-23T14:36:40.982" v="28958" actId="478"/>
          <ac:picMkLst>
            <pc:docMk/>
            <pc:sldMk cId="2714704664" sldId="932"/>
            <ac:picMk id="23" creationId="{D40D9878-EF29-4DA0-A74C-7066FA365BB0}"/>
          </ac:picMkLst>
        </pc:picChg>
        <pc:picChg chg="add del mod">
          <ac:chgData name="Jonathan Neo" userId="499c2d3d-ce76-4636-8e86-6622b1f40b7d" providerId="ADAL" clId="{EAA38B30-6216-4603-B81A-1F5121423905}" dt="2020-05-23T14:35:58.357" v="28886"/>
          <ac:picMkLst>
            <pc:docMk/>
            <pc:sldMk cId="2714704664" sldId="932"/>
            <ac:picMk id="26" creationId="{4D1DE17A-650B-4580-80D5-8F648B8BB62A}"/>
          </ac:picMkLst>
        </pc:picChg>
      </pc:sldChg>
      <pc:sldChg chg="addSp delSp modSp add mod ord">
        <pc:chgData name="Jonathan Neo" userId="499c2d3d-ce76-4636-8e86-6622b1f40b7d" providerId="ADAL" clId="{EAA38B30-6216-4603-B81A-1F5121423905}" dt="2020-05-23T15:05:43.983" v="29613" actId="20577"/>
        <pc:sldMkLst>
          <pc:docMk/>
          <pc:sldMk cId="829424062" sldId="933"/>
        </pc:sldMkLst>
        <pc:spChg chg="mod">
          <ac:chgData name="Jonathan Neo" userId="499c2d3d-ce76-4636-8e86-6622b1f40b7d" providerId="ADAL" clId="{EAA38B30-6216-4603-B81A-1F5121423905}" dt="2020-05-23T13:43:21.300" v="27063" actId="20577"/>
          <ac:spMkLst>
            <pc:docMk/>
            <pc:sldMk cId="829424062" sldId="933"/>
            <ac:spMk id="2" creationId="{4CA54266-611C-486E-B2F8-7030C027DDEB}"/>
          </ac:spMkLst>
        </pc:spChg>
        <pc:spChg chg="mod">
          <ac:chgData name="Jonathan Neo" userId="499c2d3d-ce76-4636-8e86-6622b1f40b7d" providerId="ADAL" clId="{EAA38B30-6216-4603-B81A-1F5121423905}" dt="2020-05-23T13:05:40.528" v="25746" actId="14100"/>
          <ac:spMkLst>
            <pc:docMk/>
            <pc:sldMk cId="829424062" sldId="933"/>
            <ac:spMk id="14" creationId="{3924A8FD-D690-463F-8FB5-870E1F3C6711}"/>
          </ac:spMkLst>
        </pc:spChg>
        <pc:spChg chg="mod">
          <ac:chgData name="Jonathan Neo" userId="499c2d3d-ce76-4636-8e86-6622b1f40b7d" providerId="ADAL" clId="{EAA38B30-6216-4603-B81A-1F5121423905}" dt="2020-05-23T15:05:43.983" v="29613" actId="20577"/>
          <ac:spMkLst>
            <pc:docMk/>
            <pc:sldMk cId="829424062" sldId="933"/>
            <ac:spMk id="15" creationId="{D9E52940-F22F-408F-AC1D-4ACABA3F073B}"/>
          </ac:spMkLst>
        </pc:spChg>
        <pc:spChg chg="del">
          <ac:chgData name="Jonathan Neo" userId="499c2d3d-ce76-4636-8e86-6622b1f40b7d" providerId="ADAL" clId="{EAA38B30-6216-4603-B81A-1F5121423905}" dt="2020-05-23T11:41:50.407" v="21217" actId="478"/>
          <ac:spMkLst>
            <pc:docMk/>
            <pc:sldMk cId="829424062" sldId="933"/>
            <ac:spMk id="18" creationId="{59C3E756-EFAF-4260-900A-F153BE6C461C}"/>
          </ac:spMkLst>
        </pc:spChg>
        <pc:spChg chg="del">
          <ac:chgData name="Jonathan Neo" userId="499c2d3d-ce76-4636-8e86-6622b1f40b7d" providerId="ADAL" clId="{EAA38B30-6216-4603-B81A-1F5121423905}" dt="2020-05-23T11:41:50.407" v="21217" actId="478"/>
          <ac:spMkLst>
            <pc:docMk/>
            <pc:sldMk cId="829424062" sldId="933"/>
            <ac:spMk id="19" creationId="{4277307C-2495-47D4-AC5E-0BD544FC7F26}"/>
          </ac:spMkLst>
        </pc:spChg>
        <pc:spChg chg="add mod">
          <ac:chgData name="Jonathan Neo" userId="499c2d3d-ce76-4636-8e86-6622b1f40b7d" providerId="ADAL" clId="{EAA38B30-6216-4603-B81A-1F5121423905}" dt="2020-05-23T13:05:36.997" v="25745" actId="1035"/>
          <ac:spMkLst>
            <pc:docMk/>
            <pc:sldMk cId="829424062" sldId="933"/>
            <ac:spMk id="21" creationId="{ADF49721-3BC7-47DB-BF3D-50EF333A662E}"/>
          </ac:spMkLst>
        </pc:spChg>
        <pc:spChg chg="add mod">
          <ac:chgData name="Jonathan Neo" userId="499c2d3d-ce76-4636-8e86-6622b1f40b7d" providerId="ADAL" clId="{EAA38B30-6216-4603-B81A-1F5121423905}" dt="2020-05-23T13:05:36.997" v="25745" actId="1035"/>
          <ac:spMkLst>
            <pc:docMk/>
            <pc:sldMk cId="829424062" sldId="933"/>
            <ac:spMk id="22" creationId="{C6DBA442-D792-420C-B073-D625468D4E60}"/>
          </ac:spMkLst>
        </pc:spChg>
        <pc:spChg chg="mod">
          <ac:chgData name="Jonathan Neo" userId="499c2d3d-ce76-4636-8e86-6622b1f40b7d" providerId="ADAL" clId="{EAA38B30-6216-4603-B81A-1F5121423905}" dt="2020-05-23T11:42:51.269" v="21434" actId="20577"/>
          <ac:spMkLst>
            <pc:docMk/>
            <pc:sldMk cId="829424062" sldId="933"/>
            <ac:spMk id="45" creationId="{302E753B-6092-42E1-A754-BACC7F259AAD}"/>
          </ac:spMkLst>
        </pc:spChg>
        <pc:spChg chg="mod">
          <ac:chgData name="Jonathan Neo" userId="499c2d3d-ce76-4636-8e86-6622b1f40b7d" providerId="ADAL" clId="{EAA38B30-6216-4603-B81A-1F5121423905}" dt="2020-05-23T11:59:14.146" v="21834"/>
          <ac:spMkLst>
            <pc:docMk/>
            <pc:sldMk cId="829424062" sldId="933"/>
            <ac:spMk id="88" creationId="{07778A3D-49AD-40B5-8EED-232008570475}"/>
          </ac:spMkLst>
        </pc:spChg>
        <pc:picChg chg="del">
          <ac:chgData name="Jonathan Neo" userId="499c2d3d-ce76-4636-8e86-6622b1f40b7d" providerId="ADAL" clId="{EAA38B30-6216-4603-B81A-1F5121423905}" dt="2020-05-23T11:47:26.582" v="21600" actId="478"/>
          <ac:picMkLst>
            <pc:docMk/>
            <pc:sldMk cId="829424062" sldId="933"/>
            <ac:picMk id="16" creationId="{502A96A6-B343-49DA-B760-FB35782DFFE0}"/>
          </ac:picMkLst>
        </pc:picChg>
        <pc:picChg chg="del">
          <ac:chgData name="Jonathan Neo" userId="499c2d3d-ce76-4636-8e86-6622b1f40b7d" providerId="ADAL" clId="{EAA38B30-6216-4603-B81A-1F5121423905}" dt="2020-05-23T11:41:50.407" v="21217" actId="478"/>
          <ac:picMkLst>
            <pc:docMk/>
            <pc:sldMk cId="829424062" sldId="933"/>
            <ac:picMk id="20" creationId="{5FA00E34-1326-4B05-ACA6-AEAF5BC8A07C}"/>
          </ac:picMkLst>
        </pc:picChg>
        <pc:picChg chg="add mod">
          <ac:chgData name="Jonathan Neo" userId="499c2d3d-ce76-4636-8e86-6622b1f40b7d" providerId="ADAL" clId="{EAA38B30-6216-4603-B81A-1F5121423905}" dt="2020-05-23T13:05:36.997" v="25745" actId="1035"/>
          <ac:picMkLst>
            <pc:docMk/>
            <pc:sldMk cId="829424062" sldId="933"/>
            <ac:picMk id="23" creationId="{1E4C66B9-24F7-49ED-A6A3-A99BA78EA29D}"/>
          </ac:picMkLst>
        </pc:picChg>
        <pc:picChg chg="add mod">
          <ac:chgData name="Jonathan Neo" userId="499c2d3d-ce76-4636-8e86-6622b1f40b7d" providerId="ADAL" clId="{EAA38B30-6216-4603-B81A-1F5121423905}" dt="2020-05-23T11:47:32.054" v="21602" actId="1076"/>
          <ac:picMkLst>
            <pc:docMk/>
            <pc:sldMk cId="829424062" sldId="933"/>
            <ac:picMk id="24" creationId="{62B09B24-723B-4C66-9346-DC0BAC53B6B4}"/>
          </ac:picMkLst>
        </pc:picChg>
      </pc:sldChg>
      <pc:sldChg chg="addSp delSp modSp add mod ord modNotesTx">
        <pc:chgData name="Jonathan Neo" userId="499c2d3d-ce76-4636-8e86-6622b1f40b7d" providerId="ADAL" clId="{EAA38B30-6216-4603-B81A-1F5121423905}" dt="2020-05-23T14:10:58.933" v="27251" actId="20577"/>
        <pc:sldMkLst>
          <pc:docMk/>
          <pc:sldMk cId="2470086419" sldId="934"/>
        </pc:sldMkLst>
        <pc:spChg chg="mod">
          <ac:chgData name="Jonathan Neo" userId="499c2d3d-ce76-4636-8e86-6622b1f40b7d" providerId="ADAL" clId="{EAA38B30-6216-4603-B81A-1F5121423905}" dt="2020-05-23T13:43:33.587" v="27083" actId="20577"/>
          <ac:spMkLst>
            <pc:docMk/>
            <pc:sldMk cId="2470086419" sldId="934"/>
            <ac:spMk id="2" creationId="{4CA54266-611C-486E-B2F8-7030C027DDEB}"/>
          </ac:spMkLst>
        </pc:spChg>
        <pc:spChg chg="del">
          <ac:chgData name="Jonathan Neo" userId="499c2d3d-ce76-4636-8e86-6622b1f40b7d" providerId="ADAL" clId="{EAA38B30-6216-4603-B81A-1F5121423905}" dt="2020-05-23T12:15:01.706" v="22822" actId="478"/>
          <ac:spMkLst>
            <pc:docMk/>
            <pc:sldMk cId="2470086419" sldId="934"/>
            <ac:spMk id="14" creationId="{3924A8FD-D690-463F-8FB5-870E1F3C6711}"/>
          </ac:spMkLst>
        </pc:spChg>
        <pc:spChg chg="del">
          <ac:chgData name="Jonathan Neo" userId="499c2d3d-ce76-4636-8e86-6622b1f40b7d" providerId="ADAL" clId="{EAA38B30-6216-4603-B81A-1F5121423905}" dt="2020-05-23T12:15:01.706" v="22822" actId="478"/>
          <ac:spMkLst>
            <pc:docMk/>
            <pc:sldMk cId="2470086419" sldId="934"/>
            <ac:spMk id="15" creationId="{D9E52940-F22F-408F-AC1D-4ACABA3F073B}"/>
          </ac:spMkLst>
        </pc:spChg>
        <pc:spChg chg="del">
          <ac:chgData name="Jonathan Neo" userId="499c2d3d-ce76-4636-8e86-6622b1f40b7d" providerId="ADAL" clId="{EAA38B30-6216-4603-B81A-1F5121423905}" dt="2020-05-23T12:15:01.706" v="22822" actId="478"/>
          <ac:spMkLst>
            <pc:docMk/>
            <pc:sldMk cId="2470086419" sldId="934"/>
            <ac:spMk id="21" creationId="{ADF49721-3BC7-47DB-BF3D-50EF333A662E}"/>
          </ac:spMkLst>
        </pc:spChg>
        <pc:spChg chg="del">
          <ac:chgData name="Jonathan Neo" userId="499c2d3d-ce76-4636-8e86-6622b1f40b7d" providerId="ADAL" clId="{EAA38B30-6216-4603-B81A-1F5121423905}" dt="2020-05-23T12:15:01.706" v="22822" actId="478"/>
          <ac:spMkLst>
            <pc:docMk/>
            <pc:sldMk cId="2470086419" sldId="934"/>
            <ac:spMk id="22" creationId="{C6DBA442-D792-420C-B073-D625468D4E60}"/>
          </ac:spMkLst>
        </pc:spChg>
        <pc:spChg chg="mod">
          <ac:chgData name="Jonathan Neo" userId="499c2d3d-ce76-4636-8e86-6622b1f40b7d" providerId="ADAL" clId="{EAA38B30-6216-4603-B81A-1F5121423905}" dt="2020-05-23T12:17:57" v="22906"/>
          <ac:spMkLst>
            <pc:docMk/>
            <pc:sldMk cId="2470086419" sldId="934"/>
            <ac:spMk id="27" creationId="{0FBDDA31-DE80-4293-91B9-95570DD5ECCB}"/>
          </ac:spMkLst>
        </pc:spChg>
        <pc:spChg chg="mod">
          <ac:chgData name="Jonathan Neo" userId="499c2d3d-ce76-4636-8e86-6622b1f40b7d" providerId="ADAL" clId="{EAA38B30-6216-4603-B81A-1F5121423905}" dt="2020-05-23T13:41:24.077" v="27024" actId="14100"/>
          <ac:spMkLst>
            <pc:docMk/>
            <pc:sldMk cId="2470086419" sldId="934"/>
            <ac:spMk id="28" creationId="{4F132572-AC5F-4A48-A6A7-6A1E9F2FC48C}"/>
          </ac:spMkLst>
        </pc:spChg>
        <pc:spChg chg="mod">
          <ac:chgData name="Jonathan Neo" userId="499c2d3d-ce76-4636-8e86-6622b1f40b7d" providerId="ADAL" clId="{EAA38B30-6216-4603-B81A-1F5121423905}" dt="2020-05-23T12:25:23.720" v="23366" actId="14100"/>
          <ac:spMkLst>
            <pc:docMk/>
            <pc:sldMk cId="2470086419" sldId="934"/>
            <ac:spMk id="29" creationId="{02C32250-0ACA-45A6-AE7A-EBFFA297DA67}"/>
          </ac:spMkLst>
        </pc:spChg>
        <pc:spChg chg="add mod">
          <ac:chgData name="Jonathan Neo" userId="499c2d3d-ce76-4636-8e86-6622b1f40b7d" providerId="ADAL" clId="{EAA38B30-6216-4603-B81A-1F5121423905}" dt="2020-05-23T13:41:58.566" v="27040" actId="21"/>
          <ac:spMkLst>
            <pc:docMk/>
            <pc:sldMk cId="2470086419" sldId="934"/>
            <ac:spMk id="31" creationId="{CF4FE1CE-A101-493E-8653-10E0911BB041}"/>
          </ac:spMkLst>
        </pc:spChg>
        <pc:spChg chg="add del mod">
          <ac:chgData name="Jonathan Neo" userId="499c2d3d-ce76-4636-8e86-6622b1f40b7d" providerId="ADAL" clId="{EAA38B30-6216-4603-B81A-1F5121423905}" dt="2020-05-23T12:23:37.499" v="23348" actId="478"/>
          <ac:spMkLst>
            <pc:docMk/>
            <pc:sldMk cId="2470086419" sldId="934"/>
            <ac:spMk id="32" creationId="{3A93424F-2BC9-401F-B9FF-1787E41FE2F4}"/>
          </ac:spMkLst>
        </pc:spChg>
        <pc:spChg chg="add del mod">
          <ac:chgData name="Jonathan Neo" userId="499c2d3d-ce76-4636-8e86-6622b1f40b7d" providerId="ADAL" clId="{EAA38B30-6216-4603-B81A-1F5121423905}" dt="2020-05-23T12:23:37.499" v="23348" actId="478"/>
          <ac:spMkLst>
            <pc:docMk/>
            <pc:sldMk cId="2470086419" sldId="934"/>
            <ac:spMk id="33" creationId="{9B11E0DA-2CF1-47BE-8E69-41C1B1D6B7C6}"/>
          </ac:spMkLst>
        </pc:spChg>
        <pc:spChg chg="add mod">
          <ac:chgData name="Jonathan Neo" userId="499c2d3d-ce76-4636-8e86-6622b1f40b7d" providerId="ADAL" clId="{EAA38B30-6216-4603-B81A-1F5121423905}" dt="2020-05-23T13:40:42.531" v="26916" actId="14100"/>
          <ac:spMkLst>
            <pc:docMk/>
            <pc:sldMk cId="2470086419" sldId="934"/>
            <ac:spMk id="35" creationId="{E7BA6387-3A4F-4963-BE6E-89BD41DBD57C}"/>
          </ac:spMkLst>
        </pc:spChg>
        <pc:spChg chg="add mod">
          <ac:chgData name="Jonathan Neo" userId="499c2d3d-ce76-4636-8e86-6622b1f40b7d" providerId="ADAL" clId="{EAA38B30-6216-4603-B81A-1F5121423905}" dt="2020-05-23T13:26:56.317" v="26497" actId="1036"/>
          <ac:spMkLst>
            <pc:docMk/>
            <pc:sldMk cId="2470086419" sldId="934"/>
            <ac:spMk id="36" creationId="{43732DDA-76AD-4C3D-B6D0-637BB8DF0B3B}"/>
          </ac:spMkLst>
        </pc:spChg>
        <pc:spChg chg="mod">
          <ac:chgData name="Jonathan Neo" userId="499c2d3d-ce76-4636-8e86-6622b1f40b7d" providerId="ADAL" clId="{EAA38B30-6216-4603-B81A-1F5121423905}" dt="2020-05-23T14:10:58.933" v="27251" actId="20577"/>
          <ac:spMkLst>
            <pc:docMk/>
            <pc:sldMk cId="2470086419" sldId="934"/>
            <ac:spMk id="45" creationId="{302E753B-6092-42E1-A754-BACC7F259AAD}"/>
          </ac:spMkLst>
        </pc:spChg>
        <pc:spChg chg="del mod">
          <ac:chgData name="Jonathan Neo" userId="499c2d3d-ce76-4636-8e86-6622b1f40b7d" providerId="ADAL" clId="{EAA38B30-6216-4603-B81A-1F5121423905}" dt="2020-05-23T12:15:01.706" v="22822" actId="478"/>
          <ac:spMkLst>
            <pc:docMk/>
            <pc:sldMk cId="2470086419" sldId="934"/>
            <ac:spMk id="88" creationId="{07778A3D-49AD-40B5-8EED-232008570475}"/>
          </ac:spMkLst>
        </pc:spChg>
        <pc:grpChg chg="add mod">
          <ac:chgData name="Jonathan Neo" userId="499c2d3d-ce76-4636-8e86-6622b1f40b7d" providerId="ADAL" clId="{EAA38B30-6216-4603-B81A-1F5121423905}" dt="2020-05-23T13:26:56.317" v="26497" actId="1036"/>
          <ac:grpSpMkLst>
            <pc:docMk/>
            <pc:sldMk cId="2470086419" sldId="934"/>
            <ac:grpSpMk id="25" creationId="{C705B1F6-BB1D-4074-A781-5654A4347CAC}"/>
          </ac:grpSpMkLst>
        </pc:grpChg>
        <pc:grpChg chg="mod">
          <ac:chgData name="Jonathan Neo" userId="499c2d3d-ce76-4636-8e86-6622b1f40b7d" providerId="ADAL" clId="{EAA38B30-6216-4603-B81A-1F5121423905}" dt="2020-05-23T12:17:57" v="22906"/>
          <ac:grpSpMkLst>
            <pc:docMk/>
            <pc:sldMk cId="2470086419" sldId="934"/>
            <ac:grpSpMk id="26" creationId="{679C7DAF-9722-4DB4-A9D7-A1F020421751}"/>
          </ac:grpSpMkLst>
        </pc:grpChg>
        <pc:grpChg chg="del">
          <ac:chgData name="Jonathan Neo" userId="499c2d3d-ce76-4636-8e86-6622b1f40b7d" providerId="ADAL" clId="{EAA38B30-6216-4603-B81A-1F5121423905}" dt="2020-05-23T12:15:01.706" v="22822" actId="478"/>
          <ac:grpSpMkLst>
            <pc:docMk/>
            <pc:sldMk cId="2470086419" sldId="934"/>
            <ac:grpSpMk id="80" creationId="{57B3ECC4-2AE7-48F2-A38F-54F204E6E8EF}"/>
          </ac:grpSpMkLst>
        </pc:grpChg>
        <pc:picChg chg="add mod">
          <ac:chgData name="Jonathan Neo" userId="499c2d3d-ce76-4636-8e86-6622b1f40b7d" providerId="ADAL" clId="{EAA38B30-6216-4603-B81A-1F5121423905}" dt="2020-05-23T13:26:56.317" v="26497" actId="1036"/>
          <ac:picMkLst>
            <pc:docMk/>
            <pc:sldMk cId="2470086419" sldId="934"/>
            <ac:picMk id="3" creationId="{D01D7D30-AEC9-4DE7-A13E-79B388C96586}"/>
          </ac:picMkLst>
        </pc:picChg>
        <pc:picChg chg="del">
          <ac:chgData name="Jonathan Neo" userId="499c2d3d-ce76-4636-8e86-6622b1f40b7d" providerId="ADAL" clId="{EAA38B30-6216-4603-B81A-1F5121423905}" dt="2020-05-23T12:15:01.706" v="22822" actId="478"/>
          <ac:picMkLst>
            <pc:docMk/>
            <pc:sldMk cId="2470086419" sldId="934"/>
            <ac:picMk id="23" creationId="{1E4C66B9-24F7-49ED-A6A3-A99BA78EA29D}"/>
          </ac:picMkLst>
        </pc:picChg>
        <pc:picChg chg="del">
          <ac:chgData name="Jonathan Neo" userId="499c2d3d-ce76-4636-8e86-6622b1f40b7d" providerId="ADAL" clId="{EAA38B30-6216-4603-B81A-1F5121423905}" dt="2020-05-23T12:15:01.706" v="22822" actId="478"/>
          <ac:picMkLst>
            <pc:docMk/>
            <pc:sldMk cId="2470086419" sldId="934"/>
            <ac:picMk id="24" creationId="{62B09B24-723B-4C66-9346-DC0BAC53B6B4}"/>
          </ac:picMkLst>
        </pc:picChg>
        <pc:picChg chg="add mod">
          <ac:chgData name="Jonathan Neo" userId="499c2d3d-ce76-4636-8e86-6622b1f40b7d" providerId="ADAL" clId="{EAA38B30-6216-4603-B81A-1F5121423905}" dt="2020-05-23T13:26:56.317" v="26497" actId="1036"/>
          <ac:picMkLst>
            <pc:docMk/>
            <pc:sldMk cId="2470086419" sldId="934"/>
            <ac:picMk id="30" creationId="{CFB79AF5-D670-4F1A-9367-5F70315E1D13}"/>
          </ac:picMkLst>
        </pc:picChg>
        <pc:picChg chg="add del mod">
          <ac:chgData name="Jonathan Neo" userId="499c2d3d-ce76-4636-8e86-6622b1f40b7d" providerId="ADAL" clId="{EAA38B30-6216-4603-B81A-1F5121423905}" dt="2020-05-23T12:23:37.499" v="23348" actId="478"/>
          <ac:picMkLst>
            <pc:docMk/>
            <pc:sldMk cId="2470086419" sldId="934"/>
            <ac:picMk id="34" creationId="{B8ACBDF9-6EED-4DB5-A3EE-709581258562}"/>
          </ac:picMkLst>
        </pc:picChg>
        <pc:picChg chg="add mod">
          <ac:chgData name="Jonathan Neo" userId="499c2d3d-ce76-4636-8e86-6622b1f40b7d" providerId="ADAL" clId="{EAA38B30-6216-4603-B81A-1F5121423905}" dt="2020-05-23T13:26:56.317" v="26497" actId="1036"/>
          <ac:picMkLst>
            <pc:docMk/>
            <pc:sldMk cId="2470086419" sldId="934"/>
            <ac:picMk id="37" creationId="{1EF332D2-2473-41EA-8EAF-4891DCA3DFC8}"/>
          </ac:picMkLst>
        </pc:picChg>
        <pc:picChg chg="del">
          <ac:chgData name="Jonathan Neo" userId="499c2d3d-ce76-4636-8e86-6622b1f40b7d" providerId="ADAL" clId="{EAA38B30-6216-4603-B81A-1F5121423905}" dt="2020-05-23T12:15:01.706" v="22822" actId="478"/>
          <ac:picMkLst>
            <pc:docMk/>
            <pc:sldMk cId="2470086419" sldId="934"/>
            <ac:picMk id="87" creationId="{71CCD16D-95AA-4FCD-953C-ADC7B5EB8E40}"/>
          </ac:picMkLst>
        </pc:picChg>
        <pc:picChg chg="add del mod">
          <ac:chgData name="Jonathan Neo" userId="499c2d3d-ce76-4636-8e86-6622b1f40b7d" providerId="ADAL" clId="{EAA38B30-6216-4603-B81A-1F5121423905}" dt="2020-05-23T12:17:34.121" v="22856" actId="478"/>
          <ac:picMkLst>
            <pc:docMk/>
            <pc:sldMk cId="2470086419" sldId="934"/>
            <ac:picMk id="1026" creationId="{8BC03B5C-D32C-4ADF-975F-B3233715638E}"/>
          </ac:picMkLst>
        </pc:picChg>
      </pc:sldChg>
      <pc:sldChg chg="modSp add del mod">
        <pc:chgData name="Jonathan Neo" userId="499c2d3d-ce76-4636-8e86-6622b1f40b7d" providerId="ADAL" clId="{EAA38B30-6216-4603-B81A-1F5121423905}" dt="2020-05-23T12:12:14.692" v="22433" actId="47"/>
        <pc:sldMkLst>
          <pc:docMk/>
          <pc:sldMk cId="2637680257" sldId="935"/>
        </pc:sldMkLst>
        <pc:spChg chg="mod">
          <ac:chgData name="Jonathan Neo" userId="499c2d3d-ce76-4636-8e86-6622b1f40b7d" providerId="ADAL" clId="{EAA38B30-6216-4603-B81A-1F5121423905}" dt="2020-05-23T12:09:12.596" v="22061" actId="20577"/>
          <ac:spMkLst>
            <pc:docMk/>
            <pc:sldMk cId="2637680257" sldId="935"/>
            <ac:spMk id="2" creationId="{4CA54266-611C-486E-B2F8-7030C027DDEB}"/>
          </ac:spMkLst>
        </pc:spChg>
        <pc:spChg chg="mod">
          <ac:chgData name="Jonathan Neo" userId="499c2d3d-ce76-4636-8e86-6622b1f40b7d" providerId="ADAL" clId="{EAA38B30-6216-4603-B81A-1F5121423905}" dt="2020-05-23T12:09:24.809" v="22083" actId="20577"/>
          <ac:spMkLst>
            <pc:docMk/>
            <pc:sldMk cId="2637680257" sldId="935"/>
            <ac:spMk id="45" creationId="{302E753B-6092-42E1-A754-BACC7F259AAD}"/>
          </ac:spMkLst>
        </pc:spChg>
      </pc:sldChg>
      <pc:sldChg chg="modSp add del mod">
        <pc:chgData name="Jonathan Neo" userId="499c2d3d-ce76-4636-8e86-6622b1f40b7d" providerId="ADAL" clId="{EAA38B30-6216-4603-B81A-1F5121423905}" dt="2020-05-23T12:12:13.397" v="22432" actId="47"/>
        <pc:sldMkLst>
          <pc:docMk/>
          <pc:sldMk cId="19939474" sldId="936"/>
        </pc:sldMkLst>
        <pc:spChg chg="mod">
          <ac:chgData name="Jonathan Neo" userId="499c2d3d-ce76-4636-8e86-6622b1f40b7d" providerId="ADAL" clId="{EAA38B30-6216-4603-B81A-1F5121423905}" dt="2020-05-23T12:09:42.574" v="22087" actId="20577"/>
          <ac:spMkLst>
            <pc:docMk/>
            <pc:sldMk cId="19939474" sldId="936"/>
            <ac:spMk id="2" creationId="{4CA54266-611C-486E-B2F8-7030C027DDEB}"/>
          </ac:spMkLst>
        </pc:spChg>
        <pc:spChg chg="mod">
          <ac:chgData name="Jonathan Neo" userId="499c2d3d-ce76-4636-8e86-6622b1f40b7d" providerId="ADAL" clId="{EAA38B30-6216-4603-B81A-1F5121423905}" dt="2020-05-23T12:09:55.605" v="22129" actId="20577"/>
          <ac:spMkLst>
            <pc:docMk/>
            <pc:sldMk cId="19939474" sldId="936"/>
            <ac:spMk id="45" creationId="{302E753B-6092-42E1-A754-BACC7F259AAD}"/>
          </ac:spMkLst>
        </pc:spChg>
      </pc:sldChg>
      <pc:sldChg chg="delSp modSp add mod">
        <pc:chgData name="Jonathan Neo" userId="499c2d3d-ce76-4636-8e86-6622b1f40b7d" providerId="ADAL" clId="{EAA38B30-6216-4603-B81A-1F5121423905}" dt="2020-05-23T14:33:55.057" v="28820" actId="20577"/>
        <pc:sldMkLst>
          <pc:docMk/>
          <pc:sldMk cId="780207706" sldId="937"/>
        </pc:sldMkLst>
        <pc:spChg chg="mod">
          <ac:chgData name="Jonathan Neo" userId="499c2d3d-ce76-4636-8e86-6622b1f40b7d" providerId="ADAL" clId="{EAA38B30-6216-4603-B81A-1F5121423905}" dt="2020-05-23T14:33:55.057" v="28820" actId="20577"/>
          <ac:spMkLst>
            <pc:docMk/>
            <pc:sldMk cId="780207706" sldId="937"/>
            <ac:spMk id="2" creationId="{4CA54266-611C-486E-B2F8-7030C027DDEB}"/>
          </ac:spMkLst>
        </pc:spChg>
        <pc:spChg chg="del">
          <ac:chgData name="Jonathan Neo" userId="499c2d3d-ce76-4636-8e86-6622b1f40b7d" providerId="ADAL" clId="{EAA38B30-6216-4603-B81A-1F5121423905}" dt="2020-05-23T12:12:08.267" v="22430" actId="478"/>
          <ac:spMkLst>
            <pc:docMk/>
            <pc:sldMk cId="780207706" sldId="937"/>
            <ac:spMk id="13" creationId="{D71DBFC5-27A7-4742-A2A3-888BB4025BD9}"/>
          </ac:spMkLst>
        </pc:spChg>
        <pc:spChg chg="del">
          <ac:chgData name="Jonathan Neo" userId="499c2d3d-ce76-4636-8e86-6622b1f40b7d" providerId="ADAL" clId="{EAA38B30-6216-4603-B81A-1F5121423905}" dt="2020-05-23T12:12:09.937" v="22431" actId="478"/>
          <ac:spMkLst>
            <pc:docMk/>
            <pc:sldMk cId="780207706" sldId="937"/>
            <ac:spMk id="14" creationId="{8BB9F383-A750-4D8F-8C53-8C875D16A7F6}"/>
          </ac:spMkLst>
        </pc:spChg>
        <pc:spChg chg="mod">
          <ac:chgData name="Jonathan Neo" userId="499c2d3d-ce76-4636-8e86-6622b1f40b7d" providerId="ADAL" clId="{EAA38B30-6216-4603-B81A-1F5121423905}" dt="2020-05-23T12:11:58.377" v="22421" actId="20577"/>
          <ac:spMkLst>
            <pc:docMk/>
            <pc:sldMk cId="780207706" sldId="937"/>
            <ac:spMk id="45" creationId="{302E753B-6092-42E1-A754-BACC7F259AAD}"/>
          </ac:spMkLst>
        </pc:spChg>
        <pc:spChg chg="mod">
          <ac:chgData name="Jonathan Neo" userId="499c2d3d-ce76-4636-8e86-6622b1f40b7d" providerId="ADAL" clId="{EAA38B30-6216-4603-B81A-1F5121423905}" dt="2020-05-23T12:12:05.576" v="22429" actId="20577"/>
          <ac:spMkLst>
            <pc:docMk/>
            <pc:sldMk cId="780207706" sldId="937"/>
            <ac:spMk id="53" creationId="{A0315AA6-49F0-4E06-82C9-41D63743A2D8}"/>
          </ac:spMkLst>
        </pc:spChg>
        <pc:picChg chg="del">
          <ac:chgData name="Jonathan Neo" userId="499c2d3d-ce76-4636-8e86-6622b1f40b7d" providerId="ADAL" clId="{EAA38B30-6216-4603-B81A-1F5121423905}" dt="2020-05-23T12:12:09.937" v="22431" actId="478"/>
          <ac:picMkLst>
            <pc:docMk/>
            <pc:sldMk cId="780207706" sldId="937"/>
            <ac:picMk id="15" creationId="{7EB0BCFA-7532-4354-BAAB-E96F0AFC04A8}"/>
          </ac:picMkLst>
        </pc:picChg>
      </pc:sldChg>
      <pc:sldChg chg="addSp delSp modSp add mod ord">
        <pc:chgData name="Jonathan Neo" userId="499c2d3d-ce76-4636-8e86-6622b1f40b7d" providerId="ADAL" clId="{EAA38B30-6216-4603-B81A-1F5121423905}" dt="2020-05-23T13:43:37.399" v="27084"/>
        <pc:sldMkLst>
          <pc:docMk/>
          <pc:sldMk cId="2541561021" sldId="938"/>
        </pc:sldMkLst>
        <pc:spChg chg="mod">
          <ac:chgData name="Jonathan Neo" userId="499c2d3d-ce76-4636-8e86-6622b1f40b7d" providerId="ADAL" clId="{EAA38B30-6216-4603-B81A-1F5121423905}" dt="2020-05-23T13:43:37.399" v="27084"/>
          <ac:spMkLst>
            <pc:docMk/>
            <pc:sldMk cId="2541561021" sldId="938"/>
            <ac:spMk id="2" creationId="{4CA54266-611C-486E-B2F8-7030C027DDEB}"/>
          </ac:spMkLst>
        </pc:spChg>
        <pc:spChg chg="add mod">
          <ac:chgData name="Jonathan Neo" userId="499c2d3d-ce76-4636-8e86-6622b1f40b7d" providerId="ADAL" clId="{EAA38B30-6216-4603-B81A-1F5121423905}" dt="2020-05-23T13:26:48.345" v="26489" actId="1035"/>
          <ac:spMkLst>
            <pc:docMk/>
            <pc:sldMk cId="2541561021" sldId="938"/>
            <ac:spMk id="8" creationId="{6CCF7DD1-34BB-41D4-ACE9-091F90912E26}"/>
          </ac:spMkLst>
        </pc:spChg>
        <pc:spChg chg="add mod">
          <ac:chgData name="Jonathan Neo" userId="499c2d3d-ce76-4636-8e86-6622b1f40b7d" providerId="ADAL" clId="{EAA38B30-6216-4603-B81A-1F5121423905}" dt="2020-05-23T13:26:48.345" v="26489" actId="1035"/>
          <ac:spMkLst>
            <pc:docMk/>
            <pc:sldMk cId="2541561021" sldId="938"/>
            <ac:spMk id="20" creationId="{B2825A59-2533-471C-9461-D977D29A83F0}"/>
          </ac:spMkLst>
        </pc:spChg>
        <pc:spChg chg="add mod">
          <ac:chgData name="Jonathan Neo" userId="499c2d3d-ce76-4636-8e86-6622b1f40b7d" providerId="ADAL" clId="{EAA38B30-6216-4603-B81A-1F5121423905}" dt="2020-05-23T13:26:48.345" v="26489" actId="1035"/>
          <ac:spMkLst>
            <pc:docMk/>
            <pc:sldMk cId="2541561021" sldId="938"/>
            <ac:spMk id="21" creationId="{DE14E3E4-35EE-4B82-BCC2-C7F3B3B16BAD}"/>
          </ac:spMkLst>
        </pc:spChg>
        <pc:spChg chg="del">
          <ac:chgData name="Jonathan Neo" userId="499c2d3d-ce76-4636-8e86-6622b1f40b7d" providerId="ADAL" clId="{EAA38B30-6216-4603-B81A-1F5121423905}" dt="2020-05-23T12:27:12.602" v="23599" actId="478"/>
          <ac:spMkLst>
            <pc:docMk/>
            <pc:sldMk cId="2541561021" sldId="938"/>
            <ac:spMk id="31" creationId="{CF4FE1CE-A101-493E-8653-10E0911BB041}"/>
          </ac:spMkLst>
        </pc:spChg>
        <pc:spChg chg="del">
          <ac:chgData name="Jonathan Neo" userId="499c2d3d-ce76-4636-8e86-6622b1f40b7d" providerId="ADAL" clId="{EAA38B30-6216-4603-B81A-1F5121423905}" dt="2020-05-23T12:27:09.666" v="23597" actId="478"/>
          <ac:spMkLst>
            <pc:docMk/>
            <pc:sldMk cId="2541561021" sldId="938"/>
            <ac:spMk id="35" creationId="{E7BA6387-3A4F-4963-BE6E-89BD41DBD57C}"/>
          </ac:spMkLst>
        </pc:spChg>
        <pc:spChg chg="del">
          <ac:chgData name="Jonathan Neo" userId="499c2d3d-ce76-4636-8e86-6622b1f40b7d" providerId="ADAL" clId="{EAA38B30-6216-4603-B81A-1F5121423905}" dt="2020-05-23T12:27:09.666" v="23597" actId="478"/>
          <ac:spMkLst>
            <pc:docMk/>
            <pc:sldMk cId="2541561021" sldId="938"/>
            <ac:spMk id="36" creationId="{43732DDA-76AD-4C3D-B6D0-637BB8DF0B3B}"/>
          </ac:spMkLst>
        </pc:spChg>
        <pc:spChg chg="mod">
          <ac:chgData name="Jonathan Neo" userId="499c2d3d-ce76-4636-8e86-6622b1f40b7d" providerId="ADAL" clId="{EAA38B30-6216-4603-B81A-1F5121423905}" dt="2020-05-23T13:26:48.345" v="26489" actId="1035"/>
          <ac:spMkLst>
            <pc:docMk/>
            <pc:sldMk cId="2541561021" sldId="938"/>
            <ac:spMk id="45" creationId="{302E753B-6092-42E1-A754-BACC7F259AAD}"/>
          </ac:spMkLst>
        </pc:spChg>
        <pc:grpChg chg="del">
          <ac:chgData name="Jonathan Neo" userId="499c2d3d-ce76-4636-8e86-6622b1f40b7d" providerId="ADAL" clId="{EAA38B30-6216-4603-B81A-1F5121423905}" dt="2020-05-23T12:27:12.602" v="23599" actId="478"/>
          <ac:grpSpMkLst>
            <pc:docMk/>
            <pc:sldMk cId="2541561021" sldId="938"/>
            <ac:grpSpMk id="25" creationId="{C705B1F6-BB1D-4074-A781-5654A4347CAC}"/>
          </ac:grpSpMkLst>
        </pc:grpChg>
        <pc:picChg chg="del">
          <ac:chgData name="Jonathan Neo" userId="499c2d3d-ce76-4636-8e86-6622b1f40b7d" providerId="ADAL" clId="{EAA38B30-6216-4603-B81A-1F5121423905}" dt="2020-05-23T12:27:10.150" v="23598" actId="478"/>
          <ac:picMkLst>
            <pc:docMk/>
            <pc:sldMk cId="2541561021" sldId="938"/>
            <ac:picMk id="3" creationId="{D01D7D30-AEC9-4DE7-A13E-79B388C96586}"/>
          </ac:picMkLst>
        </pc:picChg>
        <pc:picChg chg="add mod">
          <ac:chgData name="Jonathan Neo" userId="499c2d3d-ce76-4636-8e86-6622b1f40b7d" providerId="ADAL" clId="{EAA38B30-6216-4603-B81A-1F5121423905}" dt="2020-05-23T13:26:48.345" v="26489" actId="1035"/>
          <ac:picMkLst>
            <pc:docMk/>
            <pc:sldMk cId="2541561021" sldId="938"/>
            <ac:picMk id="7" creationId="{7A377465-9B03-4484-A160-9DEF2303DDD1}"/>
          </ac:picMkLst>
        </pc:picChg>
        <pc:picChg chg="add mod">
          <ac:chgData name="Jonathan Neo" userId="499c2d3d-ce76-4636-8e86-6622b1f40b7d" providerId="ADAL" clId="{EAA38B30-6216-4603-B81A-1F5121423905}" dt="2020-05-23T13:26:48.345" v="26489" actId="1035"/>
          <ac:picMkLst>
            <pc:docMk/>
            <pc:sldMk cId="2541561021" sldId="938"/>
            <ac:picMk id="22" creationId="{E2CE4D94-115A-4D02-B84D-F105A7E8B210}"/>
          </ac:picMkLst>
        </pc:picChg>
        <pc:picChg chg="del">
          <ac:chgData name="Jonathan Neo" userId="499c2d3d-ce76-4636-8e86-6622b1f40b7d" providerId="ADAL" clId="{EAA38B30-6216-4603-B81A-1F5121423905}" dt="2020-05-23T12:27:12.602" v="23599" actId="478"/>
          <ac:picMkLst>
            <pc:docMk/>
            <pc:sldMk cId="2541561021" sldId="938"/>
            <ac:picMk id="30" creationId="{CFB79AF5-D670-4F1A-9367-5F70315E1D13}"/>
          </ac:picMkLst>
        </pc:picChg>
        <pc:picChg chg="del">
          <ac:chgData name="Jonathan Neo" userId="499c2d3d-ce76-4636-8e86-6622b1f40b7d" providerId="ADAL" clId="{EAA38B30-6216-4603-B81A-1F5121423905}" dt="2020-05-23T12:27:09.666" v="23597" actId="478"/>
          <ac:picMkLst>
            <pc:docMk/>
            <pc:sldMk cId="2541561021" sldId="938"/>
            <ac:picMk id="37" creationId="{1EF332D2-2473-41EA-8EAF-4891DCA3DFC8}"/>
          </ac:picMkLst>
        </pc:picChg>
        <pc:cxnChg chg="add mod">
          <ac:chgData name="Jonathan Neo" userId="499c2d3d-ce76-4636-8e86-6622b1f40b7d" providerId="ADAL" clId="{EAA38B30-6216-4603-B81A-1F5121423905}" dt="2020-05-23T13:26:48.345" v="26489" actId="1035"/>
          <ac:cxnSpMkLst>
            <pc:docMk/>
            <pc:sldMk cId="2541561021" sldId="938"/>
            <ac:cxnSpMk id="10" creationId="{DB27FED1-72CC-47D2-A0EC-420C86AE3F0C}"/>
          </ac:cxnSpMkLst>
        </pc:cxnChg>
      </pc:sldChg>
      <pc:sldChg chg="addSp delSp modSp add mod ord">
        <pc:chgData name="Jonathan Neo" userId="499c2d3d-ce76-4636-8e86-6622b1f40b7d" providerId="ADAL" clId="{EAA38B30-6216-4603-B81A-1F5121423905}" dt="2020-05-23T13:43:39.809" v="27085"/>
        <pc:sldMkLst>
          <pc:docMk/>
          <pc:sldMk cId="547343875" sldId="939"/>
        </pc:sldMkLst>
        <pc:spChg chg="mod">
          <ac:chgData name="Jonathan Neo" userId="499c2d3d-ce76-4636-8e86-6622b1f40b7d" providerId="ADAL" clId="{EAA38B30-6216-4603-B81A-1F5121423905}" dt="2020-05-23T13:43:39.809" v="27085"/>
          <ac:spMkLst>
            <pc:docMk/>
            <pc:sldMk cId="547343875" sldId="939"/>
            <ac:spMk id="2" creationId="{4CA54266-611C-486E-B2F8-7030C027DDEB}"/>
          </ac:spMkLst>
        </pc:spChg>
        <pc:spChg chg="del">
          <ac:chgData name="Jonathan Neo" userId="499c2d3d-ce76-4636-8e86-6622b1f40b7d" providerId="ADAL" clId="{EAA38B30-6216-4603-B81A-1F5121423905}" dt="2020-05-23T12:45:18.996" v="24513" actId="478"/>
          <ac:spMkLst>
            <pc:docMk/>
            <pc:sldMk cId="547343875" sldId="939"/>
            <ac:spMk id="8" creationId="{6CCF7DD1-34BB-41D4-ACE9-091F90912E26}"/>
          </ac:spMkLst>
        </pc:spChg>
        <pc:spChg chg="mod">
          <ac:chgData name="Jonathan Neo" userId="499c2d3d-ce76-4636-8e86-6622b1f40b7d" providerId="ADAL" clId="{EAA38B30-6216-4603-B81A-1F5121423905}" dt="2020-05-23T12:52:36.369" v="25036"/>
          <ac:spMkLst>
            <pc:docMk/>
            <pc:sldMk cId="547343875" sldId="939"/>
            <ac:spMk id="15" creationId="{ACC8E302-DB4A-4CB4-9867-D8825FD476DD}"/>
          </ac:spMkLst>
        </pc:spChg>
        <pc:spChg chg="mod">
          <ac:chgData name="Jonathan Neo" userId="499c2d3d-ce76-4636-8e86-6622b1f40b7d" providerId="ADAL" clId="{EAA38B30-6216-4603-B81A-1F5121423905}" dt="2020-05-23T13:01:33.788" v="25540" actId="14100"/>
          <ac:spMkLst>
            <pc:docMk/>
            <pc:sldMk cId="547343875" sldId="939"/>
            <ac:spMk id="16" creationId="{29CAF864-7329-4D7C-8D02-2EF95C816421}"/>
          </ac:spMkLst>
        </pc:spChg>
        <pc:spChg chg="mod">
          <ac:chgData name="Jonathan Neo" userId="499c2d3d-ce76-4636-8e86-6622b1f40b7d" providerId="ADAL" clId="{EAA38B30-6216-4603-B81A-1F5121423905}" dt="2020-05-23T12:52:36.369" v="25036"/>
          <ac:spMkLst>
            <pc:docMk/>
            <pc:sldMk cId="547343875" sldId="939"/>
            <ac:spMk id="17" creationId="{69F91C35-8F50-4909-8EDE-9F1A804ABE6D}"/>
          </ac:spMkLst>
        </pc:spChg>
        <pc:spChg chg="add mod">
          <ac:chgData name="Jonathan Neo" userId="499c2d3d-ce76-4636-8e86-6622b1f40b7d" providerId="ADAL" clId="{EAA38B30-6216-4603-B81A-1F5121423905}" dt="2020-05-23T13:37:14.344" v="26894" actId="20577"/>
          <ac:spMkLst>
            <pc:docMk/>
            <pc:sldMk cId="547343875" sldId="939"/>
            <ac:spMk id="19" creationId="{9C589460-7EF4-4676-AA7C-2C9C88151848}"/>
          </ac:spMkLst>
        </pc:spChg>
        <pc:spChg chg="del">
          <ac:chgData name="Jonathan Neo" userId="499c2d3d-ce76-4636-8e86-6622b1f40b7d" providerId="ADAL" clId="{EAA38B30-6216-4603-B81A-1F5121423905}" dt="2020-05-23T12:45:19.798" v="24514" actId="478"/>
          <ac:spMkLst>
            <pc:docMk/>
            <pc:sldMk cId="547343875" sldId="939"/>
            <ac:spMk id="20" creationId="{B2825A59-2533-471C-9461-D977D29A83F0}"/>
          </ac:spMkLst>
        </pc:spChg>
        <pc:spChg chg="del">
          <ac:chgData name="Jonathan Neo" userId="499c2d3d-ce76-4636-8e86-6622b1f40b7d" providerId="ADAL" clId="{EAA38B30-6216-4603-B81A-1F5121423905}" dt="2020-05-23T12:45:18.996" v="24513" actId="478"/>
          <ac:spMkLst>
            <pc:docMk/>
            <pc:sldMk cId="547343875" sldId="939"/>
            <ac:spMk id="21" creationId="{DE14E3E4-35EE-4B82-BCC2-C7F3B3B16BAD}"/>
          </ac:spMkLst>
        </pc:spChg>
        <pc:spChg chg="mod">
          <ac:chgData name="Jonathan Neo" userId="499c2d3d-ce76-4636-8e86-6622b1f40b7d" providerId="ADAL" clId="{EAA38B30-6216-4603-B81A-1F5121423905}" dt="2020-05-23T13:36:49.797" v="26805" actId="20577"/>
          <ac:spMkLst>
            <pc:docMk/>
            <pc:sldMk cId="547343875" sldId="939"/>
            <ac:spMk id="45" creationId="{302E753B-6092-42E1-A754-BACC7F259AAD}"/>
          </ac:spMkLst>
        </pc:spChg>
        <pc:grpChg chg="add mod">
          <ac:chgData name="Jonathan Neo" userId="499c2d3d-ce76-4636-8e86-6622b1f40b7d" providerId="ADAL" clId="{EAA38B30-6216-4603-B81A-1F5121423905}" dt="2020-05-23T13:01:31.103" v="25539" actId="14100"/>
          <ac:grpSpMkLst>
            <pc:docMk/>
            <pc:sldMk cId="547343875" sldId="939"/>
            <ac:grpSpMk id="13" creationId="{6D12E1A0-88AD-4C93-8D47-4723F060755B}"/>
          </ac:grpSpMkLst>
        </pc:grpChg>
        <pc:grpChg chg="mod">
          <ac:chgData name="Jonathan Neo" userId="499c2d3d-ce76-4636-8e86-6622b1f40b7d" providerId="ADAL" clId="{EAA38B30-6216-4603-B81A-1F5121423905}" dt="2020-05-23T12:52:36.369" v="25036"/>
          <ac:grpSpMkLst>
            <pc:docMk/>
            <pc:sldMk cId="547343875" sldId="939"/>
            <ac:grpSpMk id="14" creationId="{2BBE37D7-B062-47B2-92DD-440B79E39056}"/>
          </ac:grpSpMkLst>
        </pc:grpChg>
        <pc:picChg chg="del">
          <ac:chgData name="Jonathan Neo" userId="499c2d3d-ce76-4636-8e86-6622b1f40b7d" providerId="ADAL" clId="{EAA38B30-6216-4603-B81A-1F5121423905}" dt="2020-05-23T12:45:18.996" v="24513" actId="478"/>
          <ac:picMkLst>
            <pc:docMk/>
            <pc:sldMk cId="547343875" sldId="939"/>
            <ac:picMk id="7" creationId="{7A377465-9B03-4484-A160-9DEF2303DDD1}"/>
          </ac:picMkLst>
        </pc:picChg>
        <pc:picChg chg="add mod">
          <ac:chgData name="Jonathan Neo" userId="499c2d3d-ce76-4636-8e86-6622b1f40b7d" providerId="ADAL" clId="{EAA38B30-6216-4603-B81A-1F5121423905}" dt="2020-05-23T13:00:55.467" v="25447" actId="1036"/>
          <ac:picMkLst>
            <pc:docMk/>
            <pc:sldMk cId="547343875" sldId="939"/>
            <ac:picMk id="18" creationId="{05EC9CE3-9246-4443-BBCC-1FE4E03AB24C}"/>
          </ac:picMkLst>
        </pc:picChg>
        <pc:picChg chg="del">
          <ac:chgData name="Jonathan Neo" userId="499c2d3d-ce76-4636-8e86-6622b1f40b7d" providerId="ADAL" clId="{EAA38B30-6216-4603-B81A-1F5121423905}" dt="2020-05-23T12:45:18.996" v="24513" actId="478"/>
          <ac:picMkLst>
            <pc:docMk/>
            <pc:sldMk cId="547343875" sldId="939"/>
            <ac:picMk id="22" creationId="{E2CE4D94-115A-4D02-B84D-F105A7E8B210}"/>
          </ac:picMkLst>
        </pc:picChg>
        <pc:cxnChg chg="del mod">
          <ac:chgData name="Jonathan Neo" userId="499c2d3d-ce76-4636-8e86-6622b1f40b7d" providerId="ADAL" clId="{EAA38B30-6216-4603-B81A-1F5121423905}" dt="2020-05-23T12:45:18.996" v="24513" actId="478"/>
          <ac:cxnSpMkLst>
            <pc:docMk/>
            <pc:sldMk cId="547343875" sldId="939"/>
            <ac:cxnSpMk id="10" creationId="{DB27FED1-72CC-47D2-A0EC-420C86AE3F0C}"/>
          </ac:cxnSpMkLst>
        </pc:cxnChg>
      </pc:sldChg>
      <pc:sldChg chg="addSp delSp modSp add mod modShow">
        <pc:chgData name="Jonathan Neo" userId="499c2d3d-ce76-4636-8e86-6622b1f40b7d" providerId="ADAL" clId="{EAA38B30-6216-4603-B81A-1F5121423905}" dt="2020-05-23T14:32:27.375" v="28745" actId="20577"/>
        <pc:sldMkLst>
          <pc:docMk/>
          <pc:sldMk cId="281385867" sldId="940"/>
        </pc:sldMkLst>
        <pc:spChg chg="mod">
          <ac:chgData name="Jonathan Neo" userId="499c2d3d-ce76-4636-8e86-6622b1f40b7d" providerId="ADAL" clId="{EAA38B30-6216-4603-B81A-1F5121423905}" dt="2020-05-23T13:08:45.241" v="25787" actId="20577"/>
          <ac:spMkLst>
            <pc:docMk/>
            <pc:sldMk cId="281385867" sldId="940"/>
            <ac:spMk id="2" creationId="{4CA54266-611C-486E-B2F8-7030C027DDEB}"/>
          </ac:spMkLst>
        </pc:spChg>
        <pc:spChg chg="del">
          <ac:chgData name="Jonathan Neo" userId="499c2d3d-ce76-4636-8e86-6622b1f40b7d" providerId="ADAL" clId="{EAA38B30-6216-4603-B81A-1F5121423905}" dt="2020-05-23T13:08:47.847" v="25788" actId="478"/>
          <ac:spMkLst>
            <pc:docMk/>
            <pc:sldMk cId="281385867" sldId="940"/>
            <ac:spMk id="3" creationId="{B9030F8A-889D-4982-8EDA-D99449B2642E}"/>
          </ac:spMkLst>
        </pc:spChg>
        <pc:spChg chg="del">
          <ac:chgData name="Jonathan Neo" userId="499c2d3d-ce76-4636-8e86-6622b1f40b7d" providerId="ADAL" clId="{EAA38B30-6216-4603-B81A-1F5121423905}" dt="2020-05-23T13:08:47.847" v="25788" actId="478"/>
          <ac:spMkLst>
            <pc:docMk/>
            <pc:sldMk cId="281385867" sldId="940"/>
            <ac:spMk id="6" creationId="{506CA133-FB4F-4CE6-BF72-ABF18E62E6ED}"/>
          </ac:spMkLst>
        </pc:spChg>
        <pc:spChg chg="del">
          <ac:chgData name="Jonathan Neo" userId="499c2d3d-ce76-4636-8e86-6622b1f40b7d" providerId="ADAL" clId="{EAA38B30-6216-4603-B81A-1F5121423905}" dt="2020-05-23T13:08:47.847" v="25788" actId="478"/>
          <ac:spMkLst>
            <pc:docMk/>
            <pc:sldMk cId="281385867" sldId="940"/>
            <ac:spMk id="7" creationId="{5C6E9710-FF3C-4A68-ABE0-A203754A0E03}"/>
          </ac:spMkLst>
        </pc:spChg>
        <pc:spChg chg="del">
          <ac:chgData name="Jonathan Neo" userId="499c2d3d-ce76-4636-8e86-6622b1f40b7d" providerId="ADAL" clId="{EAA38B30-6216-4603-B81A-1F5121423905}" dt="2020-05-23T13:08:47.847" v="25788" actId="478"/>
          <ac:spMkLst>
            <pc:docMk/>
            <pc:sldMk cId="281385867" sldId="940"/>
            <ac:spMk id="10" creationId="{1BA5F48B-C0B2-4850-AC04-7403548D9A42}"/>
          </ac:spMkLst>
        </pc:spChg>
        <pc:spChg chg="del">
          <ac:chgData name="Jonathan Neo" userId="499c2d3d-ce76-4636-8e86-6622b1f40b7d" providerId="ADAL" clId="{EAA38B30-6216-4603-B81A-1F5121423905}" dt="2020-05-23T13:08:47.847" v="25788" actId="478"/>
          <ac:spMkLst>
            <pc:docMk/>
            <pc:sldMk cId="281385867" sldId="940"/>
            <ac:spMk id="11" creationId="{99510FEA-B88F-4AA6-BAF6-818AEFD40F4C}"/>
          </ac:spMkLst>
        </pc:spChg>
        <pc:spChg chg="del">
          <ac:chgData name="Jonathan Neo" userId="499c2d3d-ce76-4636-8e86-6622b1f40b7d" providerId="ADAL" clId="{EAA38B30-6216-4603-B81A-1F5121423905}" dt="2020-05-23T13:08:47.847" v="25788" actId="478"/>
          <ac:spMkLst>
            <pc:docMk/>
            <pc:sldMk cId="281385867" sldId="940"/>
            <ac:spMk id="12" creationId="{DAF3300D-A6F1-497B-815E-4FD2A73C1EE9}"/>
          </ac:spMkLst>
        </pc:spChg>
        <pc:spChg chg="del">
          <ac:chgData name="Jonathan Neo" userId="499c2d3d-ce76-4636-8e86-6622b1f40b7d" providerId="ADAL" clId="{EAA38B30-6216-4603-B81A-1F5121423905}" dt="2020-05-23T13:08:47.847" v="25788" actId="478"/>
          <ac:spMkLst>
            <pc:docMk/>
            <pc:sldMk cId="281385867" sldId="940"/>
            <ac:spMk id="13" creationId="{DC658812-AF99-47D3-862A-31F9A05DFC53}"/>
          </ac:spMkLst>
        </pc:spChg>
        <pc:spChg chg="add mod">
          <ac:chgData name="Jonathan Neo" userId="499c2d3d-ce76-4636-8e86-6622b1f40b7d" providerId="ADAL" clId="{EAA38B30-6216-4603-B81A-1F5121423905}" dt="2020-05-23T14:32:27.375" v="28745" actId="20577"/>
          <ac:spMkLst>
            <pc:docMk/>
            <pc:sldMk cId="281385867" sldId="940"/>
            <ac:spMk id="15" creationId="{F31F89C2-04AD-49C2-A427-1062BFD8FB6A}"/>
          </ac:spMkLst>
        </pc:spChg>
      </pc:sldChg>
      <pc:sldChg chg="addSp delSp modSp add mod">
        <pc:chgData name="Jonathan Neo" userId="499c2d3d-ce76-4636-8e86-6622b1f40b7d" providerId="ADAL" clId="{EAA38B30-6216-4603-B81A-1F5121423905}" dt="2020-05-23T15:25:55.770" v="30955"/>
        <pc:sldMkLst>
          <pc:docMk/>
          <pc:sldMk cId="3245193184" sldId="941"/>
        </pc:sldMkLst>
        <pc:spChg chg="mod">
          <ac:chgData name="Jonathan Neo" userId="499c2d3d-ce76-4636-8e86-6622b1f40b7d" providerId="ADAL" clId="{EAA38B30-6216-4603-B81A-1F5121423905}" dt="2020-05-23T13:44:36.220" v="27103"/>
          <ac:spMkLst>
            <pc:docMk/>
            <pc:sldMk cId="3245193184" sldId="941"/>
            <ac:spMk id="2" creationId="{4CA54266-611C-486E-B2F8-7030C027DDEB}"/>
          </ac:spMkLst>
        </pc:spChg>
        <pc:spChg chg="add del mod">
          <ac:chgData name="Jonathan Neo" userId="499c2d3d-ce76-4636-8e86-6622b1f40b7d" providerId="ADAL" clId="{EAA38B30-6216-4603-B81A-1F5121423905}" dt="2020-05-23T13:30:32.236" v="26714" actId="478"/>
          <ac:spMkLst>
            <pc:docMk/>
            <pc:sldMk cId="3245193184" sldId="941"/>
            <ac:spMk id="19" creationId="{9C589460-7EF4-4676-AA7C-2C9C88151848}"/>
          </ac:spMkLst>
        </pc:spChg>
        <pc:spChg chg="add del mod">
          <ac:chgData name="Jonathan Neo" userId="499c2d3d-ce76-4636-8e86-6622b1f40b7d" providerId="ADAL" clId="{EAA38B30-6216-4603-B81A-1F5121423905}" dt="2020-05-23T15:22:49.889" v="30815" actId="20577"/>
          <ac:spMkLst>
            <pc:docMk/>
            <pc:sldMk cId="3245193184" sldId="941"/>
            <ac:spMk id="20" creationId="{024CD847-0F72-4128-B984-0E9055481785}"/>
          </ac:spMkLst>
        </pc:spChg>
        <pc:spChg chg="mod">
          <ac:chgData name="Jonathan Neo" userId="499c2d3d-ce76-4636-8e86-6622b1f40b7d" providerId="ADAL" clId="{EAA38B30-6216-4603-B81A-1F5121423905}" dt="2020-05-23T13:29:20.618" v="26695"/>
          <ac:spMkLst>
            <pc:docMk/>
            <pc:sldMk cId="3245193184" sldId="941"/>
            <ac:spMk id="23" creationId="{3218B8A6-C93D-4B51-B200-3448803B3263}"/>
          </ac:spMkLst>
        </pc:spChg>
        <pc:spChg chg="mod">
          <ac:chgData name="Jonathan Neo" userId="499c2d3d-ce76-4636-8e86-6622b1f40b7d" providerId="ADAL" clId="{EAA38B30-6216-4603-B81A-1F5121423905}" dt="2020-05-23T13:29:20.618" v="26695"/>
          <ac:spMkLst>
            <pc:docMk/>
            <pc:sldMk cId="3245193184" sldId="941"/>
            <ac:spMk id="24" creationId="{97EB955F-B88E-4F34-B14A-30FD04AA48BD}"/>
          </ac:spMkLst>
        </pc:spChg>
        <pc:spChg chg="mod">
          <ac:chgData name="Jonathan Neo" userId="499c2d3d-ce76-4636-8e86-6622b1f40b7d" providerId="ADAL" clId="{EAA38B30-6216-4603-B81A-1F5121423905}" dt="2020-05-23T13:29:20.618" v="26695"/>
          <ac:spMkLst>
            <pc:docMk/>
            <pc:sldMk cId="3245193184" sldId="941"/>
            <ac:spMk id="25" creationId="{137AD7B2-CCB8-43BF-9F4F-55A014A7AD6D}"/>
          </ac:spMkLst>
        </pc:spChg>
        <pc:spChg chg="add del mod">
          <ac:chgData name="Jonathan Neo" userId="499c2d3d-ce76-4636-8e86-6622b1f40b7d" providerId="ADAL" clId="{EAA38B30-6216-4603-B81A-1F5121423905}" dt="2020-05-23T15:06:34.376" v="29652" actId="478"/>
          <ac:spMkLst>
            <pc:docMk/>
            <pc:sldMk cId="3245193184" sldId="941"/>
            <ac:spMk id="27" creationId="{8D731E13-5464-4828-A6B6-3DCA2FA24900}"/>
          </ac:spMkLst>
        </pc:spChg>
        <pc:spChg chg="add mod">
          <ac:chgData name="Jonathan Neo" userId="499c2d3d-ce76-4636-8e86-6622b1f40b7d" providerId="ADAL" clId="{EAA38B30-6216-4603-B81A-1F5121423905}" dt="2020-05-23T15:23:00.070" v="30819" actId="1076"/>
          <ac:spMkLst>
            <pc:docMk/>
            <pc:sldMk cId="3245193184" sldId="941"/>
            <ac:spMk id="28" creationId="{DF9BE470-C95F-46D3-9F80-DF80863B8FD8}"/>
          </ac:spMkLst>
        </pc:spChg>
        <pc:spChg chg="add mod">
          <ac:chgData name="Jonathan Neo" userId="499c2d3d-ce76-4636-8e86-6622b1f40b7d" providerId="ADAL" clId="{EAA38B30-6216-4603-B81A-1F5121423905}" dt="2020-05-23T15:25:05.644" v="30950" actId="255"/>
          <ac:spMkLst>
            <pc:docMk/>
            <pc:sldMk cId="3245193184" sldId="941"/>
            <ac:spMk id="29" creationId="{E4DC97E2-4558-4D23-AA94-962F83D84A89}"/>
          </ac:spMkLst>
        </pc:spChg>
        <pc:spChg chg="del mod">
          <ac:chgData name="Jonathan Neo" userId="499c2d3d-ce76-4636-8e86-6622b1f40b7d" providerId="ADAL" clId="{EAA38B30-6216-4603-B81A-1F5121423905}" dt="2020-05-23T13:30:27.557" v="26712"/>
          <ac:spMkLst>
            <pc:docMk/>
            <pc:sldMk cId="3245193184" sldId="941"/>
            <ac:spMk id="45" creationId="{302E753B-6092-42E1-A754-BACC7F259AAD}"/>
          </ac:spMkLst>
        </pc:spChg>
        <pc:grpChg chg="add del mod">
          <ac:chgData name="Jonathan Neo" userId="499c2d3d-ce76-4636-8e86-6622b1f40b7d" providerId="ADAL" clId="{EAA38B30-6216-4603-B81A-1F5121423905}" dt="2020-05-23T13:30:29.651" v="26713" actId="478"/>
          <ac:grpSpMkLst>
            <pc:docMk/>
            <pc:sldMk cId="3245193184" sldId="941"/>
            <ac:grpSpMk id="13" creationId="{6D12E1A0-88AD-4C93-8D47-4723F060755B}"/>
          </ac:grpSpMkLst>
        </pc:grpChg>
        <pc:grpChg chg="add del mod">
          <ac:chgData name="Jonathan Neo" userId="499c2d3d-ce76-4636-8e86-6622b1f40b7d" providerId="ADAL" clId="{EAA38B30-6216-4603-B81A-1F5121423905}" dt="2020-05-23T15:06:34.376" v="29652" actId="478"/>
          <ac:grpSpMkLst>
            <pc:docMk/>
            <pc:sldMk cId="3245193184" sldId="941"/>
            <ac:grpSpMk id="21" creationId="{787E85B1-1AB9-4287-9D01-2CB380FFF4D0}"/>
          </ac:grpSpMkLst>
        </pc:grpChg>
        <pc:grpChg chg="mod">
          <ac:chgData name="Jonathan Neo" userId="499c2d3d-ce76-4636-8e86-6622b1f40b7d" providerId="ADAL" clId="{EAA38B30-6216-4603-B81A-1F5121423905}" dt="2020-05-23T13:29:20.618" v="26695"/>
          <ac:grpSpMkLst>
            <pc:docMk/>
            <pc:sldMk cId="3245193184" sldId="941"/>
            <ac:grpSpMk id="22" creationId="{F6540509-1A52-47C1-8FD3-43D1888A1330}"/>
          </ac:grpSpMkLst>
        </pc:grpChg>
        <pc:graphicFrameChg chg="add del">
          <ac:chgData name="Jonathan Neo" userId="499c2d3d-ce76-4636-8e86-6622b1f40b7d" providerId="ADAL" clId="{EAA38B30-6216-4603-B81A-1F5121423905}" dt="2020-05-23T15:07:42.394" v="29718" actId="3680"/>
          <ac:graphicFrameMkLst>
            <pc:docMk/>
            <pc:sldMk cId="3245193184" sldId="941"/>
            <ac:graphicFrameMk id="3" creationId="{A7ECFB2C-7A48-4EC0-B9EC-3ECA2AD91C84}"/>
          </ac:graphicFrameMkLst>
        </pc:graphicFrameChg>
        <pc:graphicFrameChg chg="add mod modGraphic">
          <ac:chgData name="Jonathan Neo" userId="499c2d3d-ce76-4636-8e86-6622b1f40b7d" providerId="ADAL" clId="{EAA38B30-6216-4603-B81A-1F5121423905}" dt="2020-05-23T15:25:55.770" v="30955"/>
          <ac:graphicFrameMkLst>
            <pc:docMk/>
            <pc:sldMk cId="3245193184" sldId="941"/>
            <ac:graphicFrameMk id="8" creationId="{F43B5620-1877-4DE0-A450-B799D6E09096}"/>
          </ac:graphicFrameMkLst>
        </pc:graphicFrameChg>
        <pc:picChg chg="add del mod">
          <ac:chgData name="Jonathan Neo" userId="499c2d3d-ce76-4636-8e86-6622b1f40b7d" providerId="ADAL" clId="{EAA38B30-6216-4603-B81A-1F5121423905}" dt="2020-05-23T13:30:29.651" v="26713" actId="478"/>
          <ac:picMkLst>
            <pc:docMk/>
            <pc:sldMk cId="3245193184" sldId="941"/>
            <ac:picMk id="18" creationId="{05EC9CE3-9246-4443-BBCC-1FE4E03AB24C}"/>
          </ac:picMkLst>
        </pc:picChg>
        <pc:picChg chg="add del mod">
          <ac:chgData name="Jonathan Neo" userId="499c2d3d-ce76-4636-8e86-6622b1f40b7d" providerId="ADAL" clId="{EAA38B30-6216-4603-B81A-1F5121423905}" dt="2020-05-23T15:06:34.376" v="29652" actId="478"/>
          <ac:picMkLst>
            <pc:docMk/>
            <pc:sldMk cId="3245193184" sldId="941"/>
            <ac:picMk id="26" creationId="{FCEC0CAB-DC0E-4CC5-913C-B80BA17980D9}"/>
          </ac:picMkLst>
        </pc:picChg>
      </pc:sldChg>
      <pc:sldChg chg="addSp delSp modSp add mod modAnim">
        <pc:chgData name="Jonathan Neo" userId="499c2d3d-ce76-4636-8e86-6622b1f40b7d" providerId="ADAL" clId="{EAA38B30-6216-4603-B81A-1F5121423905}" dt="2020-05-23T14:20:52.624" v="28428" actId="20577"/>
        <pc:sldMkLst>
          <pc:docMk/>
          <pc:sldMk cId="83697850" sldId="942"/>
        </pc:sldMkLst>
        <pc:spChg chg="mod">
          <ac:chgData name="Jonathan Neo" userId="499c2d3d-ce76-4636-8e86-6622b1f40b7d" providerId="ADAL" clId="{EAA38B30-6216-4603-B81A-1F5121423905}" dt="2020-05-23T14:20:52.624" v="28428" actId="20577"/>
          <ac:spMkLst>
            <pc:docMk/>
            <pc:sldMk cId="83697850" sldId="942"/>
            <ac:spMk id="2" creationId="{4CA54266-611C-486E-B2F8-7030C027DDEB}"/>
          </ac:spMkLst>
        </pc:spChg>
        <pc:spChg chg="del">
          <ac:chgData name="Jonathan Neo" userId="499c2d3d-ce76-4636-8e86-6622b1f40b7d" providerId="ADAL" clId="{EAA38B30-6216-4603-B81A-1F5121423905}" dt="2020-05-23T13:45:20.478" v="27135" actId="478"/>
          <ac:spMkLst>
            <pc:docMk/>
            <pc:sldMk cId="83697850" sldId="942"/>
            <ac:spMk id="14" creationId="{3924A8FD-D690-463F-8FB5-870E1F3C6711}"/>
          </ac:spMkLst>
        </pc:spChg>
        <pc:spChg chg="del">
          <ac:chgData name="Jonathan Neo" userId="499c2d3d-ce76-4636-8e86-6622b1f40b7d" providerId="ADAL" clId="{EAA38B30-6216-4603-B81A-1F5121423905}" dt="2020-05-23T13:45:20.478" v="27135" actId="478"/>
          <ac:spMkLst>
            <pc:docMk/>
            <pc:sldMk cId="83697850" sldId="942"/>
            <ac:spMk id="15" creationId="{D9E52940-F22F-408F-AC1D-4ACABA3F073B}"/>
          </ac:spMkLst>
        </pc:spChg>
        <pc:spChg chg="del">
          <ac:chgData name="Jonathan Neo" userId="499c2d3d-ce76-4636-8e86-6622b1f40b7d" providerId="ADAL" clId="{EAA38B30-6216-4603-B81A-1F5121423905}" dt="2020-05-23T13:45:20.478" v="27135" actId="478"/>
          <ac:spMkLst>
            <pc:docMk/>
            <pc:sldMk cId="83697850" sldId="942"/>
            <ac:spMk id="18" creationId="{59C3E756-EFAF-4260-900A-F153BE6C461C}"/>
          </ac:spMkLst>
        </pc:spChg>
        <pc:spChg chg="del">
          <ac:chgData name="Jonathan Neo" userId="499c2d3d-ce76-4636-8e86-6622b1f40b7d" providerId="ADAL" clId="{EAA38B30-6216-4603-B81A-1F5121423905}" dt="2020-05-23T13:45:20.478" v="27135" actId="478"/>
          <ac:spMkLst>
            <pc:docMk/>
            <pc:sldMk cId="83697850" sldId="942"/>
            <ac:spMk id="19" creationId="{4277307C-2495-47D4-AC5E-0BD544FC7F26}"/>
          </ac:spMkLst>
        </pc:spChg>
        <pc:spChg chg="add del mod">
          <ac:chgData name="Jonathan Neo" userId="499c2d3d-ce76-4636-8e86-6622b1f40b7d" providerId="ADAL" clId="{EAA38B30-6216-4603-B81A-1F5121423905}" dt="2020-05-23T14:03:33.625" v="27168"/>
          <ac:spMkLst>
            <pc:docMk/>
            <pc:sldMk cId="83697850" sldId="942"/>
            <ac:spMk id="21" creationId="{86881181-8A7D-42C1-9416-A6EFD05DFD5F}"/>
          </ac:spMkLst>
        </pc:spChg>
        <pc:spChg chg="add del mod">
          <ac:chgData name="Jonathan Neo" userId="499c2d3d-ce76-4636-8e86-6622b1f40b7d" providerId="ADAL" clId="{EAA38B30-6216-4603-B81A-1F5121423905}" dt="2020-05-23T14:03:33.625" v="27168"/>
          <ac:spMkLst>
            <pc:docMk/>
            <pc:sldMk cId="83697850" sldId="942"/>
            <ac:spMk id="23" creationId="{D5C4F48E-E488-4304-8B2C-1E9061C98041}"/>
          </ac:spMkLst>
        </pc:spChg>
        <pc:spChg chg="add del mod">
          <ac:chgData name="Jonathan Neo" userId="499c2d3d-ce76-4636-8e86-6622b1f40b7d" providerId="ADAL" clId="{EAA38B30-6216-4603-B81A-1F5121423905}" dt="2020-05-23T14:03:33.625" v="27168"/>
          <ac:spMkLst>
            <pc:docMk/>
            <pc:sldMk cId="83697850" sldId="942"/>
            <ac:spMk id="24" creationId="{D25AE2C1-E0E5-4721-B245-69999DD48C9E}"/>
          </ac:spMkLst>
        </pc:spChg>
        <pc:spChg chg="add del mod">
          <ac:chgData name="Jonathan Neo" userId="499c2d3d-ce76-4636-8e86-6622b1f40b7d" providerId="ADAL" clId="{EAA38B30-6216-4603-B81A-1F5121423905}" dt="2020-05-23T14:03:33.625" v="27168"/>
          <ac:spMkLst>
            <pc:docMk/>
            <pc:sldMk cId="83697850" sldId="942"/>
            <ac:spMk id="25" creationId="{320A711F-1061-42DD-8025-0CFA31D6CE8A}"/>
          </ac:spMkLst>
        </pc:spChg>
        <pc:spChg chg="add del mod">
          <ac:chgData name="Jonathan Neo" userId="499c2d3d-ce76-4636-8e86-6622b1f40b7d" providerId="ADAL" clId="{EAA38B30-6216-4603-B81A-1F5121423905}" dt="2020-05-23T14:03:33.625" v="27168"/>
          <ac:spMkLst>
            <pc:docMk/>
            <pc:sldMk cId="83697850" sldId="942"/>
            <ac:spMk id="26" creationId="{5437DB39-4ED6-4E73-9357-F566A8D740FA}"/>
          </ac:spMkLst>
        </pc:spChg>
        <pc:spChg chg="add del mod">
          <ac:chgData name="Jonathan Neo" userId="499c2d3d-ce76-4636-8e86-6622b1f40b7d" providerId="ADAL" clId="{EAA38B30-6216-4603-B81A-1F5121423905}" dt="2020-05-23T14:03:33.625" v="27168"/>
          <ac:spMkLst>
            <pc:docMk/>
            <pc:sldMk cId="83697850" sldId="942"/>
            <ac:spMk id="30" creationId="{907460AB-87EE-410E-B3C8-272CBE4F5BB6}"/>
          </ac:spMkLst>
        </pc:spChg>
        <pc:spChg chg="add del mod">
          <ac:chgData name="Jonathan Neo" userId="499c2d3d-ce76-4636-8e86-6622b1f40b7d" providerId="ADAL" clId="{EAA38B30-6216-4603-B81A-1F5121423905}" dt="2020-05-23T14:03:33.625" v="27168"/>
          <ac:spMkLst>
            <pc:docMk/>
            <pc:sldMk cId="83697850" sldId="942"/>
            <ac:spMk id="31" creationId="{54BD9F5B-F71B-4ABE-A2A5-696935845A4E}"/>
          </ac:spMkLst>
        </pc:spChg>
        <pc:spChg chg="add del mod">
          <ac:chgData name="Jonathan Neo" userId="499c2d3d-ce76-4636-8e86-6622b1f40b7d" providerId="ADAL" clId="{EAA38B30-6216-4603-B81A-1F5121423905}" dt="2020-05-23T14:03:33.625" v="27168"/>
          <ac:spMkLst>
            <pc:docMk/>
            <pc:sldMk cId="83697850" sldId="942"/>
            <ac:spMk id="32" creationId="{B921068F-00C7-4DC0-9FD9-001020611ACB}"/>
          </ac:spMkLst>
        </pc:spChg>
        <pc:spChg chg="add del mod">
          <ac:chgData name="Jonathan Neo" userId="499c2d3d-ce76-4636-8e86-6622b1f40b7d" providerId="ADAL" clId="{EAA38B30-6216-4603-B81A-1F5121423905}" dt="2020-05-23T14:03:33.625" v="27168"/>
          <ac:spMkLst>
            <pc:docMk/>
            <pc:sldMk cId="83697850" sldId="942"/>
            <ac:spMk id="33" creationId="{DCA25CC6-C12B-49DD-9382-06D2690ADBA7}"/>
          </ac:spMkLst>
        </pc:spChg>
        <pc:spChg chg="mod">
          <ac:chgData name="Jonathan Neo" userId="499c2d3d-ce76-4636-8e86-6622b1f40b7d" providerId="ADAL" clId="{EAA38B30-6216-4603-B81A-1F5121423905}" dt="2020-05-23T14:03:04.214" v="27165"/>
          <ac:spMkLst>
            <pc:docMk/>
            <pc:sldMk cId="83697850" sldId="942"/>
            <ac:spMk id="35" creationId="{36381D21-6683-46A6-A5C1-C200B028ED4F}"/>
          </ac:spMkLst>
        </pc:spChg>
        <pc:spChg chg="add del mod">
          <ac:chgData name="Jonathan Neo" userId="499c2d3d-ce76-4636-8e86-6622b1f40b7d" providerId="ADAL" clId="{EAA38B30-6216-4603-B81A-1F5121423905}" dt="2020-05-23T14:03:33.625" v="27168"/>
          <ac:spMkLst>
            <pc:docMk/>
            <pc:sldMk cId="83697850" sldId="942"/>
            <ac:spMk id="37" creationId="{7D081561-BE5C-4C36-87B6-1F7BED41B777}"/>
          </ac:spMkLst>
        </pc:spChg>
        <pc:spChg chg="add del mod">
          <ac:chgData name="Jonathan Neo" userId="499c2d3d-ce76-4636-8e86-6622b1f40b7d" providerId="ADAL" clId="{EAA38B30-6216-4603-B81A-1F5121423905}" dt="2020-05-23T14:03:33.625" v="27168"/>
          <ac:spMkLst>
            <pc:docMk/>
            <pc:sldMk cId="83697850" sldId="942"/>
            <ac:spMk id="39" creationId="{4EDAE585-C771-4E18-B85D-891E6184FDDE}"/>
          </ac:spMkLst>
        </pc:spChg>
        <pc:spChg chg="add del mod">
          <ac:chgData name="Jonathan Neo" userId="499c2d3d-ce76-4636-8e86-6622b1f40b7d" providerId="ADAL" clId="{EAA38B30-6216-4603-B81A-1F5121423905}" dt="2020-05-23T14:03:33.625" v="27168"/>
          <ac:spMkLst>
            <pc:docMk/>
            <pc:sldMk cId="83697850" sldId="942"/>
            <ac:spMk id="40" creationId="{B8D8A583-DD64-4DE6-9873-5137D1C8EE69}"/>
          </ac:spMkLst>
        </pc:spChg>
        <pc:spChg chg="add del mod">
          <ac:chgData name="Jonathan Neo" userId="499c2d3d-ce76-4636-8e86-6622b1f40b7d" providerId="ADAL" clId="{EAA38B30-6216-4603-B81A-1F5121423905}" dt="2020-05-23T14:03:33.625" v="27168"/>
          <ac:spMkLst>
            <pc:docMk/>
            <pc:sldMk cId="83697850" sldId="942"/>
            <ac:spMk id="41" creationId="{18700563-558F-4836-A220-4DCA19ADD5BF}"/>
          </ac:spMkLst>
        </pc:spChg>
        <pc:spChg chg="add del mod">
          <ac:chgData name="Jonathan Neo" userId="499c2d3d-ce76-4636-8e86-6622b1f40b7d" providerId="ADAL" clId="{EAA38B30-6216-4603-B81A-1F5121423905}" dt="2020-05-23T14:03:33.625" v="27168"/>
          <ac:spMkLst>
            <pc:docMk/>
            <pc:sldMk cId="83697850" sldId="942"/>
            <ac:spMk id="42" creationId="{BC1A16C5-B819-4CE7-8834-F908BCDB8F6F}"/>
          </ac:spMkLst>
        </pc:spChg>
        <pc:spChg chg="add del mod">
          <ac:chgData name="Jonathan Neo" userId="499c2d3d-ce76-4636-8e86-6622b1f40b7d" providerId="ADAL" clId="{EAA38B30-6216-4603-B81A-1F5121423905}" dt="2020-05-23T14:03:33.625" v="27168"/>
          <ac:spMkLst>
            <pc:docMk/>
            <pc:sldMk cId="83697850" sldId="942"/>
            <ac:spMk id="43" creationId="{0F96F1AE-B11D-418C-99E4-15D8CE4ADF8B}"/>
          </ac:spMkLst>
        </pc:spChg>
        <pc:spChg chg="add del mod">
          <ac:chgData name="Jonathan Neo" userId="499c2d3d-ce76-4636-8e86-6622b1f40b7d" providerId="ADAL" clId="{EAA38B30-6216-4603-B81A-1F5121423905}" dt="2020-05-23T14:16:07.524" v="27617" actId="20577"/>
          <ac:spMkLst>
            <pc:docMk/>
            <pc:sldMk cId="83697850" sldId="942"/>
            <ac:spMk id="45" creationId="{302E753B-6092-42E1-A754-BACC7F259AAD}"/>
          </ac:spMkLst>
        </pc:spChg>
        <pc:spChg chg="add del mod">
          <ac:chgData name="Jonathan Neo" userId="499c2d3d-ce76-4636-8e86-6622b1f40b7d" providerId="ADAL" clId="{EAA38B30-6216-4603-B81A-1F5121423905}" dt="2020-05-23T14:03:33.625" v="27168"/>
          <ac:spMkLst>
            <pc:docMk/>
            <pc:sldMk cId="83697850" sldId="942"/>
            <ac:spMk id="48" creationId="{0280DFD0-EFD6-4DF6-AFAA-7DD50F1326ED}"/>
          </ac:spMkLst>
        </pc:spChg>
        <pc:spChg chg="add del mod">
          <ac:chgData name="Jonathan Neo" userId="499c2d3d-ce76-4636-8e86-6622b1f40b7d" providerId="ADAL" clId="{EAA38B30-6216-4603-B81A-1F5121423905}" dt="2020-05-23T14:03:33.625" v="27168"/>
          <ac:spMkLst>
            <pc:docMk/>
            <pc:sldMk cId="83697850" sldId="942"/>
            <ac:spMk id="49" creationId="{6CF4F5A0-DB67-4F63-A3F8-9B707017C928}"/>
          </ac:spMkLst>
        </pc:spChg>
        <pc:spChg chg="add del mod">
          <ac:chgData name="Jonathan Neo" userId="499c2d3d-ce76-4636-8e86-6622b1f40b7d" providerId="ADAL" clId="{EAA38B30-6216-4603-B81A-1F5121423905}" dt="2020-05-23T14:03:33.625" v="27168"/>
          <ac:spMkLst>
            <pc:docMk/>
            <pc:sldMk cId="83697850" sldId="942"/>
            <ac:spMk id="50" creationId="{6041EA66-1C4B-4B16-BA03-8DFB2B3DE7FA}"/>
          </ac:spMkLst>
        </pc:spChg>
        <pc:spChg chg="add del mod">
          <ac:chgData name="Jonathan Neo" userId="499c2d3d-ce76-4636-8e86-6622b1f40b7d" providerId="ADAL" clId="{EAA38B30-6216-4603-B81A-1F5121423905}" dt="2020-05-23T14:03:33.625" v="27168"/>
          <ac:spMkLst>
            <pc:docMk/>
            <pc:sldMk cId="83697850" sldId="942"/>
            <ac:spMk id="51" creationId="{9689F57A-8C9F-4EFF-9CB3-38AD1CE350E6}"/>
          </ac:spMkLst>
        </pc:spChg>
        <pc:spChg chg="mod">
          <ac:chgData name="Jonathan Neo" userId="499c2d3d-ce76-4636-8e86-6622b1f40b7d" providerId="ADAL" clId="{EAA38B30-6216-4603-B81A-1F5121423905}" dt="2020-05-23T14:03:04.214" v="27165"/>
          <ac:spMkLst>
            <pc:docMk/>
            <pc:sldMk cId="83697850" sldId="942"/>
            <ac:spMk id="53" creationId="{14A0678A-2868-4E80-8BCC-1D2B17862082}"/>
          </ac:spMkLst>
        </pc:spChg>
        <pc:spChg chg="add del mod">
          <ac:chgData name="Jonathan Neo" userId="499c2d3d-ce76-4636-8e86-6622b1f40b7d" providerId="ADAL" clId="{EAA38B30-6216-4603-B81A-1F5121423905}" dt="2020-05-23T14:03:33.625" v="27168"/>
          <ac:spMkLst>
            <pc:docMk/>
            <pc:sldMk cId="83697850" sldId="942"/>
            <ac:spMk id="55" creationId="{CE7093F9-0F67-4BC4-9724-E1765F3626A7}"/>
          </ac:spMkLst>
        </pc:spChg>
        <pc:spChg chg="add del mod">
          <ac:chgData name="Jonathan Neo" userId="499c2d3d-ce76-4636-8e86-6622b1f40b7d" providerId="ADAL" clId="{EAA38B30-6216-4603-B81A-1F5121423905}" dt="2020-05-23T14:03:33.625" v="27168"/>
          <ac:spMkLst>
            <pc:docMk/>
            <pc:sldMk cId="83697850" sldId="942"/>
            <ac:spMk id="57" creationId="{875F7E08-168D-406F-8646-8D077EA05A22}"/>
          </ac:spMkLst>
        </pc:spChg>
        <pc:spChg chg="add del mod">
          <ac:chgData name="Jonathan Neo" userId="499c2d3d-ce76-4636-8e86-6622b1f40b7d" providerId="ADAL" clId="{EAA38B30-6216-4603-B81A-1F5121423905}" dt="2020-05-23T14:03:33.625" v="27168"/>
          <ac:spMkLst>
            <pc:docMk/>
            <pc:sldMk cId="83697850" sldId="942"/>
            <ac:spMk id="58" creationId="{7324646D-82F5-4657-ABCC-F83A6A8416CB}"/>
          </ac:spMkLst>
        </pc:spChg>
        <pc:spChg chg="add del mod">
          <ac:chgData name="Jonathan Neo" userId="499c2d3d-ce76-4636-8e86-6622b1f40b7d" providerId="ADAL" clId="{EAA38B30-6216-4603-B81A-1F5121423905}" dt="2020-05-23T14:03:33.625" v="27168"/>
          <ac:spMkLst>
            <pc:docMk/>
            <pc:sldMk cId="83697850" sldId="942"/>
            <ac:spMk id="60" creationId="{7C1D2381-A66A-48A3-BE3F-89A2B2552A29}"/>
          </ac:spMkLst>
        </pc:spChg>
        <pc:spChg chg="mod">
          <ac:chgData name="Jonathan Neo" userId="499c2d3d-ce76-4636-8e86-6622b1f40b7d" providerId="ADAL" clId="{EAA38B30-6216-4603-B81A-1F5121423905}" dt="2020-05-23T14:03:04.214" v="27165"/>
          <ac:spMkLst>
            <pc:docMk/>
            <pc:sldMk cId="83697850" sldId="942"/>
            <ac:spMk id="62" creationId="{6D1B002A-8120-4414-A84E-F6D4EBAB76A3}"/>
          </ac:spMkLst>
        </pc:spChg>
        <pc:spChg chg="add del mod">
          <ac:chgData name="Jonathan Neo" userId="499c2d3d-ce76-4636-8e86-6622b1f40b7d" providerId="ADAL" clId="{EAA38B30-6216-4603-B81A-1F5121423905}" dt="2020-05-23T14:03:33.625" v="27168"/>
          <ac:spMkLst>
            <pc:docMk/>
            <pc:sldMk cId="83697850" sldId="942"/>
            <ac:spMk id="64" creationId="{8471BCB2-6338-430A-8992-5DFDFE11D0D6}"/>
          </ac:spMkLst>
        </pc:spChg>
        <pc:spChg chg="add del mod">
          <ac:chgData name="Jonathan Neo" userId="499c2d3d-ce76-4636-8e86-6622b1f40b7d" providerId="ADAL" clId="{EAA38B30-6216-4603-B81A-1F5121423905}" dt="2020-05-23T14:03:33.625" v="27168"/>
          <ac:spMkLst>
            <pc:docMk/>
            <pc:sldMk cId="83697850" sldId="942"/>
            <ac:spMk id="65" creationId="{661CC6CF-0AB0-4120-95C1-1A523F546F30}"/>
          </ac:spMkLst>
        </pc:spChg>
        <pc:spChg chg="add del mod">
          <ac:chgData name="Jonathan Neo" userId="499c2d3d-ce76-4636-8e86-6622b1f40b7d" providerId="ADAL" clId="{EAA38B30-6216-4603-B81A-1F5121423905}" dt="2020-05-23T14:03:33.625" v="27168"/>
          <ac:spMkLst>
            <pc:docMk/>
            <pc:sldMk cId="83697850" sldId="942"/>
            <ac:spMk id="66" creationId="{67753035-6E88-49E6-816F-7E8BC863E342}"/>
          </ac:spMkLst>
        </pc:spChg>
        <pc:spChg chg="add del mod">
          <ac:chgData name="Jonathan Neo" userId="499c2d3d-ce76-4636-8e86-6622b1f40b7d" providerId="ADAL" clId="{EAA38B30-6216-4603-B81A-1F5121423905}" dt="2020-05-23T14:03:33.625" v="27168"/>
          <ac:spMkLst>
            <pc:docMk/>
            <pc:sldMk cId="83697850" sldId="942"/>
            <ac:spMk id="67" creationId="{573F3998-CF55-404A-B81A-87240BEBBCC9}"/>
          </ac:spMkLst>
        </pc:spChg>
        <pc:spChg chg="add del mod">
          <ac:chgData name="Jonathan Neo" userId="499c2d3d-ce76-4636-8e86-6622b1f40b7d" providerId="ADAL" clId="{EAA38B30-6216-4603-B81A-1F5121423905}" dt="2020-05-23T14:03:33.625" v="27168"/>
          <ac:spMkLst>
            <pc:docMk/>
            <pc:sldMk cId="83697850" sldId="942"/>
            <ac:spMk id="68" creationId="{69CE7278-3260-4809-88AC-425B2D55AF96}"/>
          </ac:spMkLst>
        </pc:spChg>
        <pc:spChg chg="add del mod">
          <ac:chgData name="Jonathan Neo" userId="499c2d3d-ce76-4636-8e86-6622b1f40b7d" providerId="ADAL" clId="{EAA38B30-6216-4603-B81A-1F5121423905}" dt="2020-05-23T14:03:33.625" v="27168"/>
          <ac:spMkLst>
            <pc:docMk/>
            <pc:sldMk cId="83697850" sldId="942"/>
            <ac:spMk id="69" creationId="{794B7BFC-2394-448C-9E39-B4611594588B}"/>
          </ac:spMkLst>
        </pc:spChg>
        <pc:spChg chg="add del mod">
          <ac:chgData name="Jonathan Neo" userId="499c2d3d-ce76-4636-8e86-6622b1f40b7d" providerId="ADAL" clId="{EAA38B30-6216-4603-B81A-1F5121423905}" dt="2020-05-23T14:03:33.625" v="27168"/>
          <ac:spMkLst>
            <pc:docMk/>
            <pc:sldMk cId="83697850" sldId="942"/>
            <ac:spMk id="73" creationId="{65C66753-7B41-4E82-A041-D390987F7F67}"/>
          </ac:spMkLst>
        </pc:spChg>
        <pc:spChg chg="add del mod">
          <ac:chgData name="Jonathan Neo" userId="499c2d3d-ce76-4636-8e86-6622b1f40b7d" providerId="ADAL" clId="{EAA38B30-6216-4603-B81A-1F5121423905}" dt="2020-05-23T14:03:33.625" v="27168"/>
          <ac:spMkLst>
            <pc:docMk/>
            <pc:sldMk cId="83697850" sldId="942"/>
            <ac:spMk id="74" creationId="{32443E9B-51A7-498C-9C86-C3B97680544B}"/>
          </ac:spMkLst>
        </pc:spChg>
        <pc:spChg chg="add del mod">
          <ac:chgData name="Jonathan Neo" userId="499c2d3d-ce76-4636-8e86-6622b1f40b7d" providerId="ADAL" clId="{EAA38B30-6216-4603-B81A-1F5121423905}" dt="2020-05-23T14:03:33.625" v="27168"/>
          <ac:spMkLst>
            <pc:docMk/>
            <pc:sldMk cId="83697850" sldId="942"/>
            <ac:spMk id="75" creationId="{9A365FF9-F1BA-4804-B823-46A899FF57C9}"/>
          </ac:spMkLst>
        </pc:spChg>
        <pc:spChg chg="add del mod">
          <ac:chgData name="Jonathan Neo" userId="499c2d3d-ce76-4636-8e86-6622b1f40b7d" providerId="ADAL" clId="{EAA38B30-6216-4603-B81A-1F5121423905}" dt="2020-05-23T14:03:33.625" v="27168"/>
          <ac:spMkLst>
            <pc:docMk/>
            <pc:sldMk cId="83697850" sldId="942"/>
            <ac:spMk id="76" creationId="{E2F6D695-2DA7-4719-AE59-259D9D3CACFF}"/>
          </ac:spMkLst>
        </pc:spChg>
        <pc:spChg chg="add del mod">
          <ac:chgData name="Jonathan Neo" userId="499c2d3d-ce76-4636-8e86-6622b1f40b7d" providerId="ADAL" clId="{EAA38B30-6216-4603-B81A-1F5121423905}" dt="2020-05-23T14:03:33.625" v="27168"/>
          <ac:spMkLst>
            <pc:docMk/>
            <pc:sldMk cId="83697850" sldId="942"/>
            <ac:spMk id="77" creationId="{ECB1D802-2694-41D2-A3C3-7FA4D5AE054C}"/>
          </ac:spMkLst>
        </pc:spChg>
        <pc:spChg chg="add del mod">
          <ac:chgData name="Jonathan Neo" userId="499c2d3d-ce76-4636-8e86-6622b1f40b7d" providerId="ADAL" clId="{EAA38B30-6216-4603-B81A-1F5121423905}" dt="2020-05-23T14:03:33.625" v="27168"/>
          <ac:spMkLst>
            <pc:docMk/>
            <pc:sldMk cId="83697850" sldId="942"/>
            <ac:spMk id="85" creationId="{1F1EC481-C10B-4370-A098-E088C6B2743F}"/>
          </ac:spMkLst>
        </pc:spChg>
        <pc:spChg chg="del">
          <ac:chgData name="Jonathan Neo" userId="499c2d3d-ce76-4636-8e86-6622b1f40b7d" providerId="ADAL" clId="{EAA38B30-6216-4603-B81A-1F5121423905}" dt="2020-05-23T13:45:20.478" v="27135" actId="478"/>
          <ac:spMkLst>
            <pc:docMk/>
            <pc:sldMk cId="83697850" sldId="942"/>
            <ac:spMk id="88" creationId="{07778A3D-49AD-40B5-8EED-232008570475}"/>
          </ac:spMkLst>
        </pc:spChg>
        <pc:spChg chg="add del mod">
          <ac:chgData name="Jonathan Neo" userId="499c2d3d-ce76-4636-8e86-6622b1f40b7d" providerId="ADAL" clId="{EAA38B30-6216-4603-B81A-1F5121423905}" dt="2020-05-23T14:03:33.625" v="27168"/>
          <ac:spMkLst>
            <pc:docMk/>
            <pc:sldMk cId="83697850" sldId="942"/>
            <ac:spMk id="89" creationId="{4FA22113-EBF0-4D8F-A297-54F82EEDABF5}"/>
          </ac:spMkLst>
        </pc:spChg>
        <pc:spChg chg="add del mod">
          <ac:chgData name="Jonathan Neo" userId="499c2d3d-ce76-4636-8e86-6622b1f40b7d" providerId="ADAL" clId="{EAA38B30-6216-4603-B81A-1F5121423905}" dt="2020-05-23T14:03:33.625" v="27168"/>
          <ac:spMkLst>
            <pc:docMk/>
            <pc:sldMk cId="83697850" sldId="942"/>
            <ac:spMk id="91" creationId="{9A421A3F-6AB6-4CF8-BFFB-94EF6FC6528A}"/>
          </ac:spMkLst>
        </pc:spChg>
        <pc:spChg chg="add del mod">
          <ac:chgData name="Jonathan Neo" userId="499c2d3d-ce76-4636-8e86-6622b1f40b7d" providerId="ADAL" clId="{EAA38B30-6216-4603-B81A-1F5121423905}" dt="2020-05-23T14:03:33.625" v="27168"/>
          <ac:spMkLst>
            <pc:docMk/>
            <pc:sldMk cId="83697850" sldId="942"/>
            <ac:spMk id="93" creationId="{31BE2984-A200-46C2-8489-F2C741416B73}"/>
          </ac:spMkLst>
        </pc:spChg>
        <pc:spChg chg="mod">
          <ac:chgData name="Jonathan Neo" userId="499c2d3d-ce76-4636-8e86-6622b1f40b7d" providerId="ADAL" clId="{EAA38B30-6216-4603-B81A-1F5121423905}" dt="2020-05-23T14:16:12.777" v="27618"/>
          <ac:spMkLst>
            <pc:docMk/>
            <pc:sldMk cId="83697850" sldId="942"/>
            <ac:spMk id="96" creationId="{D8CC0AA6-790D-4E27-A0CE-A59BD8E68574}"/>
          </ac:spMkLst>
        </pc:spChg>
        <pc:spChg chg="mod">
          <ac:chgData name="Jonathan Neo" userId="499c2d3d-ce76-4636-8e86-6622b1f40b7d" providerId="ADAL" clId="{EAA38B30-6216-4603-B81A-1F5121423905}" dt="2020-05-23T14:16:12.777" v="27618"/>
          <ac:spMkLst>
            <pc:docMk/>
            <pc:sldMk cId="83697850" sldId="942"/>
            <ac:spMk id="97" creationId="{2A583459-B3ED-4979-AE6B-617F36B95311}"/>
          </ac:spMkLst>
        </pc:spChg>
        <pc:spChg chg="mod">
          <ac:chgData name="Jonathan Neo" userId="499c2d3d-ce76-4636-8e86-6622b1f40b7d" providerId="ADAL" clId="{EAA38B30-6216-4603-B81A-1F5121423905}" dt="2020-05-23T14:16:12.777" v="27618"/>
          <ac:spMkLst>
            <pc:docMk/>
            <pc:sldMk cId="83697850" sldId="942"/>
            <ac:spMk id="98" creationId="{E2EA62C3-55B1-4B23-AA58-4F36846A6DF0}"/>
          </ac:spMkLst>
        </pc:spChg>
        <pc:spChg chg="add mod">
          <ac:chgData name="Jonathan Neo" userId="499c2d3d-ce76-4636-8e86-6622b1f40b7d" providerId="ADAL" clId="{EAA38B30-6216-4603-B81A-1F5121423905}" dt="2020-05-23T14:19:12.404" v="28237" actId="20577"/>
          <ac:spMkLst>
            <pc:docMk/>
            <pc:sldMk cId="83697850" sldId="942"/>
            <ac:spMk id="100" creationId="{86CC8B52-FF42-4328-AD35-CAEF3402EB1A}"/>
          </ac:spMkLst>
        </pc:spChg>
        <pc:grpChg chg="add del mod">
          <ac:chgData name="Jonathan Neo" userId="499c2d3d-ce76-4636-8e86-6622b1f40b7d" providerId="ADAL" clId="{EAA38B30-6216-4603-B81A-1F5121423905}" dt="2020-05-23T14:03:33.625" v="27168"/>
          <ac:grpSpMkLst>
            <pc:docMk/>
            <pc:sldMk cId="83697850" sldId="942"/>
            <ac:grpSpMk id="34" creationId="{7627F678-2DE0-4461-A8FD-ECFE25351D64}"/>
          </ac:grpSpMkLst>
        </pc:grpChg>
        <pc:grpChg chg="add del mod">
          <ac:chgData name="Jonathan Neo" userId="499c2d3d-ce76-4636-8e86-6622b1f40b7d" providerId="ADAL" clId="{EAA38B30-6216-4603-B81A-1F5121423905}" dt="2020-05-23T14:03:33.625" v="27168"/>
          <ac:grpSpMkLst>
            <pc:docMk/>
            <pc:sldMk cId="83697850" sldId="942"/>
            <ac:grpSpMk id="52" creationId="{4E675505-AD35-452B-9638-ED86E74BF7D4}"/>
          </ac:grpSpMkLst>
        </pc:grpChg>
        <pc:grpChg chg="add del mod">
          <ac:chgData name="Jonathan Neo" userId="499c2d3d-ce76-4636-8e86-6622b1f40b7d" providerId="ADAL" clId="{EAA38B30-6216-4603-B81A-1F5121423905}" dt="2020-05-23T14:03:33.625" v="27168"/>
          <ac:grpSpMkLst>
            <pc:docMk/>
            <pc:sldMk cId="83697850" sldId="942"/>
            <ac:grpSpMk id="61" creationId="{DB47C026-1FCE-4483-A4CB-AAA0D16D417D}"/>
          </ac:grpSpMkLst>
        </pc:grpChg>
        <pc:grpChg chg="del">
          <ac:chgData name="Jonathan Neo" userId="499c2d3d-ce76-4636-8e86-6622b1f40b7d" providerId="ADAL" clId="{EAA38B30-6216-4603-B81A-1F5121423905}" dt="2020-05-23T13:45:20.478" v="27135" actId="478"/>
          <ac:grpSpMkLst>
            <pc:docMk/>
            <pc:sldMk cId="83697850" sldId="942"/>
            <ac:grpSpMk id="80" creationId="{57B3ECC4-2AE7-48F2-A38F-54F204E6E8EF}"/>
          </ac:grpSpMkLst>
        </pc:grpChg>
        <pc:grpChg chg="add mod">
          <ac:chgData name="Jonathan Neo" userId="499c2d3d-ce76-4636-8e86-6622b1f40b7d" providerId="ADAL" clId="{EAA38B30-6216-4603-B81A-1F5121423905}" dt="2020-05-23T14:16:14.651" v="27619" actId="1076"/>
          <ac:grpSpMkLst>
            <pc:docMk/>
            <pc:sldMk cId="83697850" sldId="942"/>
            <ac:grpSpMk id="94" creationId="{F3D91147-1499-4E71-BBED-D23FD54FD7E7}"/>
          </ac:grpSpMkLst>
        </pc:grpChg>
        <pc:grpChg chg="mod">
          <ac:chgData name="Jonathan Neo" userId="499c2d3d-ce76-4636-8e86-6622b1f40b7d" providerId="ADAL" clId="{EAA38B30-6216-4603-B81A-1F5121423905}" dt="2020-05-23T14:16:12.777" v="27618"/>
          <ac:grpSpMkLst>
            <pc:docMk/>
            <pc:sldMk cId="83697850" sldId="942"/>
            <ac:grpSpMk id="95" creationId="{3DB0684F-3EBE-4CDF-A736-C090C88248E8}"/>
          </ac:grpSpMkLst>
        </pc:grpChg>
        <pc:picChg chg="del">
          <ac:chgData name="Jonathan Neo" userId="499c2d3d-ce76-4636-8e86-6622b1f40b7d" providerId="ADAL" clId="{EAA38B30-6216-4603-B81A-1F5121423905}" dt="2020-05-23T13:45:20.478" v="27135" actId="478"/>
          <ac:picMkLst>
            <pc:docMk/>
            <pc:sldMk cId="83697850" sldId="942"/>
            <ac:picMk id="16" creationId="{502A96A6-B343-49DA-B760-FB35782DFFE0}"/>
          </ac:picMkLst>
        </pc:picChg>
        <pc:picChg chg="del">
          <ac:chgData name="Jonathan Neo" userId="499c2d3d-ce76-4636-8e86-6622b1f40b7d" providerId="ADAL" clId="{EAA38B30-6216-4603-B81A-1F5121423905}" dt="2020-05-23T13:45:20.478" v="27135" actId="478"/>
          <ac:picMkLst>
            <pc:docMk/>
            <pc:sldMk cId="83697850" sldId="942"/>
            <ac:picMk id="20" creationId="{5FA00E34-1326-4B05-ACA6-AEAF5BC8A07C}"/>
          </ac:picMkLst>
        </pc:picChg>
        <pc:picChg chg="mod">
          <ac:chgData name="Jonathan Neo" userId="499c2d3d-ce76-4636-8e86-6622b1f40b7d" providerId="ADAL" clId="{EAA38B30-6216-4603-B81A-1F5121423905}" dt="2020-05-23T14:03:04.214" v="27165"/>
          <ac:picMkLst>
            <pc:docMk/>
            <pc:sldMk cId="83697850" sldId="942"/>
            <ac:picMk id="36" creationId="{2D2FAD7D-201A-461C-8445-6A84B6167BB7}"/>
          </ac:picMkLst>
        </pc:picChg>
        <pc:picChg chg="mod">
          <ac:chgData name="Jonathan Neo" userId="499c2d3d-ce76-4636-8e86-6622b1f40b7d" providerId="ADAL" clId="{EAA38B30-6216-4603-B81A-1F5121423905}" dt="2020-05-23T14:03:04.214" v="27165"/>
          <ac:picMkLst>
            <pc:docMk/>
            <pc:sldMk cId="83697850" sldId="942"/>
            <ac:picMk id="54" creationId="{B0E79B49-DB00-4B31-B2DE-CDD89FB04818}"/>
          </ac:picMkLst>
        </pc:picChg>
        <pc:picChg chg="mod">
          <ac:chgData name="Jonathan Neo" userId="499c2d3d-ce76-4636-8e86-6622b1f40b7d" providerId="ADAL" clId="{EAA38B30-6216-4603-B81A-1F5121423905}" dt="2020-05-23T14:03:04.214" v="27165"/>
          <ac:picMkLst>
            <pc:docMk/>
            <pc:sldMk cId="83697850" sldId="942"/>
            <ac:picMk id="63" creationId="{B68649AB-046D-4ABD-8A14-931A11B7BE14}"/>
          </ac:picMkLst>
        </pc:picChg>
        <pc:picChg chg="del">
          <ac:chgData name="Jonathan Neo" userId="499c2d3d-ce76-4636-8e86-6622b1f40b7d" providerId="ADAL" clId="{EAA38B30-6216-4603-B81A-1F5121423905}" dt="2020-05-23T13:45:20.478" v="27135" actId="478"/>
          <ac:picMkLst>
            <pc:docMk/>
            <pc:sldMk cId="83697850" sldId="942"/>
            <ac:picMk id="87" creationId="{71CCD16D-95AA-4FCD-953C-ADC7B5EB8E40}"/>
          </ac:picMkLst>
        </pc:picChg>
        <pc:picChg chg="add mod">
          <ac:chgData name="Jonathan Neo" userId="499c2d3d-ce76-4636-8e86-6622b1f40b7d" providerId="ADAL" clId="{EAA38B30-6216-4603-B81A-1F5121423905}" dt="2020-05-23T14:16:14.651" v="27619" actId="1076"/>
          <ac:picMkLst>
            <pc:docMk/>
            <pc:sldMk cId="83697850" sldId="942"/>
            <ac:picMk id="99" creationId="{FEC87592-5CE0-40A6-9067-05FA24FCFFB6}"/>
          </ac:picMkLst>
        </pc:picChg>
        <pc:cxnChg chg="add del mod">
          <ac:chgData name="Jonathan Neo" userId="499c2d3d-ce76-4636-8e86-6622b1f40b7d" providerId="ADAL" clId="{EAA38B30-6216-4603-B81A-1F5121423905}" dt="2020-05-23T14:03:33.625" v="27168"/>
          <ac:cxnSpMkLst>
            <pc:docMk/>
            <pc:sldMk cId="83697850" sldId="942"/>
            <ac:cxnSpMk id="22" creationId="{71EC863F-76DF-4DED-B2A5-54C625310E10}"/>
          </ac:cxnSpMkLst>
        </pc:cxnChg>
        <pc:cxnChg chg="add del mod">
          <ac:chgData name="Jonathan Neo" userId="499c2d3d-ce76-4636-8e86-6622b1f40b7d" providerId="ADAL" clId="{EAA38B30-6216-4603-B81A-1F5121423905}" dt="2020-05-23T14:03:33.625" v="27168"/>
          <ac:cxnSpMkLst>
            <pc:docMk/>
            <pc:sldMk cId="83697850" sldId="942"/>
            <ac:cxnSpMk id="27" creationId="{7D5F38CC-1D14-468E-97A1-025B9EB61985}"/>
          </ac:cxnSpMkLst>
        </pc:cxnChg>
        <pc:cxnChg chg="add del mod">
          <ac:chgData name="Jonathan Neo" userId="499c2d3d-ce76-4636-8e86-6622b1f40b7d" providerId="ADAL" clId="{EAA38B30-6216-4603-B81A-1F5121423905}" dt="2020-05-23T14:03:33.625" v="27168"/>
          <ac:cxnSpMkLst>
            <pc:docMk/>
            <pc:sldMk cId="83697850" sldId="942"/>
            <ac:cxnSpMk id="28" creationId="{7BB06774-7466-43B8-93C1-EC4BF813B139}"/>
          </ac:cxnSpMkLst>
        </pc:cxnChg>
        <pc:cxnChg chg="add del mod">
          <ac:chgData name="Jonathan Neo" userId="499c2d3d-ce76-4636-8e86-6622b1f40b7d" providerId="ADAL" clId="{EAA38B30-6216-4603-B81A-1F5121423905}" dt="2020-05-23T14:03:33.625" v="27168"/>
          <ac:cxnSpMkLst>
            <pc:docMk/>
            <pc:sldMk cId="83697850" sldId="942"/>
            <ac:cxnSpMk id="29" creationId="{8132E0C0-56C3-4B49-83D2-5F90D2444686}"/>
          </ac:cxnSpMkLst>
        </pc:cxnChg>
        <pc:cxnChg chg="add del mod">
          <ac:chgData name="Jonathan Neo" userId="499c2d3d-ce76-4636-8e86-6622b1f40b7d" providerId="ADAL" clId="{EAA38B30-6216-4603-B81A-1F5121423905}" dt="2020-05-23T14:03:33.625" v="27168"/>
          <ac:cxnSpMkLst>
            <pc:docMk/>
            <pc:sldMk cId="83697850" sldId="942"/>
            <ac:cxnSpMk id="38" creationId="{7EFFE5E7-F878-4C3A-BEF0-8910D34272CF}"/>
          </ac:cxnSpMkLst>
        </pc:cxnChg>
        <pc:cxnChg chg="add del mod">
          <ac:chgData name="Jonathan Neo" userId="499c2d3d-ce76-4636-8e86-6622b1f40b7d" providerId="ADAL" clId="{EAA38B30-6216-4603-B81A-1F5121423905}" dt="2020-05-23T14:03:33.625" v="27168"/>
          <ac:cxnSpMkLst>
            <pc:docMk/>
            <pc:sldMk cId="83697850" sldId="942"/>
            <ac:cxnSpMk id="44" creationId="{2AFCA2A3-B0DF-4256-B786-6FC0309C7BC1}"/>
          </ac:cxnSpMkLst>
        </pc:cxnChg>
        <pc:cxnChg chg="add del mod">
          <ac:chgData name="Jonathan Neo" userId="499c2d3d-ce76-4636-8e86-6622b1f40b7d" providerId="ADAL" clId="{EAA38B30-6216-4603-B81A-1F5121423905}" dt="2020-05-23T14:03:33.625" v="27168"/>
          <ac:cxnSpMkLst>
            <pc:docMk/>
            <pc:sldMk cId="83697850" sldId="942"/>
            <ac:cxnSpMk id="46" creationId="{6955C94C-6F16-4052-B15F-0F17F7D016B0}"/>
          </ac:cxnSpMkLst>
        </pc:cxnChg>
        <pc:cxnChg chg="add del mod">
          <ac:chgData name="Jonathan Neo" userId="499c2d3d-ce76-4636-8e86-6622b1f40b7d" providerId="ADAL" clId="{EAA38B30-6216-4603-B81A-1F5121423905}" dt="2020-05-23T14:03:33.625" v="27168"/>
          <ac:cxnSpMkLst>
            <pc:docMk/>
            <pc:sldMk cId="83697850" sldId="942"/>
            <ac:cxnSpMk id="47" creationId="{EE494BBA-249B-4C49-ABD2-0B6B4CA92A7F}"/>
          </ac:cxnSpMkLst>
        </pc:cxnChg>
        <pc:cxnChg chg="add del mod">
          <ac:chgData name="Jonathan Neo" userId="499c2d3d-ce76-4636-8e86-6622b1f40b7d" providerId="ADAL" clId="{EAA38B30-6216-4603-B81A-1F5121423905}" dt="2020-05-23T14:03:33.625" v="27168"/>
          <ac:cxnSpMkLst>
            <pc:docMk/>
            <pc:sldMk cId="83697850" sldId="942"/>
            <ac:cxnSpMk id="56" creationId="{FE2D7BA6-9B5B-4B77-86B5-B9CA89122280}"/>
          </ac:cxnSpMkLst>
        </pc:cxnChg>
        <pc:cxnChg chg="add del mod">
          <ac:chgData name="Jonathan Neo" userId="499c2d3d-ce76-4636-8e86-6622b1f40b7d" providerId="ADAL" clId="{EAA38B30-6216-4603-B81A-1F5121423905}" dt="2020-05-23T14:03:33.625" v="27168"/>
          <ac:cxnSpMkLst>
            <pc:docMk/>
            <pc:sldMk cId="83697850" sldId="942"/>
            <ac:cxnSpMk id="59" creationId="{6CECFED3-CC19-4AAD-A257-DAE6092CA938}"/>
          </ac:cxnSpMkLst>
        </pc:cxnChg>
        <pc:cxnChg chg="add del mod">
          <ac:chgData name="Jonathan Neo" userId="499c2d3d-ce76-4636-8e86-6622b1f40b7d" providerId="ADAL" clId="{EAA38B30-6216-4603-B81A-1F5121423905}" dt="2020-05-23T14:03:33.625" v="27168"/>
          <ac:cxnSpMkLst>
            <pc:docMk/>
            <pc:sldMk cId="83697850" sldId="942"/>
            <ac:cxnSpMk id="70" creationId="{17783466-7E4B-4292-BD42-952BCBD2E41E}"/>
          </ac:cxnSpMkLst>
        </pc:cxnChg>
        <pc:cxnChg chg="add del mod">
          <ac:chgData name="Jonathan Neo" userId="499c2d3d-ce76-4636-8e86-6622b1f40b7d" providerId="ADAL" clId="{EAA38B30-6216-4603-B81A-1F5121423905}" dt="2020-05-23T14:03:33.625" v="27168"/>
          <ac:cxnSpMkLst>
            <pc:docMk/>
            <pc:sldMk cId="83697850" sldId="942"/>
            <ac:cxnSpMk id="71" creationId="{7955CB70-FB34-4430-A467-504D358A66EA}"/>
          </ac:cxnSpMkLst>
        </pc:cxnChg>
        <pc:cxnChg chg="add del mod">
          <ac:chgData name="Jonathan Neo" userId="499c2d3d-ce76-4636-8e86-6622b1f40b7d" providerId="ADAL" clId="{EAA38B30-6216-4603-B81A-1F5121423905}" dt="2020-05-23T14:03:33.625" v="27168"/>
          <ac:cxnSpMkLst>
            <pc:docMk/>
            <pc:sldMk cId="83697850" sldId="942"/>
            <ac:cxnSpMk id="72" creationId="{0C30FE8B-9D11-4F24-B578-827E7DD7EED7}"/>
          </ac:cxnSpMkLst>
        </pc:cxnChg>
        <pc:cxnChg chg="add del mod">
          <ac:chgData name="Jonathan Neo" userId="499c2d3d-ce76-4636-8e86-6622b1f40b7d" providerId="ADAL" clId="{EAA38B30-6216-4603-B81A-1F5121423905}" dt="2020-05-23T14:03:33.625" v="27168"/>
          <ac:cxnSpMkLst>
            <pc:docMk/>
            <pc:sldMk cId="83697850" sldId="942"/>
            <ac:cxnSpMk id="78" creationId="{107C6CC1-BD07-4423-AF26-DED7778ACA86}"/>
          </ac:cxnSpMkLst>
        </pc:cxnChg>
        <pc:cxnChg chg="add del mod">
          <ac:chgData name="Jonathan Neo" userId="499c2d3d-ce76-4636-8e86-6622b1f40b7d" providerId="ADAL" clId="{EAA38B30-6216-4603-B81A-1F5121423905}" dt="2020-05-23T14:03:33.625" v="27168"/>
          <ac:cxnSpMkLst>
            <pc:docMk/>
            <pc:sldMk cId="83697850" sldId="942"/>
            <ac:cxnSpMk id="79" creationId="{58EDCB87-31EC-408F-85B9-FE5F8CD49947}"/>
          </ac:cxnSpMkLst>
        </pc:cxnChg>
        <pc:cxnChg chg="add del mod">
          <ac:chgData name="Jonathan Neo" userId="499c2d3d-ce76-4636-8e86-6622b1f40b7d" providerId="ADAL" clId="{EAA38B30-6216-4603-B81A-1F5121423905}" dt="2020-05-23T14:03:33.625" v="27168"/>
          <ac:cxnSpMkLst>
            <pc:docMk/>
            <pc:sldMk cId="83697850" sldId="942"/>
            <ac:cxnSpMk id="86" creationId="{92A8908A-95FF-4706-A2A2-66B088B78388}"/>
          </ac:cxnSpMkLst>
        </pc:cxnChg>
        <pc:cxnChg chg="add del mod">
          <ac:chgData name="Jonathan Neo" userId="499c2d3d-ce76-4636-8e86-6622b1f40b7d" providerId="ADAL" clId="{EAA38B30-6216-4603-B81A-1F5121423905}" dt="2020-05-23T14:03:33.625" v="27168"/>
          <ac:cxnSpMkLst>
            <pc:docMk/>
            <pc:sldMk cId="83697850" sldId="942"/>
            <ac:cxnSpMk id="90" creationId="{764BDB0A-8C7A-4120-817D-F0D133DD13EA}"/>
          </ac:cxnSpMkLst>
        </pc:cxnChg>
        <pc:cxnChg chg="add del mod">
          <ac:chgData name="Jonathan Neo" userId="499c2d3d-ce76-4636-8e86-6622b1f40b7d" providerId="ADAL" clId="{EAA38B30-6216-4603-B81A-1F5121423905}" dt="2020-05-23T14:03:33.625" v="27168"/>
          <ac:cxnSpMkLst>
            <pc:docMk/>
            <pc:sldMk cId="83697850" sldId="942"/>
            <ac:cxnSpMk id="92" creationId="{A6608E60-E1B9-4A7D-90E5-84930752A464}"/>
          </ac:cxnSpMkLst>
        </pc:cxnChg>
      </pc:sldChg>
      <pc:sldChg chg="addSp delSp modSp add mod delAnim modAnim">
        <pc:chgData name="Jonathan Neo" userId="499c2d3d-ce76-4636-8e86-6622b1f40b7d" providerId="ADAL" clId="{EAA38B30-6216-4603-B81A-1F5121423905}" dt="2020-05-23T16:12:33.231" v="32374"/>
        <pc:sldMkLst>
          <pc:docMk/>
          <pc:sldMk cId="218565807" sldId="943"/>
        </pc:sldMkLst>
        <pc:spChg chg="add mod">
          <ac:chgData name="Jonathan Neo" userId="499c2d3d-ce76-4636-8e86-6622b1f40b7d" providerId="ADAL" clId="{EAA38B30-6216-4603-B81A-1F5121423905}" dt="2020-05-23T14:40:04.236" v="29029" actId="552"/>
          <ac:spMkLst>
            <pc:docMk/>
            <pc:sldMk cId="218565807" sldId="943"/>
            <ac:spMk id="14" creationId="{C00DEC7A-11DF-4047-8350-F7B54EFECF0F}"/>
          </ac:spMkLst>
        </pc:spChg>
        <pc:spChg chg="add mod">
          <ac:chgData name="Jonathan Neo" userId="499c2d3d-ce76-4636-8e86-6622b1f40b7d" providerId="ADAL" clId="{EAA38B30-6216-4603-B81A-1F5121423905}" dt="2020-05-23T14:41:09.350" v="29076" actId="1076"/>
          <ac:spMkLst>
            <pc:docMk/>
            <pc:sldMk cId="218565807" sldId="943"/>
            <ac:spMk id="15" creationId="{24B6919C-C5D0-4471-846B-5ADD35276B66}"/>
          </ac:spMkLst>
        </pc:spChg>
        <pc:spChg chg="mod">
          <ac:chgData name="Jonathan Neo" userId="499c2d3d-ce76-4636-8e86-6622b1f40b7d" providerId="ADAL" clId="{EAA38B30-6216-4603-B81A-1F5121423905}" dt="2020-05-23T14:44:37.920" v="29233" actId="20577"/>
          <ac:spMkLst>
            <pc:docMk/>
            <pc:sldMk cId="218565807" sldId="943"/>
            <ac:spMk id="17" creationId="{93E65CD9-83DB-4E3C-9F62-42DFAD904B00}"/>
          </ac:spMkLst>
        </pc:spChg>
        <pc:spChg chg="add mod">
          <ac:chgData name="Jonathan Neo" userId="499c2d3d-ce76-4636-8e86-6622b1f40b7d" providerId="ADAL" clId="{EAA38B30-6216-4603-B81A-1F5121423905}" dt="2020-05-23T14:44:05.969" v="29219" actId="555"/>
          <ac:spMkLst>
            <pc:docMk/>
            <pc:sldMk cId="218565807" sldId="943"/>
            <ac:spMk id="19" creationId="{2E1F91CA-FCAD-4C3A-892C-6EA8C00FDC58}"/>
          </ac:spMkLst>
        </pc:spChg>
        <pc:spChg chg="add del mod">
          <ac:chgData name="Jonathan Neo" userId="499c2d3d-ce76-4636-8e86-6622b1f40b7d" providerId="ADAL" clId="{EAA38B30-6216-4603-B81A-1F5121423905}" dt="2020-05-23T14:42:39.411" v="29206" actId="478"/>
          <ac:spMkLst>
            <pc:docMk/>
            <pc:sldMk cId="218565807" sldId="943"/>
            <ac:spMk id="20" creationId="{803192FD-B6AB-4601-A368-B4ABE17469ED}"/>
          </ac:spMkLst>
        </pc:spChg>
        <pc:spChg chg="mod">
          <ac:chgData name="Jonathan Neo" userId="499c2d3d-ce76-4636-8e86-6622b1f40b7d" providerId="ADAL" clId="{EAA38B30-6216-4603-B81A-1F5121423905}" dt="2020-05-23T14:44:43.210" v="29250" actId="20577"/>
          <ac:spMkLst>
            <pc:docMk/>
            <pc:sldMk cId="218565807" sldId="943"/>
            <ac:spMk id="22" creationId="{FDCD0247-CCE2-42A6-8392-325692831A3C}"/>
          </ac:spMkLst>
        </pc:spChg>
        <pc:spChg chg="add mod">
          <ac:chgData name="Jonathan Neo" userId="499c2d3d-ce76-4636-8e86-6622b1f40b7d" providerId="ADAL" clId="{EAA38B30-6216-4603-B81A-1F5121423905}" dt="2020-05-23T14:42:33.484" v="29205" actId="1076"/>
          <ac:spMkLst>
            <pc:docMk/>
            <pc:sldMk cId="218565807" sldId="943"/>
            <ac:spMk id="25" creationId="{3498107F-53A8-41AE-83AE-CC49770041AB}"/>
          </ac:spMkLst>
        </pc:spChg>
        <pc:spChg chg="mod">
          <ac:chgData name="Jonathan Neo" userId="499c2d3d-ce76-4636-8e86-6622b1f40b7d" providerId="ADAL" clId="{EAA38B30-6216-4603-B81A-1F5121423905}" dt="2020-05-23T14:38:17.568" v="29011"/>
          <ac:spMkLst>
            <pc:docMk/>
            <pc:sldMk cId="218565807" sldId="943"/>
            <ac:spMk id="27" creationId="{93DB7563-46B1-40E8-AFAB-6F59A0818E58}"/>
          </ac:spMkLst>
        </pc:spChg>
        <pc:spChg chg="add mod">
          <ac:chgData name="Jonathan Neo" userId="499c2d3d-ce76-4636-8e86-6622b1f40b7d" providerId="ADAL" clId="{EAA38B30-6216-4603-B81A-1F5121423905}" dt="2020-05-23T14:39:51.500" v="29027" actId="164"/>
          <ac:spMkLst>
            <pc:docMk/>
            <pc:sldMk cId="218565807" sldId="943"/>
            <ac:spMk id="29" creationId="{1CF935A0-4E86-4B8A-AFA6-245FB398D82A}"/>
          </ac:spMkLst>
        </pc:spChg>
        <pc:spChg chg="add del mod">
          <ac:chgData name="Jonathan Neo" userId="499c2d3d-ce76-4636-8e86-6622b1f40b7d" providerId="ADAL" clId="{EAA38B30-6216-4603-B81A-1F5121423905}" dt="2020-05-23T14:38:32.325" v="29012" actId="478"/>
          <ac:spMkLst>
            <pc:docMk/>
            <pc:sldMk cId="218565807" sldId="943"/>
            <ac:spMk id="30" creationId="{F6EE1056-0D14-4165-A75E-79359BA01074}"/>
          </ac:spMkLst>
        </pc:spChg>
        <pc:spChg chg="add del mod">
          <ac:chgData name="Jonathan Neo" userId="499c2d3d-ce76-4636-8e86-6622b1f40b7d" providerId="ADAL" clId="{EAA38B30-6216-4603-B81A-1F5121423905}" dt="2020-05-23T14:38:32.325" v="29012" actId="478"/>
          <ac:spMkLst>
            <pc:docMk/>
            <pc:sldMk cId="218565807" sldId="943"/>
            <ac:spMk id="31" creationId="{E2CD02AC-C5D5-4736-9234-EE434A0105C9}"/>
          </ac:spMkLst>
        </pc:spChg>
        <pc:spChg chg="add del mod">
          <ac:chgData name="Jonathan Neo" userId="499c2d3d-ce76-4636-8e86-6622b1f40b7d" providerId="ADAL" clId="{EAA38B30-6216-4603-B81A-1F5121423905}" dt="2020-05-23T14:38:32.325" v="29012" actId="478"/>
          <ac:spMkLst>
            <pc:docMk/>
            <pc:sldMk cId="218565807" sldId="943"/>
            <ac:spMk id="32" creationId="{21836916-D67C-41FC-A224-1DD9B38877D1}"/>
          </ac:spMkLst>
        </pc:spChg>
        <pc:spChg chg="add del mod">
          <ac:chgData name="Jonathan Neo" userId="499c2d3d-ce76-4636-8e86-6622b1f40b7d" providerId="ADAL" clId="{EAA38B30-6216-4603-B81A-1F5121423905}" dt="2020-05-23T14:38:34.751" v="29014" actId="478"/>
          <ac:spMkLst>
            <pc:docMk/>
            <pc:sldMk cId="218565807" sldId="943"/>
            <ac:spMk id="34" creationId="{E7BB1FFD-8C74-4139-B16D-BE61C147CE05}"/>
          </ac:spMkLst>
        </pc:spChg>
        <pc:spChg chg="add mod">
          <ac:chgData name="Jonathan Neo" userId="499c2d3d-ce76-4636-8e86-6622b1f40b7d" providerId="ADAL" clId="{EAA38B30-6216-4603-B81A-1F5121423905}" dt="2020-05-23T14:55:26.684" v="29483" actId="554"/>
          <ac:spMkLst>
            <pc:docMk/>
            <pc:sldMk cId="218565807" sldId="943"/>
            <ac:spMk id="35" creationId="{98DFB58C-8C7F-4A40-95D4-B48F47886171}"/>
          </ac:spMkLst>
        </pc:spChg>
        <pc:spChg chg="mod">
          <ac:chgData name="Jonathan Neo" userId="499c2d3d-ce76-4636-8e86-6622b1f40b7d" providerId="ADAL" clId="{EAA38B30-6216-4603-B81A-1F5121423905}" dt="2020-05-23T14:38:56.968" v="29025" actId="20577"/>
          <ac:spMkLst>
            <pc:docMk/>
            <pc:sldMk cId="218565807" sldId="943"/>
            <ac:spMk id="37" creationId="{BD88B74F-BBF1-4190-B6FA-44CEA1114099}"/>
          </ac:spMkLst>
        </pc:spChg>
        <pc:spChg chg="mod">
          <ac:chgData name="Jonathan Neo" userId="499c2d3d-ce76-4636-8e86-6622b1f40b7d" providerId="ADAL" clId="{EAA38B30-6216-4603-B81A-1F5121423905}" dt="2020-05-23T14:21:19.892" v="28435" actId="20577"/>
          <ac:spMkLst>
            <pc:docMk/>
            <pc:sldMk cId="218565807" sldId="943"/>
            <ac:spMk id="45" creationId="{302E753B-6092-42E1-A754-BACC7F259AAD}"/>
          </ac:spMkLst>
        </pc:spChg>
        <pc:spChg chg="add mod">
          <ac:chgData name="Jonathan Neo" userId="499c2d3d-ce76-4636-8e86-6622b1f40b7d" providerId="ADAL" clId="{EAA38B30-6216-4603-B81A-1F5121423905}" dt="2020-05-23T14:49:43.788" v="29348" actId="14100"/>
          <ac:spMkLst>
            <pc:docMk/>
            <pc:sldMk cId="218565807" sldId="943"/>
            <ac:spMk id="46" creationId="{CE62EE9F-9DEC-4ABF-AD72-9DA38B9A3B28}"/>
          </ac:spMkLst>
        </pc:spChg>
        <pc:spChg chg="add del mod">
          <ac:chgData name="Jonathan Neo" userId="499c2d3d-ce76-4636-8e86-6622b1f40b7d" providerId="ADAL" clId="{EAA38B30-6216-4603-B81A-1F5121423905}" dt="2020-05-23T14:43:06.352" v="29212"/>
          <ac:spMkLst>
            <pc:docMk/>
            <pc:sldMk cId="218565807" sldId="943"/>
            <ac:spMk id="47" creationId="{82DB3B68-2BAE-4868-B23B-FB9BBB73E8B2}"/>
          </ac:spMkLst>
        </pc:spChg>
        <pc:spChg chg="add mod">
          <ac:chgData name="Jonathan Neo" userId="499c2d3d-ce76-4636-8e86-6622b1f40b7d" providerId="ADAL" clId="{EAA38B30-6216-4603-B81A-1F5121423905}" dt="2020-05-23T14:44:05.969" v="29219" actId="555"/>
          <ac:spMkLst>
            <pc:docMk/>
            <pc:sldMk cId="218565807" sldId="943"/>
            <ac:spMk id="49" creationId="{7656C585-36B1-48B4-B732-BAC023B98355}"/>
          </ac:spMkLst>
        </pc:spChg>
        <pc:spChg chg="add mod">
          <ac:chgData name="Jonathan Neo" userId="499c2d3d-ce76-4636-8e86-6622b1f40b7d" providerId="ADAL" clId="{EAA38B30-6216-4603-B81A-1F5121423905}" dt="2020-05-23T14:44:05.969" v="29219" actId="555"/>
          <ac:spMkLst>
            <pc:docMk/>
            <pc:sldMk cId="218565807" sldId="943"/>
            <ac:spMk id="50" creationId="{7A24AB58-69D7-4DF2-AD0A-300056C6DC5F}"/>
          </ac:spMkLst>
        </pc:spChg>
        <pc:spChg chg="add mod">
          <ac:chgData name="Jonathan Neo" userId="499c2d3d-ce76-4636-8e86-6622b1f40b7d" providerId="ADAL" clId="{EAA38B30-6216-4603-B81A-1F5121423905}" dt="2020-05-23T14:44:05.969" v="29219" actId="555"/>
          <ac:spMkLst>
            <pc:docMk/>
            <pc:sldMk cId="218565807" sldId="943"/>
            <ac:spMk id="51" creationId="{80C7348F-0EB8-4BBE-A111-E314A2A4447A}"/>
          </ac:spMkLst>
        </pc:spChg>
        <pc:spChg chg="add mod">
          <ac:chgData name="Jonathan Neo" userId="499c2d3d-ce76-4636-8e86-6622b1f40b7d" providerId="ADAL" clId="{EAA38B30-6216-4603-B81A-1F5121423905}" dt="2020-05-23T14:44:05.969" v="29219" actId="555"/>
          <ac:spMkLst>
            <pc:docMk/>
            <pc:sldMk cId="218565807" sldId="943"/>
            <ac:spMk id="55" creationId="{15558E4E-1120-403F-ACE2-280F6BC864D8}"/>
          </ac:spMkLst>
        </pc:spChg>
        <pc:spChg chg="add mod">
          <ac:chgData name="Jonathan Neo" userId="499c2d3d-ce76-4636-8e86-6622b1f40b7d" providerId="ADAL" clId="{EAA38B30-6216-4603-B81A-1F5121423905}" dt="2020-05-23T14:50:25.575" v="29363" actId="1076"/>
          <ac:spMkLst>
            <pc:docMk/>
            <pc:sldMk cId="218565807" sldId="943"/>
            <ac:spMk id="58" creationId="{24B1B330-FD46-4560-A509-3E4236B1BC0E}"/>
          </ac:spMkLst>
        </pc:spChg>
        <pc:spChg chg="add mod">
          <ac:chgData name="Jonathan Neo" userId="499c2d3d-ce76-4636-8e86-6622b1f40b7d" providerId="ADAL" clId="{EAA38B30-6216-4603-B81A-1F5121423905}" dt="2020-05-23T14:45:56.773" v="29283" actId="1076"/>
          <ac:spMkLst>
            <pc:docMk/>
            <pc:sldMk cId="218565807" sldId="943"/>
            <ac:spMk id="59" creationId="{29ADB074-CF48-4B77-A3C1-E91C6EB39670}"/>
          </ac:spMkLst>
        </pc:spChg>
        <pc:spChg chg="add mod">
          <ac:chgData name="Jonathan Neo" userId="499c2d3d-ce76-4636-8e86-6622b1f40b7d" providerId="ADAL" clId="{EAA38B30-6216-4603-B81A-1F5121423905}" dt="2020-05-23T14:45:32.184" v="29278" actId="208"/>
          <ac:spMkLst>
            <pc:docMk/>
            <pc:sldMk cId="218565807" sldId="943"/>
            <ac:spMk id="60" creationId="{B76EBEC8-28BA-4B95-938D-2C0619D12721}"/>
          </ac:spMkLst>
        </pc:spChg>
        <pc:spChg chg="add mod">
          <ac:chgData name="Jonathan Neo" userId="499c2d3d-ce76-4636-8e86-6622b1f40b7d" providerId="ADAL" clId="{EAA38B30-6216-4603-B81A-1F5121423905}" dt="2020-05-23T14:45:32.184" v="29278" actId="208"/>
          <ac:spMkLst>
            <pc:docMk/>
            <pc:sldMk cId="218565807" sldId="943"/>
            <ac:spMk id="61" creationId="{E31D3A26-7194-4CEB-8D95-3002AAC43FBE}"/>
          </ac:spMkLst>
        </pc:spChg>
        <pc:spChg chg="add mod">
          <ac:chgData name="Jonathan Neo" userId="499c2d3d-ce76-4636-8e86-6622b1f40b7d" providerId="ADAL" clId="{EAA38B30-6216-4603-B81A-1F5121423905}" dt="2020-05-23T14:45:32.184" v="29278" actId="208"/>
          <ac:spMkLst>
            <pc:docMk/>
            <pc:sldMk cId="218565807" sldId="943"/>
            <ac:spMk id="65" creationId="{070C4502-222E-4155-A5C6-A8B06291EB66}"/>
          </ac:spMkLst>
        </pc:spChg>
        <pc:spChg chg="add mod">
          <ac:chgData name="Jonathan Neo" userId="499c2d3d-ce76-4636-8e86-6622b1f40b7d" providerId="ADAL" clId="{EAA38B30-6216-4603-B81A-1F5121423905}" dt="2020-05-23T14:48:03.202" v="29339" actId="1076"/>
          <ac:spMkLst>
            <pc:docMk/>
            <pc:sldMk cId="218565807" sldId="943"/>
            <ac:spMk id="77" creationId="{6C41D398-BE55-4968-88A7-65491CDF3D1C}"/>
          </ac:spMkLst>
        </pc:spChg>
        <pc:spChg chg="add mod">
          <ac:chgData name="Jonathan Neo" userId="499c2d3d-ce76-4636-8e86-6622b1f40b7d" providerId="ADAL" clId="{EAA38B30-6216-4603-B81A-1F5121423905}" dt="2020-05-23T14:49:50.359" v="29349" actId="1076"/>
          <ac:spMkLst>
            <pc:docMk/>
            <pc:sldMk cId="218565807" sldId="943"/>
            <ac:spMk id="78" creationId="{4607746E-2949-4762-8BEF-97AB8641C2FE}"/>
          </ac:spMkLst>
        </pc:spChg>
        <pc:spChg chg="add del mod">
          <ac:chgData name="Jonathan Neo" userId="499c2d3d-ce76-4636-8e86-6622b1f40b7d" providerId="ADAL" clId="{EAA38B30-6216-4603-B81A-1F5121423905}" dt="2020-05-23T14:50:19.616" v="29360"/>
          <ac:spMkLst>
            <pc:docMk/>
            <pc:sldMk cId="218565807" sldId="943"/>
            <ac:spMk id="81" creationId="{48A38432-923D-4579-9785-09E93B20EFE2}"/>
          </ac:spMkLst>
        </pc:spChg>
        <pc:spChg chg="add mod">
          <ac:chgData name="Jonathan Neo" userId="499c2d3d-ce76-4636-8e86-6622b1f40b7d" providerId="ADAL" clId="{EAA38B30-6216-4603-B81A-1F5121423905}" dt="2020-05-23T14:50:41.063" v="29382" actId="20577"/>
          <ac:spMkLst>
            <pc:docMk/>
            <pc:sldMk cId="218565807" sldId="943"/>
            <ac:spMk id="82" creationId="{69B9E018-81BE-4464-A41D-04D888D2D38D}"/>
          </ac:spMkLst>
        </pc:spChg>
        <pc:spChg chg="add mod">
          <ac:chgData name="Jonathan Neo" userId="499c2d3d-ce76-4636-8e86-6622b1f40b7d" providerId="ADAL" clId="{EAA38B30-6216-4603-B81A-1F5121423905}" dt="2020-05-23T14:50:52.137" v="29405" actId="20577"/>
          <ac:spMkLst>
            <pc:docMk/>
            <pc:sldMk cId="218565807" sldId="943"/>
            <ac:spMk id="83" creationId="{711B306B-87EA-477E-B773-D906CC6F30AF}"/>
          </ac:spMkLst>
        </pc:spChg>
        <pc:spChg chg="add mod">
          <ac:chgData name="Jonathan Neo" userId="499c2d3d-ce76-4636-8e86-6622b1f40b7d" providerId="ADAL" clId="{EAA38B30-6216-4603-B81A-1F5121423905}" dt="2020-05-23T14:51:14.121" v="29412" actId="1076"/>
          <ac:spMkLst>
            <pc:docMk/>
            <pc:sldMk cId="218565807" sldId="943"/>
            <ac:spMk id="88" creationId="{C5651031-38EF-4FEE-AF7D-8F88184E5028}"/>
          </ac:spMkLst>
        </pc:spChg>
        <pc:spChg chg="add mod">
          <ac:chgData name="Jonathan Neo" userId="499c2d3d-ce76-4636-8e86-6622b1f40b7d" providerId="ADAL" clId="{EAA38B30-6216-4603-B81A-1F5121423905}" dt="2020-05-23T14:53:10.747" v="29465" actId="20577"/>
          <ac:spMkLst>
            <pc:docMk/>
            <pc:sldMk cId="218565807" sldId="943"/>
            <ac:spMk id="89" creationId="{27904D22-A6BA-4826-AB7F-B905C88F09BB}"/>
          </ac:spMkLst>
        </pc:spChg>
        <pc:spChg chg="add mod">
          <ac:chgData name="Jonathan Neo" userId="499c2d3d-ce76-4636-8e86-6622b1f40b7d" providerId="ADAL" clId="{EAA38B30-6216-4603-B81A-1F5121423905}" dt="2020-05-23T14:51:42.427" v="29427" actId="1076"/>
          <ac:spMkLst>
            <pc:docMk/>
            <pc:sldMk cId="218565807" sldId="943"/>
            <ac:spMk id="93" creationId="{63428527-D67F-4AB5-839A-14748FABA604}"/>
          </ac:spMkLst>
        </pc:spChg>
        <pc:spChg chg="del">
          <ac:chgData name="Jonathan Neo" userId="499c2d3d-ce76-4636-8e86-6622b1f40b7d" providerId="ADAL" clId="{EAA38B30-6216-4603-B81A-1F5121423905}" dt="2020-05-23T14:20:12.065" v="28416" actId="478"/>
          <ac:spMkLst>
            <pc:docMk/>
            <pc:sldMk cId="218565807" sldId="943"/>
            <ac:spMk id="100" creationId="{86CC8B52-FF42-4328-AD35-CAEF3402EB1A}"/>
          </ac:spMkLst>
        </pc:spChg>
        <pc:spChg chg="add mod">
          <ac:chgData name="Jonathan Neo" userId="499c2d3d-ce76-4636-8e86-6622b1f40b7d" providerId="ADAL" clId="{EAA38B30-6216-4603-B81A-1F5121423905}" dt="2020-05-23T14:51:52.139" v="29432" actId="1076"/>
          <ac:spMkLst>
            <pc:docMk/>
            <pc:sldMk cId="218565807" sldId="943"/>
            <ac:spMk id="102" creationId="{114CD10E-177D-4C83-9BEF-5B3E34AE1810}"/>
          </ac:spMkLst>
        </pc:spChg>
        <pc:spChg chg="add mod">
          <ac:chgData name="Jonathan Neo" userId="499c2d3d-ce76-4636-8e86-6622b1f40b7d" providerId="ADAL" clId="{EAA38B30-6216-4603-B81A-1F5121423905}" dt="2020-05-23T16:12:07.588" v="32367" actId="1076"/>
          <ac:spMkLst>
            <pc:docMk/>
            <pc:sldMk cId="218565807" sldId="943"/>
            <ac:spMk id="110" creationId="{08924445-C51E-4A5F-AC16-F32D6BD31D52}"/>
          </ac:spMkLst>
        </pc:spChg>
        <pc:spChg chg="add mod">
          <ac:chgData name="Jonathan Neo" userId="499c2d3d-ce76-4636-8e86-6622b1f40b7d" providerId="ADAL" clId="{EAA38B30-6216-4603-B81A-1F5121423905}" dt="2020-05-23T14:56:01.972" v="29528" actId="1076"/>
          <ac:spMkLst>
            <pc:docMk/>
            <pc:sldMk cId="218565807" sldId="943"/>
            <ac:spMk id="113" creationId="{86B08AC3-D65A-4FC1-A99A-ED1E19729F48}"/>
          </ac:spMkLst>
        </pc:spChg>
        <pc:spChg chg="add mod">
          <ac:chgData name="Jonathan Neo" userId="499c2d3d-ce76-4636-8e86-6622b1f40b7d" providerId="ADAL" clId="{EAA38B30-6216-4603-B81A-1F5121423905}" dt="2020-05-23T14:56:21.789" v="29554" actId="14100"/>
          <ac:spMkLst>
            <pc:docMk/>
            <pc:sldMk cId="218565807" sldId="943"/>
            <ac:spMk id="114" creationId="{1C4EAD27-C387-407D-94B1-AEFD6B315AF5}"/>
          </ac:spMkLst>
        </pc:spChg>
        <pc:grpChg chg="add mod">
          <ac:chgData name="Jonathan Neo" userId="499c2d3d-ce76-4636-8e86-6622b1f40b7d" providerId="ADAL" clId="{EAA38B30-6216-4603-B81A-1F5121423905}" dt="2020-05-23T14:39:56.202" v="29028" actId="552"/>
          <ac:grpSpMkLst>
            <pc:docMk/>
            <pc:sldMk cId="218565807" sldId="943"/>
            <ac:grpSpMk id="3" creationId="{13D983C3-AA43-48AE-8947-2F28E055BF8C}"/>
          </ac:grpSpMkLst>
        </pc:grpChg>
        <pc:grpChg chg="add mod">
          <ac:chgData name="Jonathan Neo" userId="499c2d3d-ce76-4636-8e86-6622b1f40b7d" providerId="ADAL" clId="{EAA38B30-6216-4603-B81A-1F5121423905}" dt="2020-05-23T14:39:56.202" v="29028" actId="552"/>
          <ac:grpSpMkLst>
            <pc:docMk/>
            <pc:sldMk cId="218565807" sldId="943"/>
            <ac:grpSpMk id="16" creationId="{8373A1E2-EDC5-46DB-A2D3-555ED7112957}"/>
          </ac:grpSpMkLst>
        </pc:grpChg>
        <pc:grpChg chg="add mod">
          <ac:chgData name="Jonathan Neo" userId="499c2d3d-ce76-4636-8e86-6622b1f40b7d" providerId="ADAL" clId="{EAA38B30-6216-4603-B81A-1F5121423905}" dt="2020-05-23T14:39:51.500" v="29027" actId="164"/>
          <ac:grpSpMkLst>
            <pc:docMk/>
            <pc:sldMk cId="218565807" sldId="943"/>
            <ac:grpSpMk id="21" creationId="{48F8ECF1-21D8-41AB-AB5B-7673918417CB}"/>
          </ac:grpSpMkLst>
        </pc:grpChg>
        <pc:grpChg chg="add del mod">
          <ac:chgData name="Jonathan Neo" userId="499c2d3d-ce76-4636-8e86-6622b1f40b7d" providerId="ADAL" clId="{EAA38B30-6216-4603-B81A-1F5121423905}" dt="2020-05-23T14:38:32.325" v="29012" actId="478"/>
          <ac:grpSpMkLst>
            <pc:docMk/>
            <pc:sldMk cId="218565807" sldId="943"/>
            <ac:grpSpMk id="26" creationId="{C3FAAFFE-0D18-4F44-AA28-CF172BCD34FD}"/>
          </ac:grpSpMkLst>
        </pc:grpChg>
        <pc:grpChg chg="add mod">
          <ac:chgData name="Jonathan Neo" userId="499c2d3d-ce76-4636-8e86-6622b1f40b7d" providerId="ADAL" clId="{EAA38B30-6216-4603-B81A-1F5121423905}" dt="2020-05-23T14:40:16.908" v="29030" actId="1076"/>
          <ac:grpSpMkLst>
            <pc:docMk/>
            <pc:sldMk cId="218565807" sldId="943"/>
            <ac:grpSpMk id="36" creationId="{44866E96-BDD8-420C-81E0-8363338D5B49}"/>
          </ac:grpSpMkLst>
        </pc:grpChg>
        <pc:grpChg chg="del">
          <ac:chgData name="Jonathan Neo" userId="499c2d3d-ce76-4636-8e86-6622b1f40b7d" providerId="ADAL" clId="{EAA38B30-6216-4603-B81A-1F5121423905}" dt="2020-05-23T14:20:12.065" v="28416" actId="478"/>
          <ac:grpSpMkLst>
            <pc:docMk/>
            <pc:sldMk cId="218565807" sldId="943"/>
            <ac:grpSpMk id="94" creationId="{F3D91147-1499-4E71-BBED-D23FD54FD7E7}"/>
          </ac:grpSpMkLst>
        </pc:grpChg>
        <pc:picChg chg="mod">
          <ac:chgData name="Jonathan Neo" userId="499c2d3d-ce76-4636-8e86-6622b1f40b7d" providerId="ADAL" clId="{EAA38B30-6216-4603-B81A-1F5121423905}" dt="2020-05-23T14:38:17.568" v="29011"/>
          <ac:picMkLst>
            <pc:docMk/>
            <pc:sldMk cId="218565807" sldId="943"/>
            <ac:picMk id="18" creationId="{B8096B1F-54E3-47C6-8BD1-F4E854A68909}"/>
          </ac:picMkLst>
        </pc:picChg>
        <pc:picChg chg="mod">
          <ac:chgData name="Jonathan Neo" userId="499c2d3d-ce76-4636-8e86-6622b1f40b7d" providerId="ADAL" clId="{EAA38B30-6216-4603-B81A-1F5121423905}" dt="2020-05-23T14:38:17.568" v="29011"/>
          <ac:picMkLst>
            <pc:docMk/>
            <pc:sldMk cId="218565807" sldId="943"/>
            <ac:picMk id="23" creationId="{B653CBED-3217-4976-A0F6-B5435E3A9B0C}"/>
          </ac:picMkLst>
        </pc:picChg>
        <pc:picChg chg="mod">
          <ac:chgData name="Jonathan Neo" userId="499c2d3d-ce76-4636-8e86-6622b1f40b7d" providerId="ADAL" clId="{EAA38B30-6216-4603-B81A-1F5121423905}" dt="2020-05-23T14:38:17.568" v="29011"/>
          <ac:picMkLst>
            <pc:docMk/>
            <pc:sldMk cId="218565807" sldId="943"/>
            <ac:picMk id="28" creationId="{70DB949E-1A2B-49BA-83C0-DF80B7334EEC}"/>
          </ac:picMkLst>
        </pc:picChg>
        <pc:picChg chg="mod">
          <ac:chgData name="Jonathan Neo" userId="499c2d3d-ce76-4636-8e86-6622b1f40b7d" providerId="ADAL" clId="{EAA38B30-6216-4603-B81A-1F5121423905}" dt="2020-05-23T14:38:51.604" v="29018"/>
          <ac:picMkLst>
            <pc:docMk/>
            <pc:sldMk cId="218565807" sldId="943"/>
            <ac:picMk id="38" creationId="{4CF589D3-4F30-4929-9105-508E4D650B05}"/>
          </ac:picMkLst>
        </pc:picChg>
        <pc:picChg chg="add mod">
          <ac:chgData name="Jonathan Neo" userId="499c2d3d-ce76-4636-8e86-6622b1f40b7d" providerId="ADAL" clId="{EAA38B30-6216-4603-B81A-1F5121423905}" dt="2020-05-23T14:47:21.922" v="29288" actId="1076"/>
          <ac:picMkLst>
            <pc:docMk/>
            <pc:sldMk cId="218565807" sldId="943"/>
            <ac:picMk id="44" creationId="{D9CA7160-7C36-4AEB-81F5-BA6D282EF40C}"/>
          </ac:picMkLst>
        </pc:picChg>
        <pc:picChg chg="add mod">
          <ac:chgData name="Jonathan Neo" userId="499c2d3d-ce76-4636-8e86-6622b1f40b7d" providerId="ADAL" clId="{EAA38B30-6216-4603-B81A-1F5121423905}" dt="2020-05-23T14:57:37.312" v="29566" actId="1076"/>
          <ac:picMkLst>
            <pc:docMk/>
            <pc:sldMk cId="218565807" sldId="943"/>
            <ac:picMk id="69" creationId="{FE982E17-D664-425E-B6E8-3616F145B8BE}"/>
          </ac:picMkLst>
        </pc:picChg>
        <pc:picChg chg="add mod">
          <ac:chgData name="Jonathan Neo" userId="499c2d3d-ce76-4636-8e86-6622b1f40b7d" providerId="ADAL" clId="{EAA38B30-6216-4603-B81A-1F5121423905}" dt="2020-05-23T16:12:10.816" v="32369" actId="1076"/>
          <ac:picMkLst>
            <pc:docMk/>
            <pc:sldMk cId="218565807" sldId="943"/>
            <ac:picMk id="71" creationId="{3F0AF3D3-9285-4BC4-B052-3967737817DE}"/>
          </ac:picMkLst>
        </pc:picChg>
        <pc:picChg chg="del">
          <ac:chgData name="Jonathan Neo" userId="499c2d3d-ce76-4636-8e86-6622b1f40b7d" providerId="ADAL" clId="{EAA38B30-6216-4603-B81A-1F5121423905}" dt="2020-05-23T14:20:12.065" v="28416" actId="478"/>
          <ac:picMkLst>
            <pc:docMk/>
            <pc:sldMk cId="218565807" sldId="943"/>
            <ac:picMk id="99" creationId="{FEC87592-5CE0-40A6-9067-05FA24FCFFB6}"/>
          </ac:picMkLst>
        </pc:picChg>
        <pc:picChg chg="add mod">
          <ac:chgData name="Jonathan Neo" userId="499c2d3d-ce76-4636-8e86-6622b1f40b7d" providerId="ADAL" clId="{EAA38B30-6216-4603-B81A-1F5121423905}" dt="2020-05-23T14:57:41.789" v="29567" actId="1076"/>
          <ac:picMkLst>
            <pc:docMk/>
            <pc:sldMk cId="218565807" sldId="943"/>
            <ac:picMk id="103" creationId="{3ADE1EFE-D9C6-4FEC-997C-0278FC0C5C77}"/>
          </ac:picMkLst>
        </pc:picChg>
        <pc:picChg chg="add mod">
          <ac:chgData name="Jonathan Neo" userId="499c2d3d-ce76-4636-8e86-6622b1f40b7d" providerId="ADAL" clId="{EAA38B30-6216-4603-B81A-1F5121423905}" dt="2020-05-23T14:57:44.614" v="29568" actId="1076"/>
          <ac:picMkLst>
            <pc:docMk/>
            <pc:sldMk cId="218565807" sldId="943"/>
            <ac:picMk id="104" creationId="{C2FFE020-86A3-4306-A2BE-FEFF027A1C8A}"/>
          </ac:picMkLst>
        </pc:picChg>
        <pc:picChg chg="add mod">
          <ac:chgData name="Jonathan Neo" userId="499c2d3d-ce76-4636-8e86-6622b1f40b7d" providerId="ADAL" clId="{EAA38B30-6216-4603-B81A-1F5121423905}" dt="2020-05-23T14:55:05.096" v="29480" actId="1035"/>
          <ac:picMkLst>
            <pc:docMk/>
            <pc:sldMk cId="218565807" sldId="943"/>
            <ac:picMk id="105" creationId="{D3572C0C-366D-4CBE-8335-307760D0DE62}"/>
          </ac:picMkLst>
        </pc:picChg>
        <pc:picChg chg="add mod">
          <ac:chgData name="Jonathan Neo" userId="499c2d3d-ce76-4636-8e86-6622b1f40b7d" providerId="ADAL" clId="{EAA38B30-6216-4603-B81A-1F5121423905}" dt="2020-05-23T14:57:37.312" v="29566" actId="1076"/>
          <ac:picMkLst>
            <pc:docMk/>
            <pc:sldMk cId="218565807" sldId="943"/>
            <ac:picMk id="106" creationId="{76BC1C5C-26EB-4E42-8924-7063D7E8F8BE}"/>
          </ac:picMkLst>
        </pc:picChg>
        <pc:picChg chg="add mod">
          <ac:chgData name="Jonathan Neo" userId="499c2d3d-ce76-4636-8e86-6622b1f40b7d" providerId="ADAL" clId="{EAA38B30-6216-4603-B81A-1F5121423905}" dt="2020-05-23T14:57:41.789" v="29567" actId="1076"/>
          <ac:picMkLst>
            <pc:docMk/>
            <pc:sldMk cId="218565807" sldId="943"/>
            <ac:picMk id="107" creationId="{294EFCF1-6D84-4150-B165-8B6045172B4E}"/>
          </ac:picMkLst>
        </pc:picChg>
        <pc:picChg chg="add mod">
          <ac:chgData name="Jonathan Neo" userId="499c2d3d-ce76-4636-8e86-6622b1f40b7d" providerId="ADAL" clId="{EAA38B30-6216-4603-B81A-1F5121423905}" dt="2020-05-23T14:57:44.614" v="29568" actId="1076"/>
          <ac:picMkLst>
            <pc:docMk/>
            <pc:sldMk cId="218565807" sldId="943"/>
            <ac:picMk id="108" creationId="{46882B5F-98B3-4206-983C-607417E4992E}"/>
          </ac:picMkLst>
        </pc:picChg>
        <pc:picChg chg="add mod">
          <ac:chgData name="Jonathan Neo" userId="499c2d3d-ce76-4636-8e86-6622b1f40b7d" providerId="ADAL" clId="{EAA38B30-6216-4603-B81A-1F5121423905}" dt="2020-05-23T14:54:57.747" v="29477" actId="1076"/>
          <ac:picMkLst>
            <pc:docMk/>
            <pc:sldMk cId="218565807" sldId="943"/>
            <ac:picMk id="109" creationId="{B3223F9C-9F9C-484D-AEFA-A474E8AB27EE}"/>
          </ac:picMkLst>
        </pc:picChg>
        <pc:cxnChg chg="add mod">
          <ac:chgData name="Jonathan Neo" userId="499c2d3d-ce76-4636-8e86-6622b1f40b7d" providerId="ADAL" clId="{EAA38B30-6216-4603-B81A-1F5121423905}" dt="2020-05-23T14:44:05.969" v="29219" actId="555"/>
          <ac:cxnSpMkLst>
            <pc:docMk/>
            <pc:sldMk cId="218565807" sldId="943"/>
            <ac:cxnSpMk id="24" creationId="{205B98DA-D1E2-4255-B7B2-12132BD22A84}"/>
          </ac:cxnSpMkLst>
        </pc:cxnChg>
        <pc:cxnChg chg="add del mod">
          <ac:chgData name="Jonathan Neo" userId="499c2d3d-ce76-4636-8e86-6622b1f40b7d" providerId="ADAL" clId="{EAA38B30-6216-4603-B81A-1F5121423905}" dt="2020-05-23T14:38:33.683" v="29013" actId="478"/>
          <ac:cxnSpMkLst>
            <pc:docMk/>
            <pc:sldMk cId="218565807" sldId="943"/>
            <ac:cxnSpMk id="33" creationId="{6DF4F98F-643A-440A-9C04-0CFFC944544A}"/>
          </ac:cxnSpMkLst>
        </pc:cxnChg>
        <pc:cxnChg chg="add mod">
          <ac:chgData name="Jonathan Neo" userId="499c2d3d-ce76-4636-8e86-6622b1f40b7d" providerId="ADAL" clId="{EAA38B30-6216-4603-B81A-1F5121423905}" dt="2020-05-23T14:55:26.684" v="29483" actId="554"/>
          <ac:cxnSpMkLst>
            <pc:docMk/>
            <pc:sldMk cId="218565807" sldId="943"/>
            <ac:cxnSpMk id="40" creationId="{BD803938-72B7-4BB5-B37F-CAAEB693FA88}"/>
          </ac:cxnSpMkLst>
        </pc:cxnChg>
        <pc:cxnChg chg="add del mod">
          <ac:chgData name="Jonathan Neo" userId="499c2d3d-ce76-4636-8e86-6622b1f40b7d" providerId="ADAL" clId="{EAA38B30-6216-4603-B81A-1F5121423905}" dt="2020-05-23T14:43:06.352" v="29212"/>
          <ac:cxnSpMkLst>
            <pc:docMk/>
            <pc:sldMk cId="218565807" sldId="943"/>
            <ac:cxnSpMk id="48" creationId="{8F60CE98-CF27-4857-A7A5-F35447552CB5}"/>
          </ac:cxnSpMkLst>
        </pc:cxnChg>
        <pc:cxnChg chg="add mod">
          <ac:chgData name="Jonathan Neo" userId="499c2d3d-ce76-4636-8e86-6622b1f40b7d" providerId="ADAL" clId="{EAA38B30-6216-4603-B81A-1F5121423905}" dt="2020-05-23T14:44:09.127" v="29220" actId="14100"/>
          <ac:cxnSpMkLst>
            <pc:docMk/>
            <pc:sldMk cId="218565807" sldId="943"/>
            <ac:cxnSpMk id="52" creationId="{64FDFC38-201A-4E7E-BF54-A8EF7B9E592D}"/>
          </ac:cxnSpMkLst>
        </pc:cxnChg>
        <pc:cxnChg chg="add mod">
          <ac:chgData name="Jonathan Neo" userId="499c2d3d-ce76-4636-8e86-6622b1f40b7d" providerId="ADAL" clId="{EAA38B30-6216-4603-B81A-1F5121423905}" dt="2020-05-23T14:44:05.969" v="29219" actId="555"/>
          <ac:cxnSpMkLst>
            <pc:docMk/>
            <pc:sldMk cId="218565807" sldId="943"/>
            <ac:cxnSpMk id="53" creationId="{33457DEF-05D5-4324-A04B-540A25F3DA46}"/>
          </ac:cxnSpMkLst>
        </pc:cxnChg>
        <pc:cxnChg chg="add mod">
          <ac:chgData name="Jonathan Neo" userId="499c2d3d-ce76-4636-8e86-6622b1f40b7d" providerId="ADAL" clId="{EAA38B30-6216-4603-B81A-1F5121423905}" dt="2020-05-23T14:44:05.969" v="29219" actId="555"/>
          <ac:cxnSpMkLst>
            <pc:docMk/>
            <pc:sldMk cId="218565807" sldId="943"/>
            <ac:cxnSpMk id="54" creationId="{54AF5692-10EC-42CF-BA9B-4B5B042B669B}"/>
          </ac:cxnSpMkLst>
        </pc:cxnChg>
        <pc:cxnChg chg="add mod">
          <ac:chgData name="Jonathan Neo" userId="499c2d3d-ce76-4636-8e86-6622b1f40b7d" providerId="ADAL" clId="{EAA38B30-6216-4603-B81A-1F5121423905}" dt="2020-05-23T14:44:05.969" v="29219" actId="555"/>
          <ac:cxnSpMkLst>
            <pc:docMk/>
            <pc:sldMk cId="218565807" sldId="943"/>
            <ac:cxnSpMk id="56" creationId="{44757DE0-B6CC-4D63-BC44-9D8FA82BAC13}"/>
          </ac:cxnSpMkLst>
        </pc:cxnChg>
        <pc:cxnChg chg="add mod">
          <ac:chgData name="Jonathan Neo" userId="499c2d3d-ce76-4636-8e86-6622b1f40b7d" providerId="ADAL" clId="{EAA38B30-6216-4603-B81A-1F5121423905}" dt="2020-05-23T14:45:56.773" v="29283" actId="1076"/>
          <ac:cxnSpMkLst>
            <pc:docMk/>
            <pc:sldMk cId="218565807" sldId="943"/>
            <ac:cxnSpMk id="62" creationId="{E1BABBF4-9BC3-4959-91A6-6E85405B2F2A}"/>
          </ac:cxnSpMkLst>
        </pc:cxnChg>
        <pc:cxnChg chg="add mod">
          <ac:chgData name="Jonathan Neo" userId="499c2d3d-ce76-4636-8e86-6622b1f40b7d" providerId="ADAL" clId="{EAA38B30-6216-4603-B81A-1F5121423905}" dt="2020-05-23T14:45:56.773" v="29283" actId="1076"/>
          <ac:cxnSpMkLst>
            <pc:docMk/>
            <pc:sldMk cId="218565807" sldId="943"/>
            <ac:cxnSpMk id="63" creationId="{CD5154AB-B457-4877-B1BB-2CB6C2C04312}"/>
          </ac:cxnSpMkLst>
        </pc:cxnChg>
        <pc:cxnChg chg="add mod">
          <ac:chgData name="Jonathan Neo" userId="499c2d3d-ce76-4636-8e86-6622b1f40b7d" providerId="ADAL" clId="{EAA38B30-6216-4603-B81A-1F5121423905}" dt="2020-05-23T14:45:32.184" v="29278" actId="208"/>
          <ac:cxnSpMkLst>
            <pc:docMk/>
            <pc:sldMk cId="218565807" sldId="943"/>
            <ac:cxnSpMk id="64" creationId="{8D2D95D7-815D-4161-8350-7782624D260C}"/>
          </ac:cxnSpMkLst>
        </pc:cxnChg>
        <pc:cxnChg chg="add mod">
          <ac:chgData name="Jonathan Neo" userId="499c2d3d-ce76-4636-8e86-6622b1f40b7d" providerId="ADAL" clId="{EAA38B30-6216-4603-B81A-1F5121423905}" dt="2020-05-23T14:45:32.184" v="29278" actId="208"/>
          <ac:cxnSpMkLst>
            <pc:docMk/>
            <pc:sldMk cId="218565807" sldId="943"/>
            <ac:cxnSpMk id="66" creationId="{A1BE5532-754A-4BAD-9500-265F281C22AB}"/>
          </ac:cxnSpMkLst>
        </pc:cxnChg>
        <pc:cxnChg chg="add del mod">
          <ac:chgData name="Jonathan Neo" userId="499c2d3d-ce76-4636-8e86-6622b1f40b7d" providerId="ADAL" clId="{EAA38B30-6216-4603-B81A-1F5121423905}" dt="2020-05-23T14:47:31.320" v="29290" actId="478"/>
          <ac:cxnSpMkLst>
            <pc:docMk/>
            <pc:sldMk cId="218565807" sldId="943"/>
            <ac:cxnSpMk id="73" creationId="{FBF952E7-8EE7-4820-9F24-1618DD28ABC5}"/>
          </ac:cxnSpMkLst>
        </pc:cxnChg>
        <pc:cxnChg chg="add mod">
          <ac:chgData name="Jonathan Neo" userId="499c2d3d-ce76-4636-8e86-6622b1f40b7d" providerId="ADAL" clId="{EAA38B30-6216-4603-B81A-1F5121423905}" dt="2020-05-23T14:51:00.669" v="29406" actId="14100"/>
          <ac:cxnSpMkLst>
            <pc:docMk/>
            <pc:sldMk cId="218565807" sldId="943"/>
            <ac:cxnSpMk id="74" creationId="{ED6EEDFD-BD64-431E-AA06-E78E465F6CE6}"/>
          </ac:cxnSpMkLst>
        </pc:cxnChg>
        <pc:cxnChg chg="add mod">
          <ac:chgData name="Jonathan Neo" userId="499c2d3d-ce76-4636-8e86-6622b1f40b7d" providerId="ADAL" clId="{EAA38B30-6216-4603-B81A-1F5121423905}" dt="2020-05-23T14:51:05.612" v="29410" actId="14100"/>
          <ac:cxnSpMkLst>
            <pc:docMk/>
            <pc:sldMk cId="218565807" sldId="943"/>
            <ac:cxnSpMk id="85" creationId="{BE131070-7555-47F5-ADBC-B9D266B37B63}"/>
          </ac:cxnSpMkLst>
        </pc:cxnChg>
        <pc:cxnChg chg="add mod">
          <ac:chgData name="Jonathan Neo" userId="499c2d3d-ce76-4636-8e86-6622b1f40b7d" providerId="ADAL" clId="{EAA38B30-6216-4603-B81A-1F5121423905}" dt="2020-05-23T14:51:36.471" v="29425" actId="14100"/>
          <ac:cxnSpMkLst>
            <pc:docMk/>
            <pc:sldMk cId="218565807" sldId="943"/>
            <ac:cxnSpMk id="90" creationId="{1828472C-E3F9-44AD-AF2D-978FCBAB1E2E}"/>
          </ac:cxnSpMkLst>
        </pc:cxnChg>
        <pc:cxnChg chg="add mod">
          <ac:chgData name="Jonathan Neo" userId="499c2d3d-ce76-4636-8e86-6622b1f40b7d" providerId="ADAL" clId="{EAA38B30-6216-4603-B81A-1F5121423905}" dt="2020-05-23T14:51:47.481" v="29430" actId="14100"/>
          <ac:cxnSpMkLst>
            <pc:docMk/>
            <pc:sldMk cId="218565807" sldId="943"/>
            <ac:cxnSpMk id="101" creationId="{1133B401-8495-4FC3-A01C-2FA1F53AC756}"/>
          </ac:cxnSpMkLst>
        </pc:cxnChg>
        <pc:cxnChg chg="add mod">
          <ac:chgData name="Jonathan Neo" userId="499c2d3d-ce76-4636-8e86-6622b1f40b7d" providerId="ADAL" clId="{EAA38B30-6216-4603-B81A-1F5121423905}" dt="2020-05-23T16:12:07.588" v="32367" actId="1076"/>
          <ac:cxnSpMkLst>
            <pc:docMk/>
            <pc:sldMk cId="218565807" sldId="943"/>
            <ac:cxnSpMk id="111" creationId="{7D4F89B2-350A-4177-B7AA-742DB87BFAE7}"/>
          </ac:cxnSpMkLst>
        </pc:cxnChg>
        <pc:cxnChg chg="add mod">
          <ac:chgData name="Jonathan Neo" userId="499c2d3d-ce76-4636-8e86-6622b1f40b7d" providerId="ADAL" clId="{EAA38B30-6216-4603-B81A-1F5121423905}" dt="2020-05-23T16:12:07.588" v="32367" actId="1076"/>
          <ac:cxnSpMkLst>
            <pc:docMk/>
            <pc:sldMk cId="218565807" sldId="943"/>
            <ac:cxnSpMk id="112" creationId="{3E15FF96-8AC2-412A-9FA8-5AFD89264736}"/>
          </ac:cxnSpMkLst>
        </pc:cxnChg>
      </pc:sldChg>
      <pc:sldChg chg="addSp delSp modSp add del mod">
        <pc:chgData name="Jonathan Neo" userId="499c2d3d-ce76-4636-8e86-6622b1f40b7d" providerId="ADAL" clId="{EAA38B30-6216-4603-B81A-1F5121423905}" dt="2020-05-23T14:23:03.054" v="28478" actId="47"/>
        <pc:sldMkLst>
          <pc:docMk/>
          <pc:sldMk cId="578875507" sldId="944"/>
        </pc:sldMkLst>
        <pc:spChg chg="mod">
          <ac:chgData name="Jonathan Neo" userId="499c2d3d-ce76-4636-8e86-6622b1f40b7d" providerId="ADAL" clId="{EAA38B30-6216-4603-B81A-1F5121423905}" dt="2020-05-23T14:23:01.134" v="28477" actId="20577"/>
          <ac:spMkLst>
            <pc:docMk/>
            <pc:sldMk cId="578875507" sldId="944"/>
            <ac:spMk id="45" creationId="{302E753B-6092-42E1-A754-BACC7F259AAD}"/>
          </ac:spMkLst>
        </pc:spChg>
        <pc:spChg chg="add del">
          <ac:chgData name="Jonathan Neo" userId="499c2d3d-ce76-4636-8e86-6622b1f40b7d" providerId="ADAL" clId="{EAA38B30-6216-4603-B81A-1F5121423905}" dt="2020-05-23T14:23:00.379" v="28475" actId="478"/>
          <ac:spMkLst>
            <pc:docMk/>
            <pc:sldMk cId="578875507" sldId="944"/>
            <ac:spMk id="100" creationId="{86CC8B52-FF42-4328-AD35-CAEF3402EB1A}"/>
          </ac:spMkLst>
        </pc:spChg>
        <pc:grpChg chg="add del">
          <ac:chgData name="Jonathan Neo" userId="499c2d3d-ce76-4636-8e86-6622b1f40b7d" providerId="ADAL" clId="{EAA38B30-6216-4603-B81A-1F5121423905}" dt="2020-05-23T14:23:00.379" v="28475" actId="478"/>
          <ac:grpSpMkLst>
            <pc:docMk/>
            <pc:sldMk cId="578875507" sldId="944"/>
            <ac:grpSpMk id="94" creationId="{F3D91147-1499-4E71-BBED-D23FD54FD7E7}"/>
          </ac:grpSpMkLst>
        </pc:grpChg>
        <pc:picChg chg="add del">
          <ac:chgData name="Jonathan Neo" userId="499c2d3d-ce76-4636-8e86-6622b1f40b7d" providerId="ADAL" clId="{EAA38B30-6216-4603-B81A-1F5121423905}" dt="2020-05-23T14:23:00.379" v="28475" actId="478"/>
          <ac:picMkLst>
            <pc:docMk/>
            <pc:sldMk cId="578875507" sldId="944"/>
            <ac:picMk id="99" creationId="{FEC87592-5CE0-40A6-9067-05FA24FCFFB6}"/>
          </ac:picMkLst>
        </pc:picChg>
      </pc:sldChg>
      <pc:sldChg chg="modSp add mod">
        <pc:chgData name="Jonathan Neo" userId="499c2d3d-ce76-4636-8e86-6622b1f40b7d" providerId="ADAL" clId="{EAA38B30-6216-4603-B81A-1F5121423905}" dt="2020-05-23T15:38:01.248" v="31070" actId="20577"/>
        <pc:sldMkLst>
          <pc:docMk/>
          <pc:sldMk cId="1774648484" sldId="944"/>
        </pc:sldMkLst>
        <pc:spChg chg="mod">
          <ac:chgData name="Jonathan Neo" userId="499c2d3d-ce76-4636-8e86-6622b1f40b7d" providerId="ADAL" clId="{EAA38B30-6216-4603-B81A-1F5121423905}" dt="2020-05-23T15:23:22.395" v="30828" actId="21"/>
          <ac:spMkLst>
            <pc:docMk/>
            <pc:sldMk cId="1774648484" sldId="944"/>
            <ac:spMk id="20" creationId="{024CD847-0F72-4128-B984-0E9055481785}"/>
          </ac:spMkLst>
        </pc:spChg>
        <pc:spChg chg="mod">
          <ac:chgData name="Jonathan Neo" userId="499c2d3d-ce76-4636-8e86-6622b1f40b7d" providerId="ADAL" clId="{EAA38B30-6216-4603-B81A-1F5121423905}" dt="2020-05-23T15:38:01.248" v="31070" actId="20577"/>
          <ac:spMkLst>
            <pc:docMk/>
            <pc:sldMk cId="1774648484" sldId="944"/>
            <ac:spMk id="27" creationId="{8D731E13-5464-4828-A6B6-3DCA2FA24900}"/>
          </ac:spMkLst>
        </pc:spChg>
      </pc:sldChg>
      <pc:sldChg chg="addSp delSp modSp add mod modNotesTx">
        <pc:chgData name="Jonathan Neo" userId="499c2d3d-ce76-4636-8e86-6622b1f40b7d" providerId="ADAL" clId="{EAA38B30-6216-4603-B81A-1F5121423905}" dt="2020-05-23T15:55:20.621" v="32083" actId="1035"/>
        <pc:sldMkLst>
          <pc:docMk/>
          <pc:sldMk cId="1281555072" sldId="945"/>
        </pc:sldMkLst>
        <pc:spChg chg="mod">
          <ac:chgData name="Jonathan Neo" userId="499c2d3d-ce76-4636-8e86-6622b1f40b7d" providerId="ADAL" clId="{EAA38B30-6216-4603-B81A-1F5121423905}" dt="2020-05-23T15:45:09.510" v="31230" actId="20577"/>
          <ac:spMkLst>
            <pc:docMk/>
            <pc:sldMk cId="1281555072" sldId="945"/>
            <ac:spMk id="2" creationId="{4CA54266-611C-486E-B2F8-7030C027DDEB}"/>
          </ac:spMkLst>
        </pc:spChg>
        <pc:spChg chg="del">
          <ac:chgData name="Jonathan Neo" userId="499c2d3d-ce76-4636-8e86-6622b1f40b7d" providerId="ADAL" clId="{EAA38B30-6216-4603-B81A-1F5121423905}" dt="2020-05-23T15:39:26.701" v="31211" actId="478"/>
          <ac:spMkLst>
            <pc:docMk/>
            <pc:sldMk cId="1281555072" sldId="945"/>
            <ac:spMk id="19" creationId="{9C589460-7EF4-4676-AA7C-2C9C88151848}"/>
          </ac:spMkLst>
        </pc:spChg>
        <pc:spChg chg="add mod">
          <ac:chgData name="Jonathan Neo" userId="499c2d3d-ce76-4636-8e86-6622b1f40b7d" providerId="ADAL" clId="{EAA38B30-6216-4603-B81A-1F5121423905}" dt="2020-05-23T15:55:20.621" v="32083" actId="1035"/>
          <ac:spMkLst>
            <pc:docMk/>
            <pc:sldMk cId="1281555072" sldId="945"/>
            <ac:spMk id="25" creationId="{FB05F297-9B88-4C0F-84D8-0FF0A6803D92}"/>
          </ac:spMkLst>
        </pc:spChg>
        <pc:spChg chg="add mod">
          <ac:chgData name="Jonathan Neo" userId="499c2d3d-ce76-4636-8e86-6622b1f40b7d" providerId="ADAL" clId="{EAA38B30-6216-4603-B81A-1F5121423905}" dt="2020-05-23T15:55:20.621" v="32083" actId="1035"/>
          <ac:spMkLst>
            <pc:docMk/>
            <pc:sldMk cId="1281555072" sldId="945"/>
            <ac:spMk id="26" creationId="{26C0B9EC-F3A8-40F8-9627-EDF0DBAAF6A2}"/>
          </ac:spMkLst>
        </pc:spChg>
        <pc:spChg chg="add mod">
          <ac:chgData name="Jonathan Neo" userId="499c2d3d-ce76-4636-8e86-6622b1f40b7d" providerId="ADAL" clId="{EAA38B30-6216-4603-B81A-1F5121423905}" dt="2020-05-23T15:55:20.621" v="32083" actId="1035"/>
          <ac:spMkLst>
            <pc:docMk/>
            <pc:sldMk cId="1281555072" sldId="945"/>
            <ac:spMk id="27" creationId="{F5DD1BFC-4BA1-46BF-84BD-6A490B581C97}"/>
          </ac:spMkLst>
        </pc:spChg>
        <pc:spChg chg="add mod">
          <ac:chgData name="Jonathan Neo" userId="499c2d3d-ce76-4636-8e86-6622b1f40b7d" providerId="ADAL" clId="{EAA38B30-6216-4603-B81A-1F5121423905}" dt="2020-05-23T15:55:20.621" v="32083" actId="1035"/>
          <ac:spMkLst>
            <pc:docMk/>
            <pc:sldMk cId="1281555072" sldId="945"/>
            <ac:spMk id="28" creationId="{AEEB5735-AEA4-4F5F-9D19-B80B8274F46D}"/>
          </ac:spMkLst>
        </pc:spChg>
        <pc:spChg chg="mod">
          <ac:chgData name="Jonathan Neo" userId="499c2d3d-ce76-4636-8e86-6622b1f40b7d" providerId="ADAL" clId="{EAA38B30-6216-4603-B81A-1F5121423905}" dt="2020-05-23T15:54:58.273" v="32034" actId="20577"/>
          <ac:spMkLst>
            <pc:docMk/>
            <pc:sldMk cId="1281555072" sldId="945"/>
            <ac:spMk id="45" creationId="{302E753B-6092-42E1-A754-BACC7F259AAD}"/>
          </ac:spMkLst>
        </pc:spChg>
        <pc:grpChg chg="del">
          <ac:chgData name="Jonathan Neo" userId="499c2d3d-ce76-4636-8e86-6622b1f40b7d" providerId="ADAL" clId="{EAA38B30-6216-4603-B81A-1F5121423905}" dt="2020-05-23T15:39:26.701" v="31211" actId="478"/>
          <ac:grpSpMkLst>
            <pc:docMk/>
            <pc:sldMk cId="1281555072" sldId="945"/>
            <ac:grpSpMk id="13" creationId="{6D12E1A0-88AD-4C93-8D47-4723F060755B}"/>
          </ac:grpSpMkLst>
        </pc:grpChg>
        <pc:picChg chg="add mod">
          <ac:chgData name="Jonathan Neo" userId="499c2d3d-ce76-4636-8e86-6622b1f40b7d" providerId="ADAL" clId="{EAA38B30-6216-4603-B81A-1F5121423905}" dt="2020-05-23T15:55:20.621" v="32083" actId="1035"/>
          <ac:picMkLst>
            <pc:docMk/>
            <pc:sldMk cId="1281555072" sldId="945"/>
            <ac:picMk id="7" creationId="{BCE644C2-3B77-4A52-B729-CE0FB3A327B7}"/>
          </ac:picMkLst>
        </pc:picChg>
        <pc:picChg chg="add mod">
          <ac:chgData name="Jonathan Neo" userId="499c2d3d-ce76-4636-8e86-6622b1f40b7d" providerId="ADAL" clId="{EAA38B30-6216-4603-B81A-1F5121423905}" dt="2020-05-23T15:55:20.621" v="32083" actId="1035"/>
          <ac:picMkLst>
            <pc:docMk/>
            <pc:sldMk cId="1281555072" sldId="945"/>
            <ac:picMk id="9" creationId="{930B3005-739F-4E8C-8CAC-F63E4EA6641E}"/>
          </ac:picMkLst>
        </pc:picChg>
        <pc:picChg chg="add mod">
          <ac:chgData name="Jonathan Neo" userId="499c2d3d-ce76-4636-8e86-6622b1f40b7d" providerId="ADAL" clId="{EAA38B30-6216-4603-B81A-1F5121423905}" dt="2020-05-23T15:55:20.621" v="32083" actId="1035"/>
          <ac:picMkLst>
            <pc:docMk/>
            <pc:sldMk cId="1281555072" sldId="945"/>
            <ac:picMk id="11" creationId="{BEEFC918-9EC4-417F-8BED-9F5776853EC1}"/>
          </ac:picMkLst>
        </pc:picChg>
        <pc:picChg chg="del">
          <ac:chgData name="Jonathan Neo" userId="499c2d3d-ce76-4636-8e86-6622b1f40b7d" providerId="ADAL" clId="{EAA38B30-6216-4603-B81A-1F5121423905}" dt="2020-05-23T15:39:26.701" v="31211" actId="478"/>
          <ac:picMkLst>
            <pc:docMk/>
            <pc:sldMk cId="1281555072" sldId="945"/>
            <ac:picMk id="18" creationId="{05EC9CE3-9246-4443-BBCC-1FE4E03AB24C}"/>
          </ac:picMkLst>
        </pc:picChg>
        <pc:picChg chg="add mod">
          <ac:chgData name="Jonathan Neo" userId="499c2d3d-ce76-4636-8e86-6622b1f40b7d" providerId="ADAL" clId="{EAA38B30-6216-4603-B81A-1F5121423905}" dt="2020-05-23T15:55:20.621" v="32083" actId="1035"/>
          <ac:picMkLst>
            <pc:docMk/>
            <pc:sldMk cId="1281555072" sldId="945"/>
            <ac:picMk id="20" creationId="{5EE6A239-899F-43E6-BBA8-458E6B4BD805}"/>
          </ac:picMkLst>
        </pc:picChg>
        <pc:picChg chg="add mod">
          <ac:chgData name="Jonathan Neo" userId="499c2d3d-ce76-4636-8e86-6622b1f40b7d" providerId="ADAL" clId="{EAA38B30-6216-4603-B81A-1F5121423905}" dt="2020-05-23T15:52:41.330" v="31701" actId="571"/>
          <ac:picMkLst>
            <pc:docMk/>
            <pc:sldMk cId="1281555072" sldId="945"/>
            <ac:picMk id="22" creationId="{B07CDDC9-F951-4DA1-AC4F-3055C38E3B31}"/>
          </ac:picMkLst>
        </pc:picChg>
        <pc:picChg chg="add mod">
          <ac:chgData name="Jonathan Neo" userId="499c2d3d-ce76-4636-8e86-6622b1f40b7d" providerId="ADAL" clId="{EAA38B30-6216-4603-B81A-1F5121423905}" dt="2020-05-23T15:52:41.330" v="31701" actId="571"/>
          <ac:picMkLst>
            <pc:docMk/>
            <pc:sldMk cId="1281555072" sldId="945"/>
            <ac:picMk id="23" creationId="{F7CC53FC-5064-442D-A88F-D7541C77E4F1}"/>
          </ac:picMkLst>
        </pc:picChg>
        <pc:picChg chg="add mod">
          <ac:chgData name="Jonathan Neo" userId="499c2d3d-ce76-4636-8e86-6622b1f40b7d" providerId="ADAL" clId="{EAA38B30-6216-4603-B81A-1F5121423905}" dt="2020-05-23T15:52:41.330" v="31701" actId="571"/>
          <ac:picMkLst>
            <pc:docMk/>
            <pc:sldMk cId="1281555072" sldId="945"/>
            <ac:picMk id="24" creationId="{AE563AD7-B636-416E-B004-4241BCD4A22F}"/>
          </ac:picMkLst>
        </pc:picChg>
      </pc:sldChg>
      <pc:sldChg chg="addSp delSp modSp add mod">
        <pc:chgData name="Jonathan Neo" userId="499c2d3d-ce76-4636-8e86-6622b1f40b7d" providerId="ADAL" clId="{EAA38B30-6216-4603-B81A-1F5121423905}" dt="2020-05-23T15:59:22.332" v="32287"/>
        <pc:sldMkLst>
          <pc:docMk/>
          <pc:sldMk cId="1788886364" sldId="946"/>
        </pc:sldMkLst>
        <pc:spChg chg="mod">
          <ac:chgData name="Jonathan Neo" userId="499c2d3d-ce76-4636-8e86-6622b1f40b7d" providerId="ADAL" clId="{EAA38B30-6216-4603-B81A-1F5121423905}" dt="2020-05-23T15:55:42.601" v="32096" actId="20577"/>
          <ac:spMkLst>
            <pc:docMk/>
            <pc:sldMk cId="1788886364" sldId="946"/>
            <ac:spMk id="2" creationId="{4CA54266-611C-486E-B2F8-7030C027DDEB}"/>
          </ac:spMkLst>
        </pc:spChg>
        <pc:spChg chg="add del mod">
          <ac:chgData name="Jonathan Neo" userId="499c2d3d-ce76-4636-8e86-6622b1f40b7d" providerId="ADAL" clId="{EAA38B30-6216-4603-B81A-1F5121423905}" dt="2020-05-23T15:55:45.954" v="32097" actId="478"/>
          <ac:spMkLst>
            <pc:docMk/>
            <pc:sldMk cId="1788886364" sldId="946"/>
            <ac:spMk id="3" creationId="{4AF2F340-6B60-4254-A0C9-D62A6E708CC8}"/>
          </ac:spMkLst>
        </pc:spChg>
        <pc:spChg chg="add del mod">
          <ac:chgData name="Jonathan Neo" userId="499c2d3d-ce76-4636-8e86-6622b1f40b7d" providerId="ADAL" clId="{EAA38B30-6216-4603-B81A-1F5121423905}" dt="2020-05-23T15:55:45.954" v="32097" actId="478"/>
          <ac:spMkLst>
            <pc:docMk/>
            <pc:sldMk cId="1788886364" sldId="946"/>
            <ac:spMk id="11" creationId="{E84DCFE5-C9D6-4CA3-87C4-595868E44860}"/>
          </ac:spMkLst>
        </pc:spChg>
        <pc:spChg chg="add del mod">
          <ac:chgData name="Jonathan Neo" userId="499c2d3d-ce76-4636-8e86-6622b1f40b7d" providerId="ADAL" clId="{EAA38B30-6216-4603-B81A-1F5121423905}" dt="2020-05-23T15:55:45.954" v="32097" actId="478"/>
          <ac:spMkLst>
            <pc:docMk/>
            <pc:sldMk cId="1788886364" sldId="946"/>
            <ac:spMk id="12" creationId="{8ABE7364-0539-4550-8DD1-575F8DE1CD13}"/>
          </ac:spMkLst>
        </pc:spChg>
        <pc:spChg chg="add del mod">
          <ac:chgData name="Jonathan Neo" userId="499c2d3d-ce76-4636-8e86-6622b1f40b7d" providerId="ADAL" clId="{EAA38B30-6216-4603-B81A-1F5121423905}" dt="2020-05-23T15:56:43.327" v="32106" actId="478"/>
          <ac:spMkLst>
            <pc:docMk/>
            <pc:sldMk cId="1788886364" sldId="946"/>
            <ac:spMk id="45" creationId="{302E753B-6092-42E1-A754-BACC7F259AAD}"/>
          </ac:spMkLst>
        </pc:spChg>
        <pc:graphicFrameChg chg="add del mod">
          <ac:chgData name="Jonathan Neo" userId="499c2d3d-ce76-4636-8e86-6622b1f40b7d" providerId="ADAL" clId="{EAA38B30-6216-4603-B81A-1F5121423905}" dt="2020-05-23T15:56:41.946" v="32105" actId="3680"/>
          <ac:graphicFrameMkLst>
            <pc:docMk/>
            <pc:sldMk cId="1788886364" sldId="946"/>
            <ac:graphicFrameMk id="7" creationId="{28BCB939-9BDA-4942-BFDA-8774AB2E0CA4}"/>
          </ac:graphicFrameMkLst>
        </pc:graphicFrameChg>
        <pc:graphicFrameChg chg="add mod modGraphic">
          <ac:chgData name="Jonathan Neo" userId="499c2d3d-ce76-4636-8e86-6622b1f40b7d" providerId="ADAL" clId="{EAA38B30-6216-4603-B81A-1F5121423905}" dt="2020-05-23T15:59:22.332" v="32287"/>
          <ac:graphicFrameMkLst>
            <pc:docMk/>
            <pc:sldMk cId="1788886364" sldId="946"/>
            <ac:graphicFrameMk id="9" creationId="{7AA633FE-9B95-47B0-8AB1-0F7D1A421852}"/>
          </ac:graphicFrameMkLst>
        </pc:graphicFrameChg>
        <pc:picChg chg="add del mod">
          <ac:chgData name="Jonathan Neo" userId="499c2d3d-ce76-4636-8e86-6622b1f40b7d" providerId="ADAL" clId="{EAA38B30-6216-4603-B81A-1F5121423905}" dt="2020-05-23T15:55:45.954" v="32097" actId="478"/>
          <ac:picMkLst>
            <pc:docMk/>
            <pc:sldMk cId="1788886364" sldId="946"/>
            <ac:picMk id="2050" creationId="{3F822FF4-CCB8-4771-A3BF-C45BFA831936}"/>
          </ac:picMkLst>
        </pc:picChg>
        <pc:picChg chg="add del mod">
          <ac:chgData name="Jonathan Neo" userId="499c2d3d-ce76-4636-8e86-6622b1f40b7d" providerId="ADAL" clId="{EAA38B30-6216-4603-B81A-1F5121423905}" dt="2020-05-23T15:55:45.954" v="32097" actId="478"/>
          <ac:picMkLst>
            <pc:docMk/>
            <pc:sldMk cId="1788886364" sldId="946"/>
            <ac:picMk id="2052" creationId="{1E90DE15-A8F5-4B41-B8F1-71D74265FC62}"/>
          </ac:picMkLst>
        </pc:picChg>
        <pc:picChg chg="add del mod">
          <ac:chgData name="Jonathan Neo" userId="499c2d3d-ce76-4636-8e86-6622b1f40b7d" providerId="ADAL" clId="{EAA38B30-6216-4603-B81A-1F5121423905}" dt="2020-05-23T15:55:45.954" v="32097" actId="478"/>
          <ac:picMkLst>
            <pc:docMk/>
            <pc:sldMk cId="1788886364" sldId="946"/>
            <ac:picMk id="2054" creationId="{03BD323C-4F2D-4CEA-A60E-6B62AE3A86AD}"/>
          </ac:picMkLst>
        </pc:picChg>
      </pc:sldChg>
      <pc:sldChg chg="addSp delSp modSp add del mod">
        <pc:chgData name="Jonathan Neo" userId="499c2d3d-ce76-4636-8e86-6622b1f40b7d" providerId="ADAL" clId="{EAA38B30-6216-4603-B81A-1F5121423905}" dt="2020-05-23T16:02:17.299" v="32337" actId="47"/>
        <pc:sldMkLst>
          <pc:docMk/>
          <pc:sldMk cId="3034134596" sldId="947"/>
        </pc:sldMkLst>
        <pc:spChg chg="del mod">
          <ac:chgData name="Jonathan Neo" userId="499c2d3d-ce76-4636-8e86-6622b1f40b7d" providerId="ADAL" clId="{EAA38B30-6216-4603-B81A-1F5121423905}" dt="2020-05-23T16:00:58.796" v="32324" actId="478"/>
          <ac:spMkLst>
            <pc:docMk/>
            <pc:sldMk cId="3034134596" sldId="947"/>
            <ac:spMk id="2" creationId="{4CA54266-611C-486E-B2F8-7030C027DDEB}"/>
          </ac:spMkLst>
        </pc:spChg>
        <pc:spChg chg="mod">
          <ac:chgData name="Jonathan Neo" userId="499c2d3d-ce76-4636-8e86-6622b1f40b7d" providerId="ADAL" clId="{EAA38B30-6216-4603-B81A-1F5121423905}" dt="2020-05-23T16:00:07.146" v="32296" actId="207"/>
          <ac:spMkLst>
            <pc:docMk/>
            <pc:sldMk cId="3034134596" sldId="947"/>
            <ac:spMk id="3" creationId="{B9030F8A-889D-4982-8EDA-D99449B2642E}"/>
          </ac:spMkLst>
        </pc:spChg>
        <pc:spChg chg="mod">
          <ac:chgData name="Jonathan Neo" userId="499c2d3d-ce76-4636-8e86-6622b1f40b7d" providerId="ADAL" clId="{EAA38B30-6216-4603-B81A-1F5121423905}" dt="2020-05-23T16:00:07.146" v="32296" actId="207"/>
          <ac:spMkLst>
            <pc:docMk/>
            <pc:sldMk cId="3034134596" sldId="947"/>
            <ac:spMk id="6" creationId="{506CA133-FB4F-4CE6-BF72-ABF18E62E6ED}"/>
          </ac:spMkLst>
        </pc:spChg>
        <pc:spChg chg="mod">
          <ac:chgData name="Jonathan Neo" userId="499c2d3d-ce76-4636-8e86-6622b1f40b7d" providerId="ADAL" clId="{EAA38B30-6216-4603-B81A-1F5121423905}" dt="2020-05-23T16:00:07.146" v="32296" actId="207"/>
          <ac:spMkLst>
            <pc:docMk/>
            <pc:sldMk cId="3034134596" sldId="947"/>
            <ac:spMk id="7" creationId="{5C6E9710-FF3C-4A68-ABE0-A203754A0E03}"/>
          </ac:spMkLst>
        </pc:spChg>
        <pc:spChg chg="add del mod">
          <ac:chgData name="Jonathan Neo" userId="499c2d3d-ce76-4636-8e86-6622b1f40b7d" providerId="ADAL" clId="{EAA38B30-6216-4603-B81A-1F5121423905}" dt="2020-05-23T16:00:59.420" v="32325" actId="478"/>
          <ac:spMkLst>
            <pc:docMk/>
            <pc:sldMk cId="3034134596" sldId="947"/>
            <ac:spMk id="8" creationId="{CBCF364B-C9DF-4A6A-8CDC-A2BA963D9515}"/>
          </ac:spMkLst>
        </pc:spChg>
        <pc:spChg chg="mod">
          <ac:chgData name="Jonathan Neo" userId="499c2d3d-ce76-4636-8e86-6622b1f40b7d" providerId="ADAL" clId="{EAA38B30-6216-4603-B81A-1F5121423905}" dt="2020-05-23T16:00:07.146" v="32296" actId="207"/>
          <ac:spMkLst>
            <pc:docMk/>
            <pc:sldMk cId="3034134596" sldId="947"/>
            <ac:spMk id="10" creationId="{1BA5F48B-C0B2-4850-AC04-7403548D9A42}"/>
          </ac:spMkLst>
        </pc:spChg>
        <pc:spChg chg="mod">
          <ac:chgData name="Jonathan Neo" userId="499c2d3d-ce76-4636-8e86-6622b1f40b7d" providerId="ADAL" clId="{EAA38B30-6216-4603-B81A-1F5121423905}" dt="2020-05-23T16:00:07.146" v="32296" actId="207"/>
          <ac:spMkLst>
            <pc:docMk/>
            <pc:sldMk cId="3034134596" sldId="947"/>
            <ac:spMk id="12" creationId="{DAF3300D-A6F1-497B-815E-4FD2A73C1EE9}"/>
          </ac:spMkLst>
        </pc:spChg>
        <pc:spChg chg="mod">
          <ac:chgData name="Jonathan Neo" userId="499c2d3d-ce76-4636-8e86-6622b1f40b7d" providerId="ADAL" clId="{EAA38B30-6216-4603-B81A-1F5121423905}" dt="2020-05-23T16:00:07.146" v="32296" actId="207"/>
          <ac:spMkLst>
            <pc:docMk/>
            <pc:sldMk cId="3034134596" sldId="947"/>
            <ac:spMk id="13" creationId="{DC658812-AF99-47D3-862A-31F9A05DFC53}"/>
          </ac:spMkLst>
        </pc:spChg>
        <pc:spChg chg="mod">
          <ac:chgData name="Jonathan Neo" userId="499c2d3d-ce76-4636-8e86-6622b1f40b7d" providerId="ADAL" clId="{EAA38B30-6216-4603-B81A-1F5121423905}" dt="2020-05-23T16:00:07.146" v="32296" actId="207"/>
          <ac:spMkLst>
            <pc:docMk/>
            <pc:sldMk cId="3034134596" sldId="947"/>
            <ac:spMk id="15" creationId="{0F506D53-2543-4773-B1C3-6C8C3BBC0959}"/>
          </ac:spMkLst>
        </pc:spChg>
        <pc:spChg chg="mod">
          <ac:chgData name="Jonathan Neo" userId="499c2d3d-ce76-4636-8e86-6622b1f40b7d" providerId="ADAL" clId="{EAA38B30-6216-4603-B81A-1F5121423905}" dt="2020-05-23T16:00:07.146" v="32296" actId="207"/>
          <ac:spMkLst>
            <pc:docMk/>
            <pc:sldMk cId="3034134596" sldId="947"/>
            <ac:spMk id="16" creationId="{850CDD09-F500-420A-B202-73025F528CA0}"/>
          </ac:spMkLst>
        </pc:spChg>
        <pc:spChg chg="mod">
          <ac:chgData name="Jonathan Neo" userId="499c2d3d-ce76-4636-8e86-6622b1f40b7d" providerId="ADAL" clId="{EAA38B30-6216-4603-B81A-1F5121423905}" dt="2020-05-23T16:00:07.146" v="32296" actId="207"/>
          <ac:spMkLst>
            <pc:docMk/>
            <pc:sldMk cId="3034134596" sldId="947"/>
            <ac:spMk id="17" creationId="{3623FB4C-B12B-40FA-ADC6-5C5E254C29CC}"/>
          </ac:spMkLst>
        </pc:spChg>
        <pc:picChg chg="add del mod">
          <ac:chgData name="Jonathan Neo" userId="499c2d3d-ce76-4636-8e86-6622b1f40b7d" providerId="ADAL" clId="{EAA38B30-6216-4603-B81A-1F5121423905}" dt="2020-05-23T16:02:14.865" v="32335"/>
          <ac:picMkLst>
            <pc:docMk/>
            <pc:sldMk cId="3034134596" sldId="947"/>
            <ac:picMk id="18" creationId="{C08DC3BB-9DB2-4CEB-A1C0-DEF27D31B7E5}"/>
          </ac:picMkLst>
        </pc:picChg>
      </pc:sldChg>
      <pc:sldChg chg="addSp delSp modSp add del mod">
        <pc:chgData name="Jonathan Neo" userId="499c2d3d-ce76-4636-8e86-6622b1f40b7d" providerId="ADAL" clId="{EAA38B30-6216-4603-B81A-1F5121423905}" dt="2020-05-23T16:02:16.479" v="32336" actId="47"/>
        <pc:sldMkLst>
          <pc:docMk/>
          <pc:sldMk cId="1823417146" sldId="948"/>
        </pc:sldMkLst>
        <pc:spChg chg="del mod">
          <ac:chgData name="Jonathan Neo" userId="499c2d3d-ce76-4636-8e86-6622b1f40b7d" providerId="ADAL" clId="{EAA38B30-6216-4603-B81A-1F5121423905}" dt="2020-05-23T16:00:49.410" v="32322" actId="478"/>
          <ac:spMkLst>
            <pc:docMk/>
            <pc:sldMk cId="1823417146" sldId="948"/>
            <ac:spMk id="2" creationId="{4CA54266-611C-486E-B2F8-7030C027DDEB}"/>
          </ac:spMkLst>
        </pc:spChg>
        <pc:spChg chg="mod">
          <ac:chgData name="Jonathan Neo" userId="499c2d3d-ce76-4636-8e86-6622b1f40b7d" providerId="ADAL" clId="{EAA38B30-6216-4603-B81A-1F5121423905}" dt="2020-05-23T16:00:17.948" v="32298" actId="207"/>
          <ac:spMkLst>
            <pc:docMk/>
            <pc:sldMk cId="1823417146" sldId="948"/>
            <ac:spMk id="3" creationId="{B9030F8A-889D-4982-8EDA-D99449B2642E}"/>
          </ac:spMkLst>
        </pc:spChg>
        <pc:spChg chg="add del mod">
          <ac:chgData name="Jonathan Neo" userId="499c2d3d-ce76-4636-8e86-6622b1f40b7d" providerId="ADAL" clId="{EAA38B30-6216-4603-B81A-1F5121423905}" dt="2020-05-23T16:00:52.103" v="32323" actId="478"/>
          <ac:spMkLst>
            <pc:docMk/>
            <pc:sldMk cId="1823417146" sldId="948"/>
            <ac:spMk id="8" creationId="{F57FFF0F-C5E3-49BA-A2CD-243324185803}"/>
          </ac:spMkLst>
        </pc:spChg>
        <pc:spChg chg="mod">
          <ac:chgData name="Jonathan Neo" userId="499c2d3d-ce76-4636-8e86-6622b1f40b7d" providerId="ADAL" clId="{EAA38B30-6216-4603-B81A-1F5121423905}" dt="2020-05-23T16:00:19.863" v="32299" actId="207"/>
          <ac:spMkLst>
            <pc:docMk/>
            <pc:sldMk cId="1823417146" sldId="948"/>
            <ac:spMk id="11" creationId="{99510FEA-B88F-4AA6-BAF6-818AEFD40F4C}"/>
          </ac:spMkLst>
        </pc:spChg>
        <pc:picChg chg="add del mod">
          <ac:chgData name="Jonathan Neo" userId="499c2d3d-ce76-4636-8e86-6622b1f40b7d" providerId="ADAL" clId="{EAA38B30-6216-4603-B81A-1F5121423905}" dt="2020-05-23T16:02:10.772" v="32334"/>
          <ac:picMkLst>
            <pc:docMk/>
            <pc:sldMk cId="1823417146" sldId="948"/>
            <ac:picMk id="18" creationId="{91CFDC31-AFC8-4360-8665-106615A452A2}"/>
          </ac:picMkLst>
        </pc:picChg>
      </pc:sldChg>
      <pc:sldChg chg="add del">
        <pc:chgData name="Jonathan Neo" userId="499c2d3d-ce76-4636-8e86-6622b1f40b7d" providerId="ADAL" clId="{EAA38B30-6216-4603-B81A-1F5121423905}" dt="2020-05-23T16:02:09.939" v="32333" actId="22"/>
        <pc:sldMkLst>
          <pc:docMk/>
          <pc:sldMk cId="536894041" sldId="949"/>
        </pc:sldMkLst>
      </pc:sldChg>
      <pc:sldChg chg="add del">
        <pc:chgData name="Jonathan Neo" userId="499c2d3d-ce76-4636-8e86-6622b1f40b7d" providerId="ADAL" clId="{EAA38B30-6216-4603-B81A-1F5121423905}" dt="2020-05-23T16:02:08.763" v="32332" actId="22"/>
        <pc:sldMkLst>
          <pc:docMk/>
          <pc:sldMk cId="2938045253" sldId="950"/>
        </pc:sldMkLst>
      </pc:sldChg>
      <pc:sldChg chg="add del">
        <pc:chgData name="Jonathan Neo" userId="499c2d3d-ce76-4636-8e86-6622b1f40b7d" providerId="ADAL" clId="{EAA38B30-6216-4603-B81A-1F5121423905}" dt="2020-05-23T16:02:08.602" v="32331" actId="22"/>
        <pc:sldMkLst>
          <pc:docMk/>
          <pc:sldMk cId="2764372384" sldId="951"/>
        </pc:sldMkLst>
      </pc:sldChg>
    </pc:docChg>
  </pc:docChgLst>
  <pc:docChgLst>
    <pc:chgData name="Jonathan Neo" userId="499c2d3d-ce76-4636-8e86-6622b1f40b7d" providerId="ADAL" clId="{DB5BBC03-725F-4EFD-AAB5-8D5B083BBECD}"/>
    <pc:docChg chg="undo custSel addSld delSld modSld sldOrd">
      <pc:chgData name="Jonathan Neo" userId="499c2d3d-ce76-4636-8e86-6622b1f40b7d" providerId="ADAL" clId="{DB5BBC03-725F-4EFD-AAB5-8D5B083BBECD}" dt="2020-05-08T02:54:26.193" v="222" actId="47"/>
      <pc:docMkLst>
        <pc:docMk/>
      </pc:docMkLst>
      <pc:sldChg chg="modSp mod">
        <pc:chgData name="Jonathan Neo" userId="499c2d3d-ce76-4636-8e86-6622b1f40b7d" providerId="ADAL" clId="{DB5BBC03-725F-4EFD-AAB5-8D5B083BBECD}" dt="2020-05-08T02:52:19.773" v="212" actId="20577"/>
        <pc:sldMkLst>
          <pc:docMk/>
          <pc:sldMk cId="2274277515" sldId="880"/>
        </pc:sldMkLst>
        <pc:spChg chg="mod">
          <ac:chgData name="Jonathan Neo" userId="499c2d3d-ce76-4636-8e86-6622b1f40b7d" providerId="ADAL" clId="{DB5BBC03-725F-4EFD-AAB5-8D5B083BBECD}" dt="2020-05-08T02:52:19.773" v="212" actId="20577"/>
          <ac:spMkLst>
            <pc:docMk/>
            <pc:sldMk cId="2274277515" sldId="880"/>
            <ac:spMk id="2" creationId="{89B4DCD2-73CF-4AAE-B1C2-25476B32382D}"/>
          </ac:spMkLst>
        </pc:spChg>
        <pc:spChg chg="mod">
          <ac:chgData name="Jonathan Neo" userId="499c2d3d-ce76-4636-8e86-6622b1f40b7d" providerId="ADAL" clId="{DB5BBC03-725F-4EFD-AAB5-8D5B083BBECD}" dt="2020-05-06T03:03:01.841" v="6" actId="20577"/>
          <ac:spMkLst>
            <pc:docMk/>
            <pc:sldMk cId="2274277515" sldId="880"/>
            <ac:spMk id="4" creationId="{714907C9-4DB3-4FEA-B47F-5BE57F763E73}"/>
          </ac:spMkLst>
        </pc:spChg>
        <pc:spChg chg="mod">
          <ac:chgData name="Jonathan Neo" userId="499c2d3d-ce76-4636-8e86-6622b1f40b7d" providerId="ADAL" clId="{DB5BBC03-725F-4EFD-AAB5-8D5B083BBECD}" dt="2020-05-06T03:03:04.453" v="16" actId="20577"/>
          <ac:spMkLst>
            <pc:docMk/>
            <pc:sldMk cId="2274277515" sldId="880"/>
            <ac:spMk id="5" creationId="{642EE208-EBFC-4E41-9E6A-E071362D3981}"/>
          </ac:spMkLst>
        </pc:spChg>
      </pc:sldChg>
      <pc:sldChg chg="del ord">
        <pc:chgData name="Jonathan Neo" userId="499c2d3d-ce76-4636-8e86-6622b1f40b7d" providerId="ADAL" clId="{DB5BBC03-725F-4EFD-AAB5-8D5B083BBECD}" dt="2020-05-06T03:17:05.494" v="117" actId="47"/>
        <pc:sldMkLst>
          <pc:docMk/>
          <pc:sldMk cId="222330506" sldId="883"/>
        </pc:sldMkLst>
      </pc:sldChg>
      <pc:sldChg chg="delSp modSp mod modAnim modNotesTx">
        <pc:chgData name="Jonathan Neo" userId="499c2d3d-ce76-4636-8e86-6622b1f40b7d" providerId="ADAL" clId="{DB5BBC03-725F-4EFD-AAB5-8D5B083BBECD}" dt="2020-05-08T02:21:12.446" v="167" actId="113"/>
        <pc:sldMkLst>
          <pc:docMk/>
          <pc:sldMk cId="2279152123" sldId="884"/>
        </pc:sldMkLst>
        <pc:spChg chg="del">
          <ac:chgData name="Jonathan Neo" userId="499c2d3d-ce76-4636-8e86-6622b1f40b7d" providerId="ADAL" clId="{DB5BBC03-725F-4EFD-AAB5-8D5B083BBECD}" dt="2020-05-06T04:58:19.048" v="124" actId="478"/>
          <ac:spMkLst>
            <pc:docMk/>
            <pc:sldMk cId="2279152123" sldId="884"/>
            <ac:spMk id="3" creationId="{66514372-5291-4C41-AF16-A6C67061A23C}"/>
          </ac:spMkLst>
        </pc:spChg>
        <pc:spChg chg="mod">
          <ac:chgData name="Jonathan Neo" userId="499c2d3d-ce76-4636-8e86-6622b1f40b7d" providerId="ADAL" clId="{DB5BBC03-725F-4EFD-AAB5-8D5B083BBECD}" dt="2020-05-08T02:21:12.446" v="167" actId="113"/>
          <ac:spMkLst>
            <pc:docMk/>
            <pc:sldMk cId="2279152123" sldId="884"/>
            <ac:spMk id="4" creationId="{15D9B6CF-8B71-4599-B04F-B8C69549C471}"/>
          </ac:spMkLst>
        </pc:spChg>
      </pc:sldChg>
      <pc:sldChg chg="delSp modSp del mod">
        <pc:chgData name="Jonathan Neo" userId="499c2d3d-ce76-4636-8e86-6622b1f40b7d" providerId="ADAL" clId="{DB5BBC03-725F-4EFD-AAB5-8D5B083BBECD}" dt="2020-05-08T02:27:56.174" v="169" actId="47"/>
        <pc:sldMkLst>
          <pc:docMk/>
          <pc:sldMk cId="4004796945" sldId="885"/>
        </pc:sldMkLst>
        <pc:spChg chg="del mod">
          <ac:chgData name="Jonathan Neo" userId="499c2d3d-ce76-4636-8e86-6622b1f40b7d" providerId="ADAL" clId="{DB5BBC03-725F-4EFD-AAB5-8D5B083BBECD}" dt="2020-05-06T04:58:24.495" v="128" actId="478"/>
          <ac:spMkLst>
            <pc:docMk/>
            <pc:sldMk cId="4004796945" sldId="885"/>
            <ac:spMk id="3" creationId="{66514372-5291-4C41-AF16-A6C67061A23C}"/>
          </ac:spMkLst>
        </pc:spChg>
      </pc:sldChg>
      <pc:sldChg chg="del mod modShow modNotesTx">
        <pc:chgData name="Jonathan Neo" userId="499c2d3d-ce76-4636-8e86-6622b1f40b7d" providerId="ADAL" clId="{DB5BBC03-725F-4EFD-AAB5-8D5B083BBECD}" dt="2020-05-06T04:57:08.162" v="123" actId="2696"/>
        <pc:sldMkLst>
          <pc:docMk/>
          <pc:sldMk cId="2496357069" sldId="886"/>
        </pc:sldMkLst>
      </pc:sldChg>
      <pc:sldChg chg="del">
        <pc:chgData name="Jonathan Neo" userId="499c2d3d-ce76-4636-8e86-6622b1f40b7d" providerId="ADAL" clId="{DB5BBC03-725F-4EFD-AAB5-8D5B083BBECD}" dt="2020-05-06T03:17:05.494" v="117" actId="47"/>
        <pc:sldMkLst>
          <pc:docMk/>
          <pc:sldMk cId="936429480" sldId="888"/>
        </pc:sldMkLst>
      </pc:sldChg>
      <pc:sldChg chg="delSp mod">
        <pc:chgData name="Jonathan Neo" userId="499c2d3d-ce76-4636-8e86-6622b1f40b7d" providerId="ADAL" clId="{DB5BBC03-725F-4EFD-AAB5-8D5B083BBECD}" dt="2020-05-06T04:58:22.382" v="126" actId="478"/>
        <pc:sldMkLst>
          <pc:docMk/>
          <pc:sldMk cId="3376772589" sldId="889"/>
        </pc:sldMkLst>
        <pc:spChg chg="del">
          <ac:chgData name="Jonathan Neo" userId="499c2d3d-ce76-4636-8e86-6622b1f40b7d" providerId="ADAL" clId="{DB5BBC03-725F-4EFD-AAB5-8D5B083BBECD}" dt="2020-05-06T04:58:22.382" v="126" actId="478"/>
          <ac:spMkLst>
            <pc:docMk/>
            <pc:sldMk cId="3376772589" sldId="889"/>
            <ac:spMk id="3" creationId="{8E48B605-F470-4D9F-853E-15C120F37396}"/>
          </ac:spMkLst>
        </pc:spChg>
      </pc:sldChg>
      <pc:sldChg chg="delSp modSp mod modNotesTx">
        <pc:chgData name="Jonathan Neo" userId="499c2d3d-ce76-4636-8e86-6622b1f40b7d" providerId="ADAL" clId="{DB5BBC03-725F-4EFD-AAB5-8D5B083BBECD}" dt="2020-05-08T02:52:57.137" v="216" actId="1076"/>
        <pc:sldMkLst>
          <pc:docMk/>
          <pc:sldMk cId="2079602966" sldId="890"/>
        </pc:sldMkLst>
        <pc:spChg chg="del">
          <ac:chgData name="Jonathan Neo" userId="499c2d3d-ce76-4636-8e86-6622b1f40b7d" providerId="ADAL" clId="{DB5BBC03-725F-4EFD-AAB5-8D5B083BBECD}" dt="2020-05-06T04:58:20.545" v="125" actId="478"/>
          <ac:spMkLst>
            <pc:docMk/>
            <pc:sldMk cId="2079602966" sldId="890"/>
            <ac:spMk id="3" creationId="{8E48B605-F470-4D9F-853E-15C120F37396}"/>
          </ac:spMkLst>
        </pc:spChg>
        <pc:spChg chg="mod">
          <ac:chgData name="Jonathan Neo" userId="499c2d3d-ce76-4636-8e86-6622b1f40b7d" providerId="ADAL" clId="{DB5BBC03-725F-4EFD-AAB5-8D5B083BBECD}" dt="2020-05-06T04:55:55.350" v="121" actId="207"/>
          <ac:spMkLst>
            <pc:docMk/>
            <pc:sldMk cId="2079602966" sldId="890"/>
            <ac:spMk id="6" creationId="{F354AD45-046B-4DB2-9AA7-A6ECEEDB1EE3}"/>
          </ac:spMkLst>
        </pc:spChg>
        <pc:spChg chg="mod">
          <ac:chgData name="Jonathan Neo" userId="499c2d3d-ce76-4636-8e86-6622b1f40b7d" providerId="ADAL" clId="{DB5BBC03-725F-4EFD-AAB5-8D5B083BBECD}" dt="2020-05-06T04:55:55.350" v="121" actId="207"/>
          <ac:spMkLst>
            <pc:docMk/>
            <pc:sldMk cId="2079602966" sldId="890"/>
            <ac:spMk id="7" creationId="{060BBDBA-2E86-478C-9736-6C117CB3893E}"/>
          </ac:spMkLst>
        </pc:spChg>
        <pc:spChg chg="mod">
          <ac:chgData name="Jonathan Neo" userId="499c2d3d-ce76-4636-8e86-6622b1f40b7d" providerId="ADAL" clId="{DB5BBC03-725F-4EFD-AAB5-8D5B083BBECD}" dt="2020-05-08T02:52:57.137" v="216" actId="1076"/>
          <ac:spMkLst>
            <pc:docMk/>
            <pc:sldMk cId="2079602966" sldId="890"/>
            <ac:spMk id="8" creationId="{19227B7D-D50E-403C-8B6F-521E4120A906}"/>
          </ac:spMkLst>
        </pc:spChg>
        <pc:spChg chg="mod">
          <ac:chgData name="Jonathan Neo" userId="499c2d3d-ce76-4636-8e86-6622b1f40b7d" providerId="ADAL" clId="{DB5BBC03-725F-4EFD-AAB5-8D5B083BBECD}" dt="2020-05-08T02:51:53.442" v="205" actId="207"/>
          <ac:spMkLst>
            <pc:docMk/>
            <pc:sldMk cId="2079602966" sldId="890"/>
            <ac:spMk id="14" creationId="{3086EEB7-5BA7-4AD4-B2D3-1531DDDAA842}"/>
          </ac:spMkLst>
        </pc:spChg>
        <pc:spChg chg="mod">
          <ac:chgData name="Jonathan Neo" userId="499c2d3d-ce76-4636-8e86-6622b1f40b7d" providerId="ADAL" clId="{DB5BBC03-725F-4EFD-AAB5-8D5B083BBECD}" dt="2020-05-08T02:51:53.442" v="205" actId="207"/>
          <ac:spMkLst>
            <pc:docMk/>
            <pc:sldMk cId="2079602966" sldId="890"/>
            <ac:spMk id="15" creationId="{E2CAC4D0-ACF0-49B5-9B65-A037B15FC940}"/>
          </ac:spMkLst>
        </pc:spChg>
      </pc:sldChg>
      <pc:sldChg chg="addSp modSp add mod">
        <pc:chgData name="Jonathan Neo" userId="499c2d3d-ce76-4636-8e86-6622b1f40b7d" providerId="ADAL" clId="{DB5BBC03-725F-4EFD-AAB5-8D5B083BBECD}" dt="2020-05-08T02:31:05.026" v="204" actId="20577"/>
        <pc:sldMkLst>
          <pc:docMk/>
          <pc:sldMk cId="3554616385" sldId="891"/>
        </pc:sldMkLst>
        <pc:spChg chg="mod">
          <ac:chgData name="Jonathan Neo" userId="499c2d3d-ce76-4636-8e86-6622b1f40b7d" providerId="ADAL" clId="{DB5BBC03-725F-4EFD-AAB5-8D5B083BBECD}" dt="2020-05-08T02:31:05.026" v="204" actId="20577"/>
          <ac:spMkLst>
            <pc:docMk/>
            <pc:sldMk cId="3554616385" sldId="891"/>
            <ac:spMk id="2" creationId="{E76CCE42-F579-4FFE-8765-94C88A99B083}"/>
          </ac:spMkLst>
        </pc:spChg>
        <pc:spChg chg="add mod">
          <ac:chgData name="Jonathan Neo" userId="499c2d3d-ce76-4636-8e86-6622b1f40b7d" providerId="ADAL" clId="{DB5BBC03-725F-4EFD-AAB5-8D5B083BBECD}" dt="2020-05-08T02:30:11.948" v="201" actId="1076"/>
          <ac:spMkLst>
            <pc:docMk/>
            <pc:sldMk cId="3554616385" sldId="891"/>
            <ac:spMk id="26" creationId="{E2D7264A-C021-4166-88FD-8A95C06997F8}"/>
          </ac:spMkLst>
        </pc:spChg>
        <pc:graphicFrameChg chg="modGraphic">
          <ac:chgData name="Jonathan Neo" userId="499c2d3d-ce76-4636-8e86-6622b1f40b7d" providerId="ADAL" clId="{DB5BBC03-725F-4EFD-AAB5-8D5B083BBECD}" dt="2020-05-08T02:28:30.119" v="175" actId="14100"/>
          <ac:graphicFrameMkLst>
            <pc:docMk/>
            <pc:sldMk cId="3554616385" sldId="891"/>
            <ac:graphicFrameMk id="14" creationId="{B40E990E-0F9B-4C00-8B45-F9449B24A383}"/>
          </ac:graphicFrameMkLst>
        </pc:graphicFrameChg>
        <pc:cxnChg chg="add mod">
          <ac:chgData name="Jonathan Neo" userId="499c2d3d-ce76-4636-8e86-6622b1f40b7d" providerId="ADAL" clId="{DB5BBC03-725F-4EFD-AAB5-8D5B083BBECD}" dt="2020-05-08T02:29:20.108" v="184"/>
          <ac:cxnSpMkLst>
            <pc:docMk/>
            <pc:sldMk cId="3554616385" sldId="891"/>
            <ac:cxnSpMk id="18" creationId="{37DC0675-9467-499E-BBB7-73199C4C7717}"/>
          </ac:cxnSpMkLst>
        </pc:cxnChg>
        <pc:cxnChg chg="add mod">
          <ac:chgData name="Jonathan Neo" userId="499c2d3d-ce76-4636-8e86-6622b1f40b7d" providerId="ADAL" clId="{DB5BBC03-725F-4EFD-AAB5-8D5B083BBECD}" dt="2020-05-08T02:29:53.714" v="190" actId="14100"/>
          <ac:cxnSpMkLst>
            <pc:docMk/>
            <pc:sldMk cId="3554616385" sldId="891"/>
            <ac:cxnSpMk id="22" creationId="{253D4243-31B6-4D39-9992-0683D8350287}"/>
          </ac:cxnSpMkLst>
        </pc:cxnChg>
        <pc:cxnChg chg="mod">
          <ac:chgData name="Jonathan Neo" userId="499c2d3d-ce76-4636-8e86-6622b1f40b7d" providerId="ADAL" clId="{DB5BBC03-725F-4EFD-AAB5-8D5B083BBECD}" dt="2020-05-08T02:28:33.468" v="176" actId="14100"/>
          <ac:cxnSpMkLst>
            <pc:docMk/>
            <pc:sldMk cId="3554616385" sldId="891"/>
            <ac:cxnSpMk id="30" creationId="{ED6D4ACF-32FC-4DDA-9BF9-C19C860D2934}"/>
          </ac:cxnSpMkLst>
        </pc:cxnChg>
        <pc:cxnChg chg="mod">
          <ac:chgData name="Jonathan Neo" userId="499c2d3d-ce76-4636-8e86-6622b1f40b7d" providerId="ADAL" clId="{DB5BBC03-725F-4EFD-AAB5-8D5B083BBECD}" dt="2020-05-08T02:28:37.892" v="178" actId="14100"/>
          <ac:cxnSpMkLst>
            <pc:docMk/>
            <pc:sldMk cId="3554616385" sldId="891"/>
            <ac:cxnSpMk id="33" creationId="{27FF935E-4931-411F-B3A6-C847C63F9AFC}"/>
          </ac:cxnSpMkLst>
        </pc:cxnChg>
        <pc:cxnChg chg="mod">
          <ac:chgData name="Jonathan Neo" userId="499c2d3d-ce76-4636-8e86-6622b1f40b7d" providerId="ADAL" clId="{DB5BBC03-725F-4EFD-AAB5-8D5B083BBECD}" dt="2020-05-08T02:28:39.198" v="179" actId="14100"/>
          <ac:cxnSpMkLst>
            <pc:docMk/>
            <pc:sldMk cId="3554616385" sldId="891"/>
            <ac:cxnSpMk id="34" creationId="{358D01D1-3741-444C-8E89-61B775C90997}"/>
          </ac:cxnSpMkLst>
        </pc:cxnChg>
        <pc:cxnChg chg="mod">
          <ac:chgData name="Jonathan Neo" userId="499c2d3d-ce76-4636-8e86-6622b1f40b7d" providerId="ADAL" clId="{DB5BBC03-725F-4EFD-AAB5-8D5B083BBECD}" dt="2020-05-08T02:28:19.093" v="170" actId="14100"/>
          <ac:cxnSpMkLst>
            <pc:docMk/>
            <pc:sldMk cId="3554616385" sldId="891"/>
            <ac:cxnSpMk id="35" creationId="{9E300500-DA29-4035-AC6B-8E03C6B390B0}"/>
          </ac:cxnSpMkLst>
        </pc:cxnChg>
      </pc:sldChg>
      <pc:sldChg chg="add del ord">
        <pc:chgData name="Jonathan Neo" userId="499c2d3d-ce76-4636-8e86-6622b1f40b7d" providerId="ADAL" clId="{DB5BBC03-725F-4EFD-AAB5-8D5B083BBECD}" dt="2020-05-08T02:53:47.073" v="220" actId="47"/>
        <pc:sldMkLst>
          <pc:docMk/>
          <pc:sldMk cId="14347049" sldId="892"/>
        </pc:sldMkLst>
      </pc:sldChg>
      <pc:sldChg chg="add del">
        <pc:chgData name="Jonathan Neo" userId="499c2d3d-ce76-4636-8e86-6622b1f40b7d" providerId="ADAL" clId="{DB5BBC03-725F-4EFD-AAB5-8D5B083BBECD}" dt="2020-05-08T02:54:26.193" v="222" actId="47"/>
        <pc:sldMkLst>
          <pc:docMk/>
          <pc:sldMk cId="2496357069" sldId="892"/>
        </pc:sldMkLst>
      </pc:sldChg>
    </pc:docChg>
  </pc:docChgLst>
  <pc:docChgLst>
    <pc:chgData name="Jonathan Neo" userId="499c2d3d-ce76-4636-8e86-6622b1f40b7d" providerId="ADAL" clId="{6C6F8EF6-1417-4368-833F-0415E918C429}"/>
    <pc:docChg chg="undo custSel addSld delSld modSld sldOrd addMainMaster delMainMaster delSection modSection">
      <pc:chgData name="Jonathan Neo" userId="499c2d3d-ce76-4636-8e86-6622b1f40b7d" providerId="ADAL" clId="{6C6F8EF6-1417-4368-833F-0415E918C429}" dt="2020-03-26T05:24:35.726" v="2339"/>
      <pc:docMkLst>
        <pc:docMk/>
      </pc:docMkLst>
      <pc:sldChg chg="del">
        <pc:chgData name="Jonathan Neo" userId="499c2d3d-ce76-4636-8e86-6622b1f40b7d" providerId="ADAL" clId="{6C6F8EF6-1417-4368-833F-0415E918C429}" dt="2020-03-25T18:16:47.299" v="16" actId="47"/>
        <pc:sldMkLst>
          <pc:docMk/>
          <pc:sldMk cId="3896995710" sldId="257"/>
        </pc:sldMkLst>
      </pc:sldChg>
      <pc:sldChg chg="del">
        <pc:chgData name="Jonathan Neo" userId="499c2d3d-ce76-4636-8e86-6622b1f40b7d" providerId="ADAL" clId="{6C6F8EF6-1417-4368-833F-0415E918C429}" dt="2020-03-25T18:16:47.299" v="16" actId="47"/>
        <pc:sldMkLst>
          <pc:docMk/>
          <pc:sldMk cId="3020467654" sldId="258"/>
        </pc:sldMkLst>
      </pc:sldChg>
      <pc:sldChg chg="del">
        <pc:chgData name="Jonathan Neo" userId="499c2d3d-ce76-4636-8e86-6622b1f40b7d" providerId="ADAL" clId="{6C6F8EF6-1417-4368-833F-0415E918C429}" dt="2020-03-25T18:16:47.299" v="16" actId="47"/>
        <pc:sldMkLst>
          <pc:docMk/>
          <pc:sldMk cId="44145704" sldId="263"/>
        </pc:sldMkLst>
      </pc:sldChg>
      <pc:sldChg chg="del">
        <pc:chgData name="Jonathan Neo" userId="499c2d3d-ce76-4636-8e86-6622b1f40b7d" providerId="ADAL" clId="{6C6F8EF6-1417-4368-833F-0415E918C429}" dt="2020-03-25T18:16:47.299" v="16" actId="47"/>
        <pc:sldMkLst>
          <pc:docMk/>
          <pc:sldMk cId="3156840660" sldId="264"/>
        </pc:sldMkLst>
      </pc:sldChg>
      <pc:sldChg chg="del">
        <pc:chgData name="Jonathan Neo" userId="499c2d3d-ce76-4636-8e86-6622b1f40b7d" providerId="ADAL" clId="{6C6F8EF6-1417-4368-833F-0415E918C429}" dt="2020-03-25T18:16:47.299" v="16" actId="47"/>
        <pc:sldMkLst>
          <pc:docMk/>
          <pc:sldMk cId="1115460077" sldId="265"/>
        </pc:sldMkLst>
      </pc:sldChg>
      <pc:sldChg chg="del">
        <pc:chgData name="Jonathan Neo" userId="499c2d3d-ce76-4636-8e86-6622b1f40b7d" providerId="ADAL" clId="{6C6F8EF6-1417-4368-833F-0415E918C429}" dt="2020-03-25T18:16:21.331" v="3" actId="47"/>
        <pc:sldMkLst>
          <pc:docMk/>
          <pc:sldMk cId="2316131896" sldId="268"/>
        </pc:sldMkLst>
      </pc:sldChg>
      <pc:sldChg chg="del">
        <pc:chgData name="Jonathan Neo" userId="499c2d3d-ce76-4636-8e86-6622b1f40b7d" providerId="ADAL" clId="{6C6F8EF6-1417-4368-833F-0415E918C429}" dt="2020-03-25T18:16:21.331" v="3" actId="47"/>
        <pc:sldMkLst>
          <pc:docMk/>
          <pc:sldMk cId="73973995" sldId="269"/>
        </pc:sldMkLst>
      </pc:sldChg>
      <pc:sldChg chg="del">
        <pc:chgData name="Jonathan Neo" userId="499c2d3d-ce76-4636-8e86-6622b1f40b7d" providerId="ADAL" clId="{6C6F8EF6-1417-4368-833F-0415E918C429}" dt="2020-03-25T18:16:21.331" v="3" actId="47"/>
        <pc:sldMkLst>
          <pc:docMk/>
          <pc:sldMk cId="3723968885" sldId="270"/>
        </pc:sldMkLst>
      </pc:sldChg>
      <pc:sldChg chg="del">
        <pc:chgData name="Jonathan Neo" userId="499c2d3d-ce76-4636-8e86-6622b1f40b7d" providerId="ADAL" clId="{6C6F8EF6-1417-4368-833F-0415E918C429}" dt="2020-03-25T18:16:21.331" v="3" actId="47"/>
        <pc:sldMkLst>
          <pc:docMk/>
          <pc:sldMk cId="2678511254" sldId="271"/>
        </pc:sldMkLst>
      </pc:sldChg>
      <pc:sldChg chg="addSp delSp modSp del mod">
        <pc:chgData name="Jonathan Neo" userId="499c2d3d-ce76-4636-8e86-6622b1f40b7d" providerId="ADAL" clId="{6C6F8EF6-1417-4368-833F-0415E918C429}" dt="2020-03-25T18:19:29.826" v="320" actId="47"/>
        <pc:sldMkLst>
          <pc:docMk/>
          <pc:sldMk cId="448036254" sldId="272"/>
        </pc:sldMkLst>
        <pc:spChg chg="mod">
          <ac:chgData name="Jonathan Neo" userId="499c2d3d-ce76-4636-8e86-6622b1f40b7d" providerId="ADAL" clId="{6C6F8EF6-1417-4368-833F-0415E918C429}" dt="2020-03-25T18:18:53.098" v="279" actId="20577"/>
          <ac:spMkLst>
            <pc:docMk/>
            <pc:sldMk cId="448036254" sldId="272"/>
            <ac:spMk id="2" creationId="{2F02F577-916A-4467-97E1-C36A73AEB007}"/>
          </ac:spMkLst>
        </pc:spChg>
        <pc:spChg chg="mod">
          <ac:chgData name="Jonathan Neo" userId="499c2d3d-ce76-4636-8e86-6622b1f40b7d" providerId="ADAL" clId="{6C6F8EF6-1417-4368-833F-0415E918C429}" dt="2020-03-25T18:17:43.984" v="142" actId="20577"/>
          <ac:spMkLst>
            <pc:docMk/>
            <pc:sldMk cId="448036254" sldId="272"/>
            <ac:spMk id="3" creationId="{8E48B605-F470-4D9F-853E-15C120F37396}"/>
          </ac:spMkLst>
        </pc:spChg>
        <pc:spChg chg="del mod">
          <ac:chgData name="Jonathan Neo" userId="499c2d3d-ce76-4636-8e86-6622b1f40b7d" providerId="ADAL" clId="{6C6F8EF6-1417-4368-833F-0415E918C429}" dt="2020-03-25T18:16:32.751" v="7" actId="478"/>
          <ac:spMkLst>
            <pc:docMk/>
            <pc:sldMk cId="448036254" sldId="272"/>
            <ac:spMk id="4" creationId="{9120C3A5-E24A-4698-A740-18C5C7A728EE}"/>
          </ac:spMkLst>
        </pc:spChg>
        <pc:spChg chg="add del mod">
          <ac:chgData name="Jonathan Neo" userId="499c2d3d-ce76-4636-8e86-6622b1f40b7d" providerId="ADAL" clId="{6C6F8EF6-1417-4368-833F-0415E918C429}" dt="2020-03-25T18:16:33.609" v="8" actId="478"/>
          <ac:spMkLst>
            <pc:docMk/>
            <pc:sldMk cId="448036254" sldId="272"/>
            <ac:spMk id="7" creationId="{1B036AFB-9F35-45E5-8BBA-EC85094B0D12}"/>
          </ac:spMkLst>
        </pc:spChg>
        <pc:spChg chg="add del mod">
          <ac:chgData name="Jonathan Neo" userId="499c2d3d-ce76-4636-8e86-6622b1f40b7d" providerId="ADAL" clId="{6C6F8EF6-1417-4368-833F-0415E918C429}" dt="2020-03-25T18:16:34.148" v="9" actId="478"/>
          <ac:spMkLst>
            <pc:docMk/>
            <pc:sldMk cId="448036254" sldId="272"/>
            <ac:spMk id="9" creationId="{248EFD84-CAE1-4882-911F-6F3E470B4C99}"/>
          </ac:spMkLst>
        </pc:spChg>
        <pc:spChg chg="add del mod">
          <ac:chgData name="Jonathan Neo" userId="499c2d3d-ce76-4636-8e86-6622b1f40b7d" providerId="ADAL" clId="{6C6F8EF6-1417-4368-833F-0415E918C429}" dt="2020-03-25T18:16:36.271" v="11" actId="478"/>
          <ac:spMkLst>
            <pc:docMk/>
            <pc:sldMk cId="448036254" sldId="272"/>
            <ac:spMk id="11" creationId="{BF442072-F823-4F6E-9D81-59CD45E00C31}"/>
          </ac:spMkLst>
        </pc:spChg>
        <pc:spChg chg="del">
          <ac:chgData name="Jonathan Neo" userId="499c2d3d-ce76-4636-8e86-6622b1f40b7d" providerId="ADAL" clId="{6C6F8EF6-1417-4368-833F-0415E918C429}" dt="2020-03-25T18:16:32.062" v="6" actId="478"/>
          <ac:spMkLst>
            <pc:docMk/>
            <pc:sldMk cId="448036254" sldId="272"/>
            <ac:spMk id="13" creationId="{87E09961-DEA4-4428-BAC0-D9DF5E70F6FF}"/>
          </ac:spMkLst>
        </pc:spChg>
        <pc:spChg chg="del">
          <ac:chgData name="Jonathan Neo" userId="499c2d3d-ce76-4636-8e86-6622b1f40b7d" providerId="ADAL" clId="{6C6F8EF6-1417-4368-833F-0415E918C429}" dt="2020-03-25T18:16:34.815" v="10" actId="478"/>
          <ac:spMkLst>
            <pc:docMk/>
            <pc:sldMk cId="448036254" sldId="272"/>
            <ac:spMk id="14" creationId="{CBB8F16E-9326-4FBE-A47E-04ADAA43A1B1}"/>
          </ac:spMkLst>
        </pc:spChg>
        <pc:spChg chg="del">
          <ac:chgData name="Jonathan Neo" userId="499c2d3d-ce76-4636-8e86-6622b1f40b7d" providerId="ADAL" clId="{6C6F8EF6-1417-4368-833F-0415E918C429}" dt="2020-03-25T18:16:37.493" v="12" actId="478"/>
          <ac:spMkLst>
            <pc:docMk/>
            <pc:sldMk cId="448036254" sldId="272"/>
            <ac:spMk id="15" creationId="{9555C231-F1C5-41E7-805F-4C40B7B8B734}"/>
          </ac:spMkLst>
        </pc:spChg>
        <pc:spChg chg="add del mod">
          <ac:chgData name="Jonathan Neo" userId="499c2d3d-ce76-4636-8e86-6622b1f40b7d" providerId="ADAL" clId="{6C6F8EF6-1417-4368-833F-0415E918C429}" dt="2020-03-25T18:16:38.844" v="13" actId="478"/>
          <ac:spMkLst>
            <pc:docMk/>
            <pc:sldMk cId="448036254" sldId="272"/>
            <ac:spMk id="30" creationId="{FDDB2930-96DC-4925-988A-0B799BF3EEE6}"/>
          </ac:spMkLst>
        </pc:spChg>
        <pc:grpChg chg="del">
          <ac:chgData name="Jonathan Neo" userId="499c2d3d-ce76-4636-8e86-6622b1f40b7d" providerId="ADAL" clId="{6C6F8EF6-1417-4368-833F-0415E918C429}" dt="2020-03-25T18:16:30.193" v="4" actId="478"/>
          <ac:grpSpMkLst>
            <pc:docMk/>
            <pc:sldMk cId="448036254" sldId="272"/>
            <ac:grpSpMk id="16" creationId="{D2515422-E4D4-4097-8FE5-2270D804EA1E}"/>
          </ac:grpSpMkLst>
        </pc:grpChg>
        <pc:grpChg chg="del">
          <ac:chgData name="Jonathan Neo" userId="499c2d3d-ce76-4636-8e86-6622b1f40b7d" providerId="ADAL" clId="{6C6F8EF6-1417-4368-833F-0415E918C429}" dt="2020-03-25T18:16:30.193" v="4" actId="478"/>
          <ac:grpSpMkLst>
            <pc:docMk/>
            <pc:sldMk cId="448036254" sldId="272"/>
            <ac:grpSpMk id="19" creationId="{99E79DA2-1423-4BA7-934E-E323270C354C}"/>
          </ac:grpSpMkLst>
        </pc:grpChg>
        <pc:grpChg chg="del">
          <ac:chgData name="Jonathan Neo" userId="499c2d3d-ce76-4636-8e86-6622b1f40b7d" providerId="ADAL" clId="{6C6F8EF6-1417-4368-833F-0415E918C429}" dt="2020-03-25T18:16:30.193" v="4" actId="478"/>
          <ac:grpSpMkLst>
            <pc:docMk/>
            <pc:sldMk cId="448036254" sldId="272"/>
            <ac:grpSpMk id="22" creationId="{C68EE53F-630E-4B57-8A40-31B0D3B41D98}"/>
          </ac:grpSpMkLst>
        </pc:grpChg>
        <pc:grpChg chg="del">
          <ac:chgData name="Jonathan Neo" userId="499c2d3d-ce76-4636-8e86-6622b1f40b7d" providerId="ADAL" clId="{6C6F8EF6-1417-4368-833F-0415E918C429}" dt="2020-03-25T18:16:30.193" v="4" actId="478"/>
          <ac:grpSpMkLst>
            <pc:docMk/>
            <pc:sldMk cId="448036254" sldId="272"/>
            <ac:grpSpMk id="26" creationId="{36702729-7A16-4B17-B3C1-69B8F4D3471B}"/>
          </ac:grpSpMkLst>
        </pc:grpChg>
      </pc:sldChg>
      <pc:sldChg chg="del">
        <pc:chgData name="Jonathan Neo" userId="499c2d3d-ce76-4636-8e86-6622b1f40b7d" providerId="ADAL" clId="{6C6F8EF6-1417-4368-833F-0415E918C429}" dt="2020-03-25T18:16:47.299" v="16" actId="47"/>
        <pc:sldMkLst>
          <pc:docMk/>
          <pc:sldMk cId="3099919704" sldId="273"/>
        </pc:sldMkLst>
      </pc:sldChg>
      <pc:sldChg chg="del">
        <pc:chgData name="Jonathan Neo" userId="499c2d3d-ce76-4636-8e86-6622b1f40b7d" providerId="ADAL" clId="{6C6F8EF6-1417-4368-833F-0415E918C429}" dt="2020-03-25T18:16:47.299" v="16" actId="47"/>
        <pc:sldMkLst>
          <pc:docMk/>
          <pc:sldMk cId="615648970" sldId="274"/>
        </pc:sldMkLst>
      </pc:sldChg>
      <pc:sldChg chg="del">
        <pc:chgData name="Jonathan Neo" userId="499c2d3d-ce76-4636-8e86-6622b1f40b7d" providerId="ADAL" clId="{6C6F8EF6-1417-4368-833F-0415E918C429}" dt="2020-03-25T18:16:47.299" v="16" actId="47"/>
        <pc:sldMkLst>
          <pc:docMk/>
          <pc:sldMk cId="886583942" sldId="277"/>
        </pc:sldMkLst>
      </pc:sldChg>
      <pc:sldChg chg="del">
        <pc:chgData name="Jonathan Neo" userId="499c2d3d-ce76-4636-8e86-6622b1f40b7d" providerId="ADAL" clId="{6C6F8EF6-1417-4368-833F-0415E918C429}" dt="2020-03-25T18:16:52.209" v="17" actId="47"/>
        <pc:sldMkLst>
          <pc:docMk/>
          <pc:sldMk cId="2280800912" sldId="279"/>
        </pc:sldMkLst>
      </pc:sldChg>
      <pc:sldChg chg="del">
        <pc:chgData name="Jonathan Neo" userId="499c2d3d-ce76-4636-8e86-6622b1f40b7d" providerId="ADAL" clId="{6C6F8EF6-1417-4368-833F-0415E918C429}" dt="2020-03-25T18:16:52.209" v="17" actId="47"/>
        <pc:sldMkLst>
          <pc:docMk/>
          <pc:sldMk cId="1719429094" sldId="281"/>
        </pc:sldMkLst>
      </pc:sldChg>
      <pc:sldChg chg="del">
        <pc:chgData name="Jonathan Neo" userId="499c2d3d-ce76-4636-8e86-6622b1f40b7d" providerId="ADAL" clId="{6C6F8EF6-1417-4368-833F-0415E918C429}" dt="2020-03-25T18:15:53.228" v="0" actId="47"/>
        <pc:sldMkLst>
          <pc:docMk/>
          <pc:sldMk cId="1109115799" sldId="283"/>
        </pc:sldMkLst>
      </pc:sldChg>
      <pc:sldChg chg="del">
        <pc:chgData name="Jonathan Neo" userId="499c2d3d-ce76-4636-8e86-6622b1f40b7d" providerId="ADAL" clId="{6C6F8EF6-1417-4368-833F-0415E918C429}" dt="2020-03-25T18:16:21.331" v="3" actId="47"/>
        <pc:sldMkLst>
          <pc:docMk/>
          <pc:sldMk cId="1840775151" sldId="284"/>
        </pc:sldMkLst>
      </pc:sldChg>
      <pc:sldChg chg="del">
        <pc:chgData name="Jonathan Neo" userId="499c2d3d-ce76-4636-8e86-6622b1f40b7d" providerId="ADAL" clId="{6C6F8EF6-1417-4368-833F-0415E918C429}" dt="2020-03-25T18:15:53.228" v="0" actId="47"/>
        <pc:sldMkLst>
          <pc:docMk/>
          <pc:sldMk cId="894573463" sldId="285"/>
        </pc:sldMkLst>
      </pc:sldChg>
      <pc:sldChg chg="del">
        <pc:chgData name="Jonathan Neo" userId="499c2d3d-ce76-4636-8e86-6622b1f40b7d" providerId="ADAL" clId="{6C6F8EF6-1417-4368-833F-0415E918C429}" dt="2020-03-25T18:15:53.228" v="0" actId="47"/>
        <pc:sldMkLst>
          <pc:docMk/>
          <pc:sldMk cId="4209973481" sldId="286"/>
        </pc:sldMkLst>
      </pc:sldChg>
      <pc:sldChg chg="del">
        <pc:chgData name="Jonathan Neo" userId="499c2d3d-ce76-4636-8e86-6622b1f40b7d" providerId="ADAL" clId="{6C6F8EF6-1417-4368-833F-0415E918C429}" dt="2020-03-25T18:15:53.228" v="0" actId="47"/>
        <pc:sldMkLst>
          <pc:docMk/>
          <pc:sldMk cId="1083978955" sldId="287"/>
        </pc:sldMkLst>
      </pc:sldChg>
      <pc:sldChg chg="del">
        <pc:chgData name="Jonathan Neo" userId="499c2d3d-ce76-4636-8e86-6622b1f40b7d" providerId="ADAL" clId="{6C6F8EF6-1417-4368-833F-0415E918C429}" dt="2020-03-25T18:15:53.228" v="0" actId="47"/>
        <pc:sldMkLst>
          <pc:docMk/>
          <pc:sldMk cId="2508649450" sldId="606"/>
        </pc:sldMkLst>
      </pc:sldChg>
      <pc:sldChg chg="del">
        <pc:chgData name="Jonathan Neo" userId="499c2d3d-ce76-4636-8e86-6622b1f40b7d" providerId="ADAL" clId="{6C6F8EF6-1417-4368-833F-0415E918C429}" dt="2020-03-25T18:15:53.228" v="0" actId="47"/>
        <pc:sldMkLst>
          <pc:docMk/>
          <pc:sldMk cId="2202782647" sldId="608"/>
        </pc:sldMkLst>
      </pc:sldChg>
      <pc:sldChg chg="del">
        <pc:chgData name="Jonathan Neo" userId="499c2d3d-ce76-4636-8e86-6622b1f40b7d" providerId="ADAL" clId="{6C6F8EF6-1417-4368-833F-0415E918C429}" dt="2020-03-25T18:15:53.228" v="0" actId="47"/>
        <pc:sldMkLst>
          <pc:docMk/>
          <pc:sldMk cId="579959209" sldId="609"/>
        </pc:sldMkLst>
      </pc:sldChg>
      <pc:sldChg chg="del">
        <pc:chgData name="Jonathan Neo" userId="499c2d3d-ce76-4636-8e86-6622b1f40b7d" providerId="ADAL" clId="{6C6F8EF6-1417-4368-833F-0415E918C429}" dt="2020-03-25T18:15:53.228" v="0" actId="47"/>
        <pc:sldMkLst>
          <pc:docMk/>
          <pc:sldMk cId="1736745389" sldId="610"/>
        </pc:sldMkLst>
      </pc:sldChg>
      <pc:sldChg chg="del">
        <pc:chgData name="Jonathan Neo" userId="499c2d3d-ce76-4636-8e86-6622b1f40b7d" providerId="ADAL" clId="{6C6F8EF6-1417-4368-833F-0415E918C429}" dt="2020-03-25T18:15:53.228" v="0" actId="47"/>
        <pc:sldMkLst>
          <pc:docMk/>
          <pc:sldMk cId="255107143" sldId="618"/>
        </pc:sldMkLst>
      </pc:sldChg>
      <pc:sldChg chg="del">
        <pc:chgData name="Jonathan Neo" userId="499c2d3d-ce76-4636-8e86-6622b1f40b7d" providerId="ADAL" clId="{6C6F8EF6-1417-4368-833F-0415E918C429}" dt="2020-03-25T18:15:53.228" v="0" actId="47"/>
        <pc:sldMkLst>
          <pc:docMk/>
          <pc:sldMk cId="3625039307" sldId="619"/>
        </pc:sldMkLst>
      </pc:sldChg>
      <pc:sldChg chg="del">
        <pc:chgData name="Jonathan Neo" userId="499c2d3d-ce76-4636-8e86-6622b1f40b7d" providerId="ADAL" clId="{6C6F8EF6-1417-4368-833F-0415E918C429}" dt="2020-03-25T18:15:53.228" v="0" actId="47"/>
        <pc:sldMkLst>
          <pc:docMk/>
          <pc:sldMk cId="2495419783" sldId="620"/>
        </pc:sldMkLst>
      </pc:sldChg>
      <pc:sldChg chg="del">
        <pc:chgData name="Jonathan Neo" userId="499c2d3d-ce76-4636-8e86-6622b1f40b7d" providerId="ADAL" clId="{6C6F8EF6-1417-4368-833F-0415E918C429}" dt="2020-03-25T18:15:53.228" v="0" actId="47"/>
        <pc:sldMkLst>
          <pc:docMk/>
          <pc:sldMk cId="1345172153" sldId="621"/>
        </pc:sldMkLst>
      </pc:sldChg>
      <pc:sldChg chg="del">
        <pc:chgData name="Jonathan Neo" userId="499c2d3d-ce76-4636-8e86-6622b1f40b7d" providerId="ADAL" clId="{6C6F8EF6-1417-4368-833F-0415E918C429}" dt="2020-03-25T18:16:52.209" v="17" actId="47"/>
        <pc:sldMkLst>
          <pc:docMk/>
          <pc:sldMk cId="400760478" sldId="623"/>
        </pc:sldMkLst>
      </pc:sldChg>
      <pc:sldChg chg="del">
        <pc:chgData name="Jonathan Neo" userId="499c2d3d-ce76-4636-8e86-6622b1f40b7d" providerId="ADAL" clId="{6C6F8EF6-1417-4368-833F-0415E918C429}" dt="2020-03-25T18:16:52.209" v="17" actId="47"/>
        <pc:sldMkLst>
          <pc:docMk/>
          <pc:sldMk cId="136869005" sldId="624"/>
        </pc:sldMkLst>
      </pc:sldChg>
      <pc:sldChg chg="del">
        <pc:chgData name="Jonathan Neo" userId="499c2d3d-ce76-4636-8e86-6622b1f40b7d" providerId="ADAL" clId="{6C6F8EF6-1417-4368-833F-0415E918C429}" dt="2020-03-25T18:16:52.209" v="17" actId="47"/>
        <pc:sldMkLst>
          <pc:docMk/>
          <pc:sldMk cId="968322315" sldId="625"/>
        </pc:sldMkLst>
      </pc:sldChg>
      <pc:sldChg chg="del">
        <pc:chgData name="Jonathan Neo" userId="499c2d3d-ce76-4636-8e86-6622b1f40b7d" providerId="ADAL" clId="{6C6F8EF6-1417-4368-833F-0415E918C429}" dt="2020-03-25T18:16:52.209" v="17" actId="47"/>
        <pc:sldMkLst>
          <pc:docMk/>
          <pc:sldMk cId="744754947" sldId="626"/>
        </pc:sldMkLst>
      </pc:sldChg>
      <pc:sldChg chg="del">
        <pc:chgData name="Jonathan Neo" userId="499c2d3d-ce76-4636-8e86-6622b1f40b7d" providerId="ADAL" clId="{6C6F8EF6-1417-4368-833F-0415E918C429}" dt="2020-03-25T18:16:52.209" v="17" actId="47"/>
        <pc:sldMkLst>
          <pc:docMk/>
          <pc:sldMk cId="1948399142" sldId="627"/>
        </pc:sldMkLst>
      </pc:sldChg>
      <pc:sldChg chg="del">
        <pc:chgData name="Jonathan Neo" userId="499c2d3d-ce76-4636-8e86-6622b1f40b7d" providerId="ADAL" clId="{6C6F8EF6-1417-4368-833F-0415E918C429}" dt="2020-03-25T18:16:52.209" v="17" actId="47"/>
        <pc:sldMkLst>
          <pc:docMk/>
          <pc:sldMk cId="1860973713" sldId="628"/>
        </pc:sldMkLst>
      </pc:sldChg>
      <pc:sldChg chg="del">
        <pc:chgData name="Jonathan Neo" userId="499c2d3d-ce76-4636-8e86-6622b1f40b7d" providerId="ADAL" clId="{6C6F8EF6-1417-4368-833F-0415E918C429}" dt="2020-03-25T18:16:52.209" v="17" actId="47"/>
        <pc:sldMkLst>
          <pc:docMk/>
          <pc:sldMk cId="1472174718" sldId="629"/>
        </pc:sldMkLst>
      </pc:sldChg>
      <pc:sldChg chg="del">
        <pc:chgData name="Jonathan Neo" userId="499c2d3d-ce76-4636-8e86-6622b1f40b7d" providerId="ADAL" clId="{6C6F8EF6-1417-4368-833F-0415E918C429}" dt="2020-03-25T18:16:52.209" v="17" actId="47"/>
        <pc:sldMkLst>
          <pc:docMk/>
          <pc:sldMk cId="3311707528" sldId="630"/>
        </pc:sldMkLst>
      </pc:sldChg>
      <pc:sldChg chg="del">
        <pc:chgData name="Jonathan Neo" userId="499c2d3d-ce76-4636-8e86-6622b1f40b7d" providerId="ADAL" clId="{6C6F8EF6-1417-4368-833F-0415E918C429}" dt="2020-03-25T18:16:52.209" v="17" actId="47"/>
        <pc:sldMkLst>
          <pc:docMk/>
          <pc:sldMk cId="1364773538" sldId="631"/>
        </pc:sldMkLst>
      </pc:sldChg>
      <pc:sldChg chg="del">
        <pc:chgData name="Jonathan Neo" userId="499c2d3d-ce76-4636-8e86-6622b1f40b7d" providerId="ADAL" clId="{6C6F8EF6-1417-4368-833F-0415E918C429}" dt="2020-03-25T18:16:52.209" v="17" actId="47"/>
        <pc:sldMkLst>
          <pc:docMk/>
          <pc:sldMk cId="1149974514" sldId="632"/>
        </pc:sldMkLst>
      </pc:sldChg>
      <pc:sldChg chg="del">
        <pc:chgData name="Jonathan Neo" userId="499c2d3d-ce76-4636-8e86-6622b1f40b7d" providerId="ADAL" clId="{6C6F8EF6-1417-4368-833F-0415E918C429}" dt="2020-03-25T18:16:52.209" v="17" actId="47"/>
        <pc:sldMkLst>
          <pc:docMk/>
          <pc:sldMk cId="1357473470" sldId="633"/>
        </pc:sldMkLst>
      </pc:sldChg>
      <pc:sldChg chg="del">
        <pc:chgData name="Jonathan Neo" userId="499c2d3d-ce76-4636-8e86-6622b1f40b7d" providerId="ADAL" clId="{6C6F8EF6-1417-4368-833F-0415E918C429}" dt="2020-03-25T18:16:52.209" v="17" actId="47"/>
        <pc:sldMkLst>
          <pc:docMk/>
          <pc:sldMk cId="2451297341" sldId="634"/>
        </pc:sldMkLst>
      </pc:sldChg>
      <pc:sldChg chg="del">
        <pc:chgData name="Jonathan Neo" userId="499c2d3d-ce76-4636-8e86-6622b1f40b7d" providerId="ADAL" clId="{6C6F8EF6-1417-4368-833F-0415E918C429}" dt="2020-03-25T18:16:52.209" v="17" actId="47"/>
        <pc:sldMkLst>
          <pc:docMk/>
          <pc:sldMk cId="1256568840" sldId="635"/>
        </pc:sldMkLst>
      </pc:sldChg>
      <pc:sldChg chg="del">
        <pc:chgData name="Jonathan Neo" userId="499c2d3d-ce76-4636-8e86-6622b1f40b7d" providerId="ADAL" clId="{6C6F8EF6-1417-4368-833F-0415E918C429}" dt="2020-03-25T18:16:52.209" v="17" actId="47"/>
        <pc:sldMkLst>
          <pc:docMk/>
          <pc:sldMk cId="1958517339" sldId="636"/>
        </pc:sldMkLst>
      </pc:sldChg>
      <pc:sldChg chg="del">
        <pc:chgData name="Jonathan Neo" userId="499c2d3d-ce76-4636-8e86-6622b1f40b7d" providerId="ADAL" clId="{6C6F8EF6-1417-4368-833F-0415E918C429}" dt="2020-03-25T18:16:52.209" v="17" actId="47"/>
        <pc:sldMkLst>
          <pc:docMk/>
          <pc:sldMk cId="3931338256" sldId="637"/>
        </pc:sldMkLst>
      </pc:sldChg>
      <pc:sldChg chg="del">
        <pc:chgData name="Jonathan Neo" userId="499c2d3d-ce76-4636-8e86-6622b1f40b7d" providerId="ADAL" clId="{6C6F8EF6-1417-4368-833F-0415E918C429}" dt="2020-03-25T18:16:52.209" v="17" actId="47"/>
        <pc:sldMkLst>
          <pc:docMk/>
          <pc:sldMk cId="3821095391" sldId="638"/>
        </pc:sldMkLst>
      </pc:sldChg>
      <pc:sldChg chg="del">
        <pc:chgData name="Jonathan Neo" userId="499c2d3d-ce76-4636-8e86-6622b1f40b7d" providerId="ADAL" clId="{6C6F8EF6-1417-4368-833F-0415E918C429}" dt="2020-03-25T18:16:52.209" v="17" actId="47"/>
        <pc:sldMkLst>
          <pc:docMk/>
          <pc:sldMk cId="1619427699" sldId="639"/>
        </pc:sldMkLst>
      </pc:sldChg>
      <pc:sldChg chg="del">
        <pc:chgData name="Jonathan Neo" userId="499c2d3d-ce76-4636-8e86-6622b1f40b7d" providerId="ADAL" clId="{6C6F8EF6-1417-4368-833F-0415E918C429}" dt="2020-03-25T18:16:52.209" v="17" actId="47"/>
        <pc:sldMkLst>
          <pc:docMk/>
          <pc:sldMk cId="1420650337" sldId="640"/>
        </pc:sldMkLst>
      </pc:sldChg>
      <pc:sldChg chg="del">
        <pc:chgData name="Jonathan Neo" userId="499c2d3d-ce76-4636-8e86-6622b1f40b7d" providerId="ADAL" clId="{6C6F8EF6-1417-4368-833F-0415E918C429}" dt="2020-03-25T18:16:52.209" v="17" actId="47"/>
        <pc:sldMkLst>
          <pc:docMk/>
          <pc:sldMk cId="432741150" sldId="641"/>
        </pc:sldMkLst>
      </pc:sldChg>
      <pc:sldChg chg="del">
        <pc:chgData name="Jonathan Neo" userId="499c2d3d-ce76-4636-8e86-6622b1f40b7d" providerId="ADAL" clId="{6C6F8EF6-1417-4368-833F-0415E918C429}" dt="2020-03-25T18:16:52.209" v="17" actId="47"/>
        <pc:sldMkLst>
          <pc:docMk/>
          <pc:sldMk cId="794172168" sldId="642"/>
        </pc:sldMkLst>
      </pc:sldChg>
      <pc:sldChg chg="del">
        <pc:chgData name="Jonathan Neo" userId="499c2d3d-ce76-4636-8e86-6622b1f40b7d" providerId="ADAL" clId="{6C6F8EF6-1417-4368-833F-0415E918C429}" dt="2020-03-25T18:16:21.331" v="3" actId="47"/>
        <pc:sldMkLst>
          <pc:docMk/>
          <pc:sldMk cId="1670626386" sldId="643"/>
        </pc:sldMkLst>
      </pc:sldChg>
      <pc:sldChg chg="del">
        <pc:chgData name="Jonathan Neo" userId="499c2d3d-ce76-4636-8e86-6622b1f40b7d" providerId="ADAL" clId="{6C6F8EF6-1417-4368-833F-0415E918C429}" dt="2020-03-25T18:16:21.331" v="3" actId="47"/>
        <pc:sldMkLst>
          <pc:docMk/>
          <pc:sldMk cId="1161786748" sldId="644"/>
        </pc:sldMkLst>
      </pc:sldChg>
      <pc:sldChg chg="del">
        <pc:chgData name="Jonathan Neo" userId="499c2d3d-ce76-4636-8e86-6622b1f40b7d" providerId="ADAL" clId="{6C6F8EF6-1417-4368-833F-0415E918C429}" dt="2020-03-25T18:16:21.331" v="3" actId="47"/>
        <pc:sldMkLst>
          <pc:docMk/>
          <pc:sldMk cId="1223225218" sldId="645"/>
        </pc:sldMkLst>
      </pc:sldChg>
      <pc:sldChg chg="del">
        <pc:chgData name="Jonathan Neo" userId="499c2d3d-ce76-4636-8e86-6622b1f40b7d" providerId="ADAL" clId="{6C6F8EF6-1417-4368-833F-0415E918C429}" dt="2020-03-25T18:16:21.331" v="3" actId="47"/>
        <pc:sldMkLst>
          <pc:docMk/>
          <pc:sldMk cId="2340671990" sldId="646"/>
        </pc:sldMkLst>
      </pc:sldChg>
      <pc:sldChg chg="del">
        <pc:chgData name="Jonathan Neo" userId="499c2d3d-ce76-4636-8e86-6622b1f40b7d" providerId="ADAL" clId="{6C6F8EF6-1417-4368-833F-0415E918C429}" dt="2020-03-25T18:16:52.209" v="17" actId="47"/>
        <pc:sldMkLst>
          <pc:docMk/>
          <pc:sldMk cId="325577166" sldId="875"/>
        </pc:sldMkLst>
      </pc:sldChg>
      <pc:sldChg chg="del">
        <pc:chgData name="Jonathan Neo" userId="499c2d3d-ce76-4636-8e86-6622b1f40b7d" providerId="ADAL" clId="{6C6F8EF6-1417-4368-833F-0415E918C429}" dt="2020-03-25T18:16:47.299" v="16" actId="47"/>
        <pc:sldMkLst>
          <pc:docMk/>
          <pc:sldMk cId="1117481354" sldId="876"/>
        </pc:sldMkLst>
      </pc:sldChg>
      <pc:sldChg chg="del">
        <pc:chgData name="Jonathan Neo" userId="499c2d3d-ce76-4636-8e86-6622b1f40b7d" providerId="ADAL" clId="{6C6F8EF6-1417-4368-833F-0415E918C429}" dt="2020-03-25T18:16:47.299" v="16" actId="47"/>
        <pc:sldMkLst>
          <pc:docMk/>
          <pc:sldMk cId="728893385" sldId="877"/>
        </pc:sldMkLst>
      </pc:sldChg>
      <pc:sldChg chg="del">
        <pc:chgData name="Jonathan Neo" userId="499c2d3d-ce76-4636-8e86-6622b1f40b7d" providerId="ADAL" clId="{6C6F8EF6-1417-4368-833F-0415E918C429}" dt="2020-03-25T18:16:47.299" v="16" actId="47"/>
        <pc:sldMkLst>
          <pc:docMk/>
          <pc:sldMk cId="4189654520" sldId="878"/>
        </pc:sldMkLst>
      </pc:sldChg>
      <pc:sldChg chg="del">
        <pc:chgData name="Jonathan Neo" userId="499c2d3d-ce76-4636-8e86-6622b1f40b7d" providerId="ADAL" clId="{6C6F8EF6-1417-4368-833F-0415E918C429}" dt="2020-03-25T18:16:21.331" v="3" actId="47"/>
        <pc:sldMkLst>
          <pc:docMk/>
          <pc:sldMk cId="932069766" sldId="879"/>
        </pc:sldMkLst>
      </pc:sldChg>
      <pc:sldChg chg="modSp mod">
        <pc:chgData name="Jonathan Neo" userId="499c2d3d-ce76-4636-8e86-6622b1f40b7d" providerId="ADAL" clId="{6C6F8EF6-1417-4368-833F-0415E918C429}" dt="2020-03-26T02:16:38.084" v="1880" actId="20577"/>
        <pc:sldMkLst>
          <pc:docMk/>
          <pc:sldMk cId="2274277515" sldId="880"/>
        </pc:sldMkLst>
        <pc:spChg chg="mod">
          <ac:chgData name="Jonathan Neo" userId="499c2d3d-ce76-4636-8e86-6622b1f40b7d" providerId="ADAL" clId="{6C6F8EF6-1417-4368-833F-0415E918C429}" dt="2020-03-25T18:17:24.656" v="102" actId="20577"/>
          <ac:spMkLst>
            <pc:docMk/>
            <pc:sldMk cId="2274277515" sldId="880"/>
            <ac:spMk id="2" creationId="{89B4DCD2-73CF-4AAE-B1C2-25476B32382D}"/>
          </ac:spMkLst>
        </pc:spChg>
        <pc:spChg chg="mod">
          <ac:chgData name="Jonathan Neo" userId="499c2d3d-ce76-4636-8e86-6622b1f40b7d" providerId="ADAL" clId="{6C6F8EF6-1417-4368-833F-0415E918C429}" dt="2020-03-25T19:39:13.555" v="1542" actId="20577"/>
          <ac:spMkLst>
            <pc:docMk/>
            <pc:sldMk cId="2274277515" sldId="880"/>
            <ac:spMk id="4" creationId="{714907C9-4DB3-4FEA-B47F-5BE57F763E73}"/>
          </ac:spMkLst>
        </pc:spChg>
        <pc:spChg chg="mod">
          <ac:chgData name="Jonathan Neo" userId="499c2d3d-ce76-4636-8e86-6622b1f40b7d" providerId="ADAL" clId="{6C6F8EF6-1417-4368-833F-0415E918C429}" dt="2020-03-26T02:16:38.084" v="1880" actId="20577"/>
          <ac:spMkLst>
            <pc:docMk/>
            <pc:sldMk cId="2274277515" sldId="880"/>
            <ac:spMk id="5" creationId="{642EE208-EBFC-4E41-9E6A-E071362D3981}"/>
          </ac:spMkLst>
        </pc:spChg>
      </pc:sldChg>
      <pc:sldChg chg="del">
        <pc:chgData name="Jonathan Neo" userId="499c2d3d-ce76-4636-8e86-6622b1f40b7d" providerId="ADAL" clId="{6C6F8EF6-1417-4368-833F-0415E918C429}" dt="2020-03-25T18:16:21.331" v="3" actId="47"/>
        <pc:sldMkLst>
          <pc:docMk/>
          <pc:sldMk cId="569131424" sldId="881"/>
        </pc:sldMkLst>
      </pc:sldChg>
      <pc:sldChg chg="addSp modSp add mod modAnim modNotesTx">
        <pc:chgData name="Jonathan Neo" userId="499c2d3d-ce76-4636-8e86-6622b1f40b7d" providerId="ADAL" clId="{6C6F8EF6-1417-4368-833F-0415E918C429}" dt="2020-03-26T05:16:38.942" v="2174" actId="20577"/>
        <pc:sldMkLst>
          <pc:docMk/>
          <pc:sldMk cId="222330506" sldId="883"/>
        </pc:sldMkLst>
        <pc:spChg chg="mod">
          <ac:chgData name="Jonathan Neo" userId="499c2d3d-ce76-4636-8e86-6622b1f40b7d" providerId="ADAL" clId="{6C6F8EF6-1417-4368-833F-0415E918C429}" dt="2020-03-26T05:16:38.942" v="2174" actId="20577"/>
          <ac:spMkLst>
            <pc:docMk/>
            <pc:sldMk cId="222330506" sldId="883"/>
            <ac:spMk id="2" creationId="{2F02F577-916A-4467-97E1-C36A73AEB007}"/>
          </ac:spMkLst>
        </pc:spChg>
        <pc:spChg chg="add mod">
          <ac:chgData name="Jonathan Neo" userId="499c2d3d-ce76-4636-8e86-6622b1f40b7d" providerId="ADAL" clId="{6C6F8EF6-1417-4368-833F-0415E918C429}" dt="2020-03-25T18:34:36.424" v="922" actId="14100"/>
          <ac:spMkLst>
            <pc:docMk/>
            <pc:sldMk cId="222330506" sldId="883"/>
            <ac:spMk id="6" creationId="{F354AD45-046B-4DB2-9AA7-A6ECEEDB1EE3}"/>
          </ac:spMkLst>
        </pc:spChg>
        <pc:spChg chg="add mod">
          <ac:chgData name="Jonathan Neo" userId="499c2d3d-ce76-4636-8e86-6622b1f40b7d" providerId="ADAL" clId="{6C6F8EF6-1417-4368-833F-0415E918C429}" dt="2020-03-25T18:34:53.206" v="934" actId="14100"/>
          <ac:spMkLst>
            <pc:docMk/>
            <pc:sldMk cId="222330506" sldId="883"/>
            <ac:spMk id="7" creationId="{060BBDBA-2E86-478C-9736-6C117CB3893E}"/>
          </ac:spMkLst>
        </pc:spChg>
        <pc:spChg chg="add mod">
          <ac:chgData name="Jonathan Neo" userId="499c2d3d-ce76-4636-8e86-6622b1f40b7d" providerId="ADAL" clId="{6C6F8EF6-1417-4368-833F-0415E918C429}" dt="2020-03-25T18:38:28.255" v="998" actId="554"/>
          <ac:spMkLst>
            <pc:docMk/>
            <pc:sldMk cId="222330506" sldId="883"/>
            <ac:spMk id="8" creationId="{19227B7D-D50E-403C-8B6F-521E4120A906}"/>
          </ac:spMkLst>
        </pc:spChg>
        <pc:spChg chg="add mod">
          <ac:chgData name="Jonathan Neo" userId="499c2d3d-ce76-4636-8e86-6622b1f40b7d" providerId="ADAL" clId="{6C6F8EF6-1417-4368-833F-0415E918C429}" dt="2020-03-25T18:36:24.557" v="946" actId="14100"/>
          <ac:spMkLst>
            <pc:docMk/>
            <pc:sldMk cId="222330506" sldId="883"/>
            <ac:spMk id="9" creationId="{2EF38FCA-C17D-4904-BB5D-699951AA62F1}"/>
          </ac:spMkLst>
        </pc:spChg>
        <pc:spChg chg="add mod">
          <ac:chgData name="Jonathan Neo" userId="499c2d3d-ce76-4636-8e86-6622b1f40b7d" providerId="ADAL" clId="{6C6F8EF6-1417-4368-833F-0415E918C429}" dt="2020-03-25T18:38:28.255" v="998" actId="554"/>
          <ac:spMkLst>
            <pc:docMk/>
            <pc:sldMk cId="222330506" sldId="883"/>
            <ac:spMk id="10" creationId="{6825DD93-ECC7-4ECC-9750-6B9A7922917B}"/>
          </ac:spMkLst>
        </pc:spChg>
        <pc:spChg chg="add mod">
          <ac:chgData name="Jonathan Neo" userId="499c2d3d-ce76-4636-8e86-6622b1f40b7d" providerId="ADAL" clId="{6C6F8EF6-1417-4368-833F-0415E918C429}" dt="2020-03-25T18:38:28.255" v="998" actId="554"/>
          <ac:spMkLst>
            <pc:docMk/>
            <pc:sldMk cId="222330506" sldId="883"/>
            <ac:spMk id="11" creationId="{CA41575A-03F6-47D3-A2AC-8C7C2C932491}"/>
          </ac:spMkLst>
        </pc:spChg>
        <pc:spChg chg="add mod">
          <ac:chgData name="Jonathan Neo" userId="499c2d3d-ce76-4636-8e86-6622b1f40b7d" providerId="ADAL" clId="{6C6F8EF6-1417-4368-833F-0415E918C429}" dt="2020-03-25T18:38:28.255" v="998" actId="554"/>
          <ac:spMkLst>
            <pc:docMk/>
            <pc:sldMk cId="222330506" sldId="883"/>
            <ac:spMk id="12" creationId="{BAB37BCC-F35A-475B-9A9B-8FCD40E14A79}"/>
          </ac:spMkLst>
        </pc:spChg>
        <pc:spChg chg="add mod">
          <ac:chgData name="Jonathan Neo" userId="499c2d3d-ce76-4636-8e86-6622b1f40b7d" providerId="ADAL" clId="{6C6F8EF6-1417-4368-833F-0415E918C429}" dt="2020-03-25T18:38:28.255" v="998" actId="554"/>
          <ac:spMkLst>
            <pc:docMk/>
            <pc:sldMk cId="222330506" sldId="883"/>
            <ac:spMk id="13" creationId="{29873177-95D6-4733-A656-88CE875241FE}"/>
          </ac:spMkLst>
        </pc:spChg>
        <pc:spChg chg="add mod">
          <ac:chgData name="Jonathan Neo" userId="499c2d3d-ce76-4636-8e86-6622b1f40b7d" providerId="ADAL" clId="{6C6F8EF6-1417-4368-833F-0415E918C429}" dt="2020-03-25T18:38:28.255" v="998" actId="554"/>
          <ac:spMkLst>
            <pc:docMk/>
            <pc:sldMk cId="222330506" sldId="883"/>
            <ac:spMk id="14" creationId="{3086EEB7-5BA7-4AD4-B2D3-1531DDDAA842}"/>
          </ac:spMkLst>
        </pc:spChg>
        <pc:spChg chg="add mod">
          <ac:chgData name="Jonathan Neo" userId="499c2d3d-ce76-4636-8e86-6622b1f40b7d" providerId="ADAL" clId="{6C6F8EF6-1417-4368-833F-0415E918C429}" dt="2020-03-25T18:38:28.255" v="998" actId="554"/>
          <ac:spMkLst>
            <pc:docMk/>
            <pc:sldMk cId="222330506" sldId="883"/>
            <ac:spMk id="15" creationId="{E2CAC4D0-ACF0-49B5-9B65-A037B15FC940}"/>
          </ac:spMkLst>
        </pc:spChg>
        <pc:picChg chg="add mod">
          <ac:chgData name="Jonathan Neo" userId="499c2d3d-ce76-4636-8e86-6622b1f40b7d" providerId="ADAL" clId="{6C6F8EF6-1417-4368-833F-0415E918C429}" dt="2020-03-25T18:29:06.178" v="541" actId="1076"/>
          <ac:picMkLst>
            <pc:docMk/>
            <pc:sldMk cId="222330506" sldId="883"/>
            <ac:picMk id="4" creationId="{CD3A4E3B-058A-4B80-9033-115264BE2C54}"/>
          </ac:picMkLst>
        </pc:picChg>
      </pc:sldChg>
      <pc:sldChg chg="del">
        <pc:chgData name="Jonathan Neo" userId="499c2d3d-ce76-4636-8e86-6622b1f40b7d" providerId="ADAL" clId="{6C6F8EF6-1417-4368-833F-0415E918C429}" dt="2020-03-25T18:16:52.209" v="17" actId="47"/>
        <pc:sldMkLst>
          <pc:docMk/>
          <pc:sldMk cId="1234106023" sldId="884"/>
        </pc:sldMkLst>
      </pc:sldChg>
      <pc:sldChg chg="modSp add mod modAnim modNotesTx">
        <pc:chgData name="Jonathan Neo" userId="499c2d3d-ce76-4636-8e86-6622b1f40b7d" providerId="ADAL" clId="{6C6F8EF6-1417-4368-833F-0415E918C429}" dt="2020-03-26T02:19:47.063" v="2081"/>
        <pc:sldMkLst>
          <pc:docMk/>
          <pc:sldMk cId="2279152123" sldId="884"/>
        </pc:sldMkLst>
        <pc:spChg chg="mod">
          <ac:chgData name="Jonathan Neo" userId="499c2d3d-ce76-4636-8e86-6622b1f40b7d" providerId="ADAL" clId="{6C6F8EF6-1417-4368-833F-0415E918C429}" dt="2020-03-25T18:19:28.245" v="319" actId="20577"/>
          <ac:spMkLst>
            <pc:docMk/>
            <pc:sldMk cId="2279152123" sldId="884"/>
            <ac:spMk id="2" creationId="{4CA54266-611C-486E-B2F8-7030C027DDEB}"/>
          </ac:spMkLst>
        </pc:spChg>
        <pc:spChg chg="mod">
          <ac:chgData name="Jonathan Neo" userId="499c2d3d-ce76-4636-8e86-6622b1f40b7d" providerId="ADAL" clId="{6C6F8EF6-1417-4368-833F-0415E918C429}" dt="2020-03-25T18:19:41.321" v="321"/>
          <ac:spMkLst>
            <pc:docMk/>
            <pc:sldMk cId="2279152123" sldId="884"/>
            <ac:spMk id="3" creationId="{66514372-5291-4C41-AF16-A6C67061A23C}"/>
          </ac:spMkLst>
        </pc:spChg>
        <pc:spChg chg="mod">
          <ac:chgData name="Jonathan Neo" userId="499c2d3d-ce76-4636-8e86-6622b1f40b7d" providerId="ADAL" clId="{6C6F8EF6-1417-4368-833F-0415E918C429}" dt="2020-03-26T02:18:44.034" v="2076" actId="207"/>
          <ac:spMkLst>
            <pc:docMk/>
            <pc:sldMk cId="2279152123" sldId="884"/>
            <ac:spMk id="4" creationId="{15D9B6CF-8B71-4599-B04F-B8C69549C471}"/>
          </ac:spMkLst>
        </pc:spChg>
      </pc:sldChg>
      <pc:sldChg chg="del">
        <pc:chgData name="Jonathan Neo" userId="499c2d3d-ce76-4636-8e86-6622b1f40b7d" providerId="ADAL" clId="{6C6F8EF6-1417-4368-833F-0415E918C429}" dt="2020-03-25T18:16:52.209" v="17" actId="47"/>
        <pc:sldMkLst>
          <pc:docMk/>
          <pc:sldMk cId="878356265" sldId="885"/>
        </pc:sldMkLst>
      </pc:sldChg>
      <pc:sldChg chg="modSp add mod">
        <pc:chgData name="Jonathan Neo" userId="499c2d3d-ce76-4636-8e86-6622b1f40b7d" providerId="ADAL" clId="{6C6F8EF6-1417-4368-833F-0415E918C429}" dt="2020-03-25T18:46:40.062" v="1091" actId="20577"/>
        <pc:sldMkLst>
          <pc:docMk/>
          <pc:sldMk cId="4004796945" sldId="885"/>
        </pc:sldMkLst>
        <pc:spChg chg="mod">
          <ac:chgData name="Jonathan Neo" userId="499c2d3d-ce76-4636-8e86-6622b1f40b7d" providerId="ADAL" clId="{6C6F8EF6-1417-4368-833F-0415E918C429}" dt="2020-03-25T18:46:32.812" v="1083" actId="20577"/>
          <ac:spMkLst>
            <pc:docMk/>
            <pc:sldMk cId="4004796945" sldId="885"/>
            <ac:spMk id="2" creationId="{4CA54266-611C-486E-B2F8-7030C027DDEB}"/>
          </ac:spMkLst>
        </pc:spChg>
        <pc:spChg chg="mod">
          <ac:chgData name="Jonathan Neo" userId="499c2d3d-ce76-4636-8e86-6622b1f40b7d" providerId="ADAL" clId="{6C6F8EF6-1417-4368-833F-0415E918C429}" dt="2020-03-25T18:46:40.062" v="1091" actId="20577"/>
          <ac:spMkLst>
            <pc:docMk/>
            <pc:sldMk cId="4004796945" sldId="885"/>
            <ac:spMk id="4" creationId="{15D9B6CF-8B71-4599-B04F-B8C69549C471}"/>
          </ac:spMkLst>
        </pc:spChg>
      </pc:sldChg>
      <pc:sldChg chg="modSp add del mod modAnim">
        <pc:chgData name="Jonathan Neo" userId="499c2d3d-ce76-4636-8e86-6622b1f40b7d" providerId="ADAL" clId="{6C6F8EF6-1417-4368-833F-0415E918C429}" dt="2020-03-26T01:39:07.861" v="1829" actId="47"/>
        <pc:sldMkLst>
          <pc:docMk/>
          <pc:sldMk cId="319537559" sldId="886"/>
        </pc:sldMkLst>
        <pc:spChg chg="mod">
          <ac:chgData name="Jonathan Neo" userId="499c2d3d-ce76-4636-8e86-6622b1f40b7d" providerId="ADAL" clId="{6C6F8EF6-1417-4368-833F-0415E918C429}" dt="2020-03-26T01:37:14.556" v="1645" actId="20577"/>
          <ac:spMkLst>
            <pc:docMk/>
            <pc:sldMk cId="319537559" sldId="886"/>
            <ac:spMk id="2" creationId="{4CA54266-611C-486E-B2F8-7030C027DDEB}"/>
          </ac:spMkLst>
        </pc:spChg>
        <pc:spChg chg="mod">
          <ac:chgData name="Jonathan Neo" userId="499c2d3d-ce76-4636-8e86-6622b1f40b7d" providerId="ADAL" clId="{6C6F8EF6-1417-4368-833F-0415E918C429}" dt="2020-03-26T01:38:47.501" v="1828" actId="20577"/>
          <ac:spMkLst>
            <pc:docMk/>
            <pc:sldMk cId="319537559" sldId="886"/>
            <ac:spMk id="4" creationId="{15D9B6CF-8B71-4599-B04F-B8C69549C471}"/>
          </ac:spMkLst>
        </pc:spChg>
      </pc:sldChg>
      <pc:sldChg chg="modSp add modAnim">
        <pc:chgData name="Jonathan Neo" userId="499c2d3d-ce76-4636-8e86-6622b1f40b7d" providerId="ADAL" clId="{6C6F8EF6-1417-4368-833F-0415E918C429}" dt="2020-03-26T02:25:25.288" v="2145"/>
        <pc:sldMkLst>
          <pc:docMk/>
          <pc:sldMk cId="2496357069" sldId="886"/>
        </pc:sldMkLst>
        <pc:spChg chg="mod">
          <ac:chgData name="Jonathan Neo" userId="499c2d3d-ce76-4636-8e86-6622b1f40b7d" providerId="ADAL" clId="{6C6F8EF6-1417-4368-833F-0415E918C429}" dt="2020-03-26T02:22:32.341" v="2083" actId="207"/>
          <ac:spMkLst>
            <pc:docMk/>
            <pc:sldMk cId="2496357069" sldId="886"/>
            <ac:spMk id="6" creationId="{F354AD45-046B-4DB2-9AA7-A6ECEEDB1EE3}"/>
          </ac:spMkLst>
        </pc:spChg>
        <pc:spChg chg="mod">
          <ac:chgData name="Jonathan Neo" userId="499c2d3d-ce76-4636-8e86-6622b1f40b7d" providerId="ADAL" clId="{6C6F8EF6-1417-4368-833F-0415E918C429}" dt="2020-03-26T02:22:42.455" v="2085" actId="207"/>
          <ac:spMkLst>
            <pc:docMk/>
            <pc:sldMk cId="2496357069" sldId="886"/>
            <ac:spMk id="7" creationId="{060BBDBA-2E86-478C-9736-6C117CB3893E}"/>
          </ac:spMkLst>
        </pc:spChg>
        <pc:spChg chg="mod">
          <ac:chgData name="Jonathan Neo" userId="499c2d3d-ce76-4636-8e86-6622b1f40b7d" providerId="ADAL" clId="{6C6F8EF6-1417-4368-833F-0415E918C429}" dt="2020-03-26T02:22:42.455" v="2085" actId="207"/>
          <ac:spMkLst>
            <pc:docMk/>
            <pc:sldMk cId="2496357069" sldId="886"/>
            <ac:spMk id="8" creationId="{19227B7D-D50E-403C-8B6F-521E4120A906}"/>
          </ac:spMkLst>
        </pc:spChg>
        <pc:spChg chg="mod">
          <ac:chgData name="Jonathan Neo" userId="499c2d3d-ce76-4636-8e86-6622b1f40b7d" providerId="ADAL" clId="{6C6F8EF6-1417-4368-833F-0415E918C429}" dt="2020-03-26T02:22:42.455" v="2085" actId="207"/>
          <ac:spMkLst>
            <pc:docMk/>
            <pc:sldMk cId="2496357069" sldId="886"/>
            <ac:spMk id="9" creationId="{2EF38FCA-C17D-4904-BB5D-699951AA62F1}"/>
          </ac:spMkLst>
        </pc:spChg>
        <pc:spChg chg="mod">
          <ac:chgData name="Jonathan Neo" userId="499c2d3d-ce76-4636-8e86-6622b1f40b7d" providerId="ADAL" clId="{6C6F8EF6-1417-4368-833F-0415E918C429}" dt="2020-03-26T02:22:42.455" v="2085" actId="207"/>
          <ac:spMkLst>
            <pc:docMk/>
            <pc:sldMk cId="2496357069" sldId="886"/>
            <ac:spMk id="10" creationId="{6825DD93-ECC7-4ECC-9750-6B9A7922917B}"/>
          </ac:spMkLst>
        </pc:spChg>
        <pc:spChg chg="mod">
          <ac:chgData name="Jonathan Neo" userId="499c2d3d-ce76-4636-8e86-6622b1f40b7d" providerId="ADAL" clId="{6C6F8EF6-1417-4368-833F-0415E918C429}" dt="2020-03-26T02:22:42.455" v="2085" actId="207"/>
          <ac:spMkLst>
            <pc:docMk/>
            <pc:sldMk cId="2496357069" sldId="886"/>
            <ac:spMk id="11" creationId="{CA41575A-03F6-47D3-A2AC-8C7C2C932491}"/>
          </ac:spMkLst>
        </pc:spChg>
        <pc:spChg chg="mod">
          <ac:chgData name="Jonathan Neo" userId="499c2d3d-ce76-4636-8e86-6622b1f40b7d" providerId="ADAL" clId="{6C6F8EF6-1417-4368-833F-0415E918C429}" dt="2020-03-26T02:22:42.455" v="2085" actId="207"/>
          <ac:spMkLst>
            <pc:docMk/>
            <pc:sldMk cId="2496357069" sldId="886"/>
            <ac:spMk id="12" creationId="{BAB37BCC-F35A-475B-9A9B-8FCD40E14A79}"/>
          </ac:spMkLst>
        </pc:spChg>
        <pc:spChg chg="mod">
          <ac:chgData name="Jonathan Neo" userId="499c2d3d-ce76-4636-8e86-6622b1f40b7d" providerId="ADAL" clId="{6C6F8EF6-1417-4368-833F-0415E918C429}" dt="2020-03-26T02:22:42.455" v="2085" actId="207"/>
          <ac:spMkLst>
            <pc:docMk/>
            <pc:sldMk cId="2496357069" sldId="886"/>
            <ac:spMk id="13" creationId="{29873177-95D6-4733-A656-88CE875241FE}"/>
          </ac:spMkLst>
        </pc:spChg>
        <pc:spChg chg="mod">
          <ac:chgData name="Jonathan Neo" userId="499c2d3d-ce76-4636-8e86-6622b1f40b7d" providerId="ADAL" clId="{6C6F8EF6-1417-4368-833F-0415E918C429}" dt="2020-03-26T02:22:42.455" v="2085" actId="207"/>
          <ac:spMkLst>
            <pc:docMk/>
            <pc:sldMk cId="2496357069" sldId="886"/>
            <ac:spMk id="14" creationId="{3086EEB7-5BA7-4AD4-B2D3-1531DDDAA842}"/>
          </ac:spMkLst>
        </pc:spChg>
        <pc:spChg chg="mod">
          <ac:chgData name="Jonathan Neo" userId="499c2d3d-ce76-4636-8e86-6622b1f40b7d" providerId="ADAL" clId="{6C6F8EF6-1417-4368-833F-0415E918C429}" dt="2020-03-26T02:22:42.455" v="2085" actId="207"/>
          <ac:spMkLst>
            <pc:docMk/>
            <pc:sldMk cId="2496357069" sldId="886"/>
            <ac:spMk id="15" creationId="{E2CAC4D0-ACF0-49B5-9B65-A037B15FC940}"/>
          </ac:spMkLst>
        </pc:spChg>
      </pc:sldChg>
      <pc:sldChg chg="add del">
        <pc:chgData name="Jonathan Neo" userId="499c2d3d-ce76-4636-8e86-6622b1f40b7d" providerId="ADAL" clId="{6C6F8EF6-1417-4368-833F-0415E918C429}" dt="2020-03-25T18:16:42.106" v="15" actId="47"/>
        <pc:sldMkLst>
          <pc:docMk/>
          <pc:sldMk cId="3708238393" sldId="886"/>
        </pc:sldMkLst>
      </pc:sldChg>
      <pc:sldChg chg="del">
        <pc:chgData name="Jonathan Neo" userId="499c2d3d-ce76-4636-8e86-6622b1f40b7d" providerId="ADAL" clId="{6C6F8EF6-1417-4368-833F-0415E918C429}" dt="2020-03-25T18:15:53.228" v="0" actId="47"/>
        <pc:sldMkLst>
          <pc:docMk/>
          <pc:sldMk cId="4009581664" sldId="886"/>
        </pc:sldMkLst>
      </pc:sldChg>
      <pc:sldChg chg="addSp delSp modSp add del mod modAnim">
        <pc:chgData name="Jonathan Neo" userId="499c2d3d-ce76-4636-8e86-6622b1f40b7d" providerId="ADAL" clId="{6C6F8EF6-1417-4368-833F-0415E918C429}" dt="2020-03-26T05:16:52.672" v="2187" actId="47"/>
        <pc:sldMkLst>
          <pc:docMk/>
          <pc:sldMk cId="1259416335" sldId="887"/>
        </pc:sldMkLst>
        <pc:spChg chg="mod">
          <ac:chgData name="Jonathan Neo" userId="499c2d3d-ce76-4636-8e86-6622b1f40b7d" providerId="ADAL" clId="{6C6F8EF6-1417-4368-833F-0415E918C429}" dt="2020-03-26T05:16:35.753" v="2169" actId="1076"/>
          <ac:spMkLst>
            <pc:docMk/>
            <pc:sldMk cId="1259416335" sldId="887"/>
            <ac:spMk id="8" creationId="{EEBBBF21-4B0F-4B12-B4C5-058E47800656}"/>
          </ac:spMkLst>
        </pc:spChg>
        <pc:spChg chg="mod">
          <ac:chgData name="Jonathan Neo" userId="499c2d3d-ce76-4636-8e86-6622b1f40b7d" providerId="ADAL" clId="{6C6F8EF6-1417-4368-833F-0415E918C429}" dt="2020-03-26T05:16:35.753" v="2169" actId="1076"/>
          <ac:spMkLst>
            <pc:docMk/>
            <pc:sldMk cId="1259416335" sldId="887"/>
            <ac:spMk id="9" creationId="{5F78DB7B-101A-4663-99C6-7AA3E030A480}"/>
          </ac:spMkLst>
        </pc:spChg>
        <pc:spChg chg="mod">
          <ac:chgData name="Jonathan Neo" userId="499c2d3d-ce76-4636-8e86-6622b1f40b7d" providerId="ADAL" clId="{6C6F8EF6-1417-4368-833F-0415E918C429}" dt="2020-03-26T05:16:35.753" v="2169" actId="1076"/>
          <ac:spMkLst>
            <pc:docMk/>
            <pc:sldMk cId="1259416335" sldId="887"/>
            <ac:spMk id="10" creationId="{40DBE4BD-BFFF-43CE-8C83-373A0E5662AD}"/>
          </ac:spMkLst>
        </pc:spChg>
        <pc:spChg chg="mod">
          <ac:chgData name="Jonathan Neo" userId="499c2d3d-ce76-4636-8e86-6622b1f40b7d" providerId="ADAL" clId="{6C6F8EF6-1417-4368-833F-0415E918C429}" dt="2020-03-26T05:16:35.753" v="2169" actId="1076"/>
          <ac:spMkLst>
            <pc:docMk/>
            <pc:sldMk cId="1259416335" sldId="887"/>
            <ac:spMk id="18" creationId="{2117D4E2-9AEB-4322-858C-6691D64C6567}"/>
          </ac:spMkLst>
        </pc:spChg>
        <pc:spChg chg="mod">
          <ac:chgData name="Jonathan Neo" userId="499c2d3d-ce76-4636-8e86-6622b1f40b7d" providerId="ADAL" clId="{6C6F8EF6-1417-4368-833F-0415E918C429}" dt="2020-03-26T05:16:35.753" v="2169" actId="1076"/>
          <ac:spMkLst>
            <pc:docMk/>
            <pc:sldMk cId="1259416335" sldId="887"/>
            <ac:spMk id="19" creationId="{0A2B8B2C-6778-41F1-B84E-042C9327F0DA}"/>
          </ac:spMkLst>
        </pc:spChg>
        <pc:spChg chg="mod">
          <ac:chgData name="Jonathan Neo" userId="499c2d3d-ce76-4636-8e86-6622b1f40b7d" providerId="ADAL" clId="{6C6F8EF6-1417-4368-833F-0415E918C429}" dt="2020-03-26T05:16:35.753" v="2169" actId="1076"/>
          <ac:spMkLst>
            <pc:docMk/>
            <pc:sldMk cId="1259416335" sldId="887"/>
            <ac:spMk id="20" creationId="{88FB080E-93E6-4BE4-B3B7-973CA4B2BA6F}"/>
          </ac:spMkLst>
        </pc:spChg>
        <pc:spChg chg="mod">
          <ac:chgData name="Jonathan Neo" userId="499c2d3d-ce76-4636-8e86-6622b1f40b7d" providerId="ADAL" clId="{6C6F8EF6-1417-4368-833F-0415E918C429}" dt="2020-03-26T05:16:35.753" v="2169" actId="1076"/>
          <ac:spMkLst>
            <pc:docMk/>
            <pc:sldMk cId="1259416335" sldId="887"/>
            <ac:spMk id="21" creationId="{69C59901-2B88-4479-89F3-C1AE5EEFD659}"/>
          </ac:spMkLst>
        </pc:spChg>
        <pc:spChg chg="mod">
          <ac:chgData name="Jonathan Neo" userId="499c2d3d-ce76-4636-8e86-6622b1f40b7d" providerId="ADAL" clId="{6C6F8EF6-1417-4368-833F-0415E918C429}" dt="2020-03-26T05:16:35.753" v="2169" actId="1076"/>
          <ac:spMkLst>
            <pc:docMk/>
            <pc:sldMk cId="1259416335" sldId="887"/>
            <ac:spMk id="22" creationId="{CC97BE28-CCDE-46C0-96D2-12A9C4E7DBC2}"/>
          </ac:spMkLst>
        </pc:spChg>
        <pc:spChg chg="mod">
          <ac:chgData name="Jonathan Neo" userId="499c2d3d-ce76-4636-8e86-6622b1f40b7d" providerId="ADAL" clId="{6C6F8EF6-1417-4368-833F-0415E918C429}" dt="2020-03-26T05:16:35.753" v="2169" actId="1076"/>
          <ac:spMkLst>
            <pc:docMk/>
            <pc:sldMk cId="1259416335" sldId="887"/>
            <ac:spMk id="23" creationId="{F89E8B1F-E500-4A53-8565-B9E46881DD72}"/>
          </ac:spMkLst>
        </pc:spChg>
        <pc:spChg chg="add del">
          <ac:chgData name="Jonathan Neo" userId="499c2d3d-ce76-4636-8e86-6622b1f40b7d" providerId="ADAL" clId="{6C6F8EF6-1417-4368-833F-0415E918C429}" dt="2020-03-26T05:16:13.190" v="2161" actId="478"/>
          <ac:spMkLst>
            <pc:docMk/>
            <pc:sldMk cId="1259416335" sldId="887"/>
            <ac:spMk id="27" creationId="{9BBCAD75-316B-4CBE-8B66-81254085FC1A}"/>
          </ac:spMkLst>
        </pc:spChg>
        <pc:spChg chg="mod">
          <ac:chgData name="Jonathan Neo" userId="499c2d3d-ce76-4636-8e86-6622b1f40b7d" providerId="ADAL" clId="{6C6F8EF6-1417-4368-833F-0415E918C429}" dt="2020-03-26T05:16:35.753" v="2169" actId="1076"/>
          <ac:spMkLst>
            <pc:docMk/>
            <pc:sldMk cId="1259416335" sldId="887"/>
            <ac:spMk id="41" creationId="{8790824D-86B4-4413-9CE3-84D4826472FA}"/>
          </ac:spMkLst>
        </pc:spChg>
        <pc:spChg chg="mod">
          <ac:chgData name="Jonathan Neo" userId="499c2d3d-ce76-4636-8e86-6622b1f40b7d" providerId="ADAL" clId="{6C6F8EF6-1417-4368-833F-0415E918C429}" dt="2020-03-26T05:16:35.753" v="2169" actId="1076"/>
          <ac:spMkLst>
            <pc:docMk/>
            <pc:sldMk cId="1259416335" sldId="887"/>
            <ac:spMk id="47" creationId="{CC449AE3-5238-485F-BF91-0BC101C36A3E}"/>
          </ac:spMkLst>
        </pc:spChg>
        <pc:graphicFrameChg chg="mod">
          <ac:chgData name="Jonathan Neo" userId="499c2d3d-ce76-4636-8e86-6622b1f40b7d" providerId="ADAL" clId="{6C6F8EF6-1417-4368-833F-0415E918C429}" dt="2020-03-26T05:16:35.753" v="2169" actId="1076"/>
          <ac:graphicFrameMkLst>
            <pc:docMk/>
            <pc:sldMk cId="1259416335" sldId="887"/>
            <ac:graphicFrameMk id="4" creationId="{2FA5249B-743C-4DE9-A50B-B4B9E883F3B7}"/>
          </ac:graphicFrameMkLst>
        </pc:graphicFrameChg>
        <pc:graphicFrameChg chg="mod">
          <ac:chgData name="Jonathan Neo" userId="499c2d3d-ce76-4636-8e86-6622b1f40b7d" providerId="ADAL" clId="{6C6F8EF6-1417-4368-833F-0415E918C429}" dt="2020-03-26T05:16:35.753" v="2169" actId="1076"/>
          <ac:graphicFrameMkLst>
            <pc:docMk/>
            <pc:sldMk cId="1259416335" sldId="887"/>
            <ac:graphicFrameMk id="6" creationId="{35AB4499-2876-47CD-9F6F-A4F18406D4DF}"/>
          </ac:graphicFrameMkLst>
        </pc:graphicFrameChg>
        <pc:graphicFrameChg chg="mod">
          <ac:chgData name="Jonathan Neo" userId="499c2d3d-ce76-4636-8e86-6622b1f40b7d" providerId="ADAL" clId="{6C6F8EF6-1417-4368-833F-0415E918C429}" dt="2020-03-26T05:16:35.753" v="2169" actId="1076"/>
          <ac:graphicFrameMkLst>
            <pc:docMk/>
            <pc:sldMk cId="1259416335" sldId="887"/>
            <ac:graphicFrameMk id="24" creationId="{DA7E8278-859A-4032-9030-057A590288F1}"/>
          </ac:graphicFrameMkLst>
        </pc:graphicFrameChg>
        <pc:cxnChg chg="mod">
          <ac:chgData name="Jonathan Neo" userId="499c2d3d-ce76-4636-8e86-6622b1f40b7d" providerId="ADAL" clId="{6C6F8EF6-1417-4368-833F-0415E918C429}" dt="2020-03-26T05:16:35.753" v="2169" actId="1076"/>
          <ac:cxnSpMkLst>
            <pc:docMk/>
            <pc:sldMk cId="1259416335" sldId="887"/>
            <ac:cxnSpMk id="26" creationId="{CA97C668-E3BF-44A9-980D-958C561C9116}"/>
          </ac:cxnSpMkLst>
        </pc:cxnChg>
        <pc:cxnChg chg="mod">
          <ac:chgData name="Jonathan Neo" userId="499c2d3d-ce76-4636-8e86-6622b1f40b7d" providerId="ADAL" clId="{6C6F8EF6-1417-4368-833F-0415E918C429}" dt="2020-03-26T05:16:35.753" v="2169" actId="1076"/>
          <ac:cxnSpMkLst>
            <pc:docMk/>
            <pc:sldMk cId="1259416335" sldId="887"/>
            <ac:cxnSpMk id="28" creationId="{0FC54FFA-65D8-4A8D-95F6-6CB4D332B895}"/>
          </ac:cxnSpMkLst>
        </pc:cxnChg>
        <pc:cxnChg chg="mod">
          <ac:chgData name="Jonathan Neo" userId="499c2d3d-ce76-4636-8e86-6622b1f40b7d" providerId="ADAL" clId="{6C6F8EF6-1417-4368-833F-0415E918C429}" dt="2020-03-26T05:16:35.753" v="2169" actId="1076"/>
          <ac:cxnSpMkLst>
            <pc:docMk/>
            <pc:sldMk cId="1259416335" sldId="887"/>
            <ac:cxnSpMk id="49" creationId="{7F775BBD-83C8-4EDE-BB72-AD657CCF40F4}"/>
          </ac:cxnSpMkLst>
        </pc:cxnChg>
        <pc:cxnChg chg="mod">
          <ac:chgData name="Jonathan Neo" userId="499c2d3d-ce76-4636-8e86-6622b1f40b7d" providerId="ADAL" clId="{6C6F8EF6-1417-4368-833F-0415E918C429}" dt="2020-03-26T05:16:35.753" v="2169" actId="1076"/>
          <ac:cxnSpMkLst>
            <pc:docMk/>
            <pc:sldMk cId="1259416335" sldId="887"/>
            <ac:cxnSpMk id="52" creationId="{EA1E7DF6-6512-4AFA-82B5-1B5AD480556F}"/>
          </ac:cxnSpMkLst>
        </pc:cxnChg>
        <pc:cxnChg chg="mod">
          <ac:chgData name="Jonathan Neo" userId="499c2d3d-ce76-4636-8e86-6622b1f40b7d" providerId="ADAL" clId="{6C6F8EF6-1417-4368-833F-0415E918C429}" dt="2020-03-26T05:16:35.753" v="2169" actId="1076"/>
          <ac:cxnSpMkLst>
            <pc:docMk/>
            <pc:sldMk cId="1259416335" sldId="887"/>
            <ac:cxnSpMk id="53" creationId="{2728EB79-DBCD-4A31-ADE1-BEA1204BEB4D}"/>
          </ac:cxnSpMkLst>
        </pc:cxnChg>
        <pc:cxnChg chg="mod">
          <ac:chgData name="Jonathan Neo" userId="499c2d3d-ce76-4636-8e86-6622b1f40b7d" providerId="ADAL" clId="{6C6F8EF6-1417-4368-833F-0415E918C429}" dt="2020-03-26T05:16:35.753" v="2169" actId="1076"/>
          <ac:cxnSpMkLst>
            <pc:docMk/>
            <pc:sldMk cId="1259416335" sldId="887"/>
            <ac:cxnSpMk id="54" creationId="{647010C8-3C33-4654-9630-217346F37568}"/>
          </ac:cxnSpMkLst>
        </pc:cxnChg>
        <pc:cxnChg chg="mod">
          <ac:chgData name="Jonathan Neo" userId="499c2d3d-ce76-4636-8e86-6622b1f40b7d" providerId="ADAL" clId="{6C6F8EF6-1417-4368-833F-0415E918C429}" dt="2020-03-26T05:16:35.753" v="2169" actId="1076"/>
          <ac:cxnSpMkLst>
            <pc:docMk/>
            <pc:sldMk cId="1259416335" sldId="887"/>
            <ac:cxnSpMk id="55" creationId="{6E00E7F6-ECB9-40D1-9B8F-9992F59C6615}"/>
          </ac:cxnSpMkLst>
        </pc:cxnChg>
        <pc:cxnChg chg="mod">
          <ac:chgData name="Jonathan Neo" userId="499c2d3d-ce76-4636-8e86-6622b1f40b7d" providerId="ADAL" clId="{6C6F8EF6-1417-4368-833F-0415E918C429}" dt="2020-03-26T05:16:35.753" v="2169" actId="1076"/>
          <ac:cxnSpMkLst>
            <pc:docMk/>
            <pc:sldMk cId="1259416335" sldId="887"/>
            <ac:cxnSpMk id="56" creationId="{C257C69F-8F2A-46B7-B301-2AE3DA18F5CF}"/>
          </ac:cxnSpMkLst>
        </pc:cxnChg>
        <pc:cxnChg chg="mod">
          <ac:chgData name="Jonathan Neo" userId="499c2d3d-ce76-4636-8e86-6622b1f40b7d" providerId="ADAL" clId="{6C6F8EF6-1417-4368-833F-0415E918C429}" dt="2020-03-26T05:16:35.753" v="2169" actId="1076"/>
          <ac:cxnSpMkLst>
            <pc:docMk/>
            <pc:sldMk cId="1259416335" sldId="887"/>
            <ac:cxnSpMk id="57" creationId="{50260F6F-65C7-4C90-A65A-C7580CD3038D}"/>
          </ac:cxnSpMkLst>
        </pc:cxnChg>
        <pc:cxnChg chg="mod">
          <ac:chgData name="Jonathan Neo" userId="499c2d3d-ce76-4636-8e86-6622b1f40b7d" providerId="ADAL" clId="{6C6F8EF6-1417-4368-833F-0415E918C429}" dt="2020-03-26T05:16:35.753" v="2169" actId="1076"/>
          <ac:cxnSpMkLst>
            <pc:docMk/>
            <pc:sldMk cId="1259416335" sldId="887"/>
            <ac:cxnSpMk id="58" creationId="{508F7F60-807E-4FB9-AAED-D319FC2E14A8}"/>
          </ac:cxnSpMkLst>
        </pc:cxnChg>
        <pc:cxnChg chg="mod">
          <ac:chgData name="Jonathan Neo" userId="499c2d3d-ce76-4636-8e86-6622b1f40b7d" providerId="ADAL" clId="{6C6F8EF6-1417-4368-833F-0415E918C429}" dt="2020-03-26T05:16:35.753" v="2169" actId="1076"/>
          <ac:cxnSpMkLst>
            <pc:docMk/>
            <pc:sldMk cId="1259416335" sldId="887"/>
            <ac:cxnSpMk id="59" creationId="{819E1FC0-5447-4F54-825E-72BCA57A6AF5}"/>
          </ac:cxnSpMkLst>
        </pc:cxnChg>
      </pc:sldChg>
      <pc:sldChg chg="addSp delSp modSp add mod delAnim modAnim modNotesTx">
        <pc:chgData name="Jonathan Neo" userId="499c2d3d-ce76-4636-8e86-6622b1f40b7d" providerId="ADAL" clId="{6C6F8EF6-1417-4368-833F-0415E918C429}" dt="2020-03-26T05:24:35.726" v="2339"/>
        <pc:sldMkLst>
          <pc:docMk/>
          <pc:sldMk cId="936429480" sldId="888"/>
        </pc:sldMkLst>
        <pc:spChg chg="mod">
          <ac:chgData name="Jonathan Neo" userId="499c2d3d-ce76-4636-8e86-6622b1f40b7d" providerId="ADAL" clId="{6C6F8EF6-1417-4368-833F-0415E918C429}" dt="2020-03-26T05:16:43.905" v="2181" actId="20577"/>
          <ac:spMkLst>
            <pc:docMk/>
            <pc:sldMk cId="936429480" sldId="888"/>
            <ac:spMk id="2" creationId="{2F02F577-916A-4467-97E1-C36A73AEB007}"/>
          </ac:spMkLst>
        </pc:spChg>
        <pc:spChg chg="del">
          <ac:chgData name="Jonathan Neo" userId="499c2d3d-ce76-4636-8e86-6622b1f40b7d" providerId="ADAL" clId="{6C6F8EF6-1417-4368-833F-0415E918C429}" dt="2020-03-26T05:16:20.934" v="2163" actId="478"/>
          <ac:spMkLst>
            <pc:docMk/>
            <pc:sldMk cId="936429480" sldId="888"/>
            <ac:spMk id="6" creationId="{F354AD45-046B-4DB2-9AA7-A6ECEEDB1EE3}"/>
          </ac:spMkLst>
        </pc:spChg>
        <pc:spChg chg="del">
          <ac:chgData name="Jonathan Neo" userId="499c2d3d-ce76-4636-8e86-6622b1f40b7d" providerId="ADAL" clId="{6C6F8EF6-1417-4368-833F-0415E918C429}" dt="2020-03-26T05:16:20.934" v="2163" actId="478"/>
          <ac:spMkLst>
            <pc:docMk/>
            <pc:sldMk cId="936429480" sldId="888"/>
            <ac:spMk id="7" creationId="{060BBDBA-2E86-478C-9736-6C117CB3893E}"/>
          </ac:spMkLst>
        </pc:spChg>
        <pc:spChg chg="del">
          <ac:chgData name="Jonathan Neo" userId="499c2d3d-ce76-4636-8e86-6622b1f40b7d" providerId="ADAL" clId="{6C6F8EF6-1417-4368-833F-0415E918C429}" dt="2020-03-26T05:16:20.934" v="2163" actId="478"/>
          <ac:spMkLst>
            <pc:docMk/>
            <pc:sldMk cId="936429480" sldId="888"/>
            <ac:spMk id="8" creationId="{19227B7D-D50E-403C-8B6F-521E4120A906}"/>
          </ac:spMkLst>
        </pc:spChg>
        <pc:spChg chg="del">
          <ac:chgData name="Jonathan Neo" userId="499c2d3d-ce76-4636-8e86-6622b1f40b7d" providerId="ADAL" clId="{6C6F8EF6-1417-4368-833F-0415E918C429}" dt="2020-03-26T05:16:20.934" v="2163" actId="478"/>
          <ac:spMkLst>
            <pc:docMk/>
            <pc:sldMk cId="936429480" sldId="888"/>
            <ac:spMk id="9" creationId="{2EF38FCA-C17D-4904-BB5D-699951AA62F1}"/>
          </ac:spMkLst>
        </pc:spChg>
        <pc:spChg chg="del">
          <ac:chgData name="Jonathan Neo" userId="499c2d3d-ce76-4636-8e86-6622b1f40b7d" providerId="ADAL" clId="{6C6F8EF6-1417-4368-833F-0415E918C429}" dt="2020-03-26T05:16:20.934" v="2163" actId="478"/>
          <ac:spMkLst>
            <pc:docMk/>
            <pc:sldMk cId="936429480" sldId="888"/>
            <ac:spMk id="10" creationId="{6825DD93-ECC7-4ECC-9750-6B9A7922917B}"/>
          </ac:spMkLst>
        </pc:spChg>
        <pc:spChg chg="del">
          <ac:chgData name="Jonathan Neo" userId="499c2d3d-ce76-4636-8e86-6622b1f40b7d" providerId="ADAL" clId="{6C6F8EF6-1417-4368-833F-0415E918C429}" dt="2020-03-26T05:16:20.934" v="2163" actId="478"/>
          <ac:spMkLst>
            <pc:docMk/>
            <pc:sldMk cId="936429480" sldId="888"/>
            <ac:spMk id="11" creationId="{CA41575A-03F6-47D3-A2AC-8C7C2C932491}"/>
          </ac:spMkLst>
        </pc:spChg>
        <pc:spChg chg="del">
          <ac:chgData name="Jonathan Neo" userId="499c2d3d-ce76-4636-8e86-6622b1f40b7d" providerId="ADAL" clId="{6C6F8EF6-1417-4368-833F-0415E918C429}" dt="2020-03-26T05:16:20.934" v="2163" actId="478"/>
          <ac:spMkLst>
            <pc:docMk/>
            <pc:sldMk cId="936429480" sldId="888"/>
            <ac:spMk id="12" creationId="{BAB37BCC-F35A-475B-9A9B-8FCD40E14A79}"/>
          </ac:spMkLst>
        </pc:spChg>
        <pc:spChg chg="del">
          <ac:chgData name="Jonathan Neo" userId="499c2d3d-ce76-4636-8e86-6622b1f40b7d" providerId="ADAL" clId="{6C6F8EF6-1417-4368-833F-0415E918C429}" dt="2020-03-26T05:16:20.934" v="2163" actId="478"/>
          <ac:spMkLst>
            <pc:docMk/>
            <pc:sldMk cId="936429480" sldId="888"/>
            <ac:spMk id="13" creationId="{29873177-95D6-4733-A656-88CE875241FE}"/>
          </ac:spMkLst>
        </pc:spChg>
        <pc:spChg chg="del">
          <ac:chgData name="Jonathan Neo" userId="499c2d3d-ce76-4636-8e86-6622b1f40b7d" providerId="ADAL" clId="{6C6F8EF6-1417-4368-833F-0415E918C429}" dt="2020-03-26T05:16:20.934" v="2163" actId="478"/>
          <ac:spMkLst>
            <pc:docMk/>
            <pc:sldMk cId="936429480" sldId="888"/>
            <ac:spMk id="14" creationId="{3086EEB7-5BA7-4AD4-B2D3-1531DDDAA842}"/>
          </ac:spMkLst>
        </pc:spChg>
        <pc:spChg chg="del">
          <ac:chgData name="Jonathan Neo" userId="499c2d3d-ce76-4636-8e86-6622b1f40b7d" providerId="ADAL" clId="{6C6F8EF6-1417-4368-833F-0415E918C429}" dt="2020-03-26T05:16:20.934" v="2163" actId="478"/>
          <ac:spMkLst>
            <pc:docMk/>
            <pc:sldMk cId="936429480" sldId="888"/>
            <ac:spMk id="15" creationId="{E2CAC4D0-ACF0-49B5-9B65-A037B15FC940}"/>
          </ac:spMkLst>
        </pc:spChg>
        <pc:spChg chg="add del">
          <ac:chgData name="Jonathan Neo" userId="499c2d3d-ce76-4636-8e86-6622b1f40b7d" providerId="ADAL" clId="{6C6F8EF6-1417-4368-833F-0415E918C429}" dt="2020-03-26T05:16:45.851" v="2183"/>
          <ac:spMkLst>
            <pc:docMk/>
            <pc:sldMk cId="936429480" sldId="888"/>
            <ac:spMk id="18" creationId="{0DABFDA8-6657-4D57-93C7-519852E333F0}"/>
          </ac:spMkLst>
        </pc:spChg>
        <pc:spChg chg="add del">
          <ac:chgData name="Jonathan Neo" userId="499c2d3d-ce76-4636-8e86-6622b1f40b7d" providerId="ADAL" clId="{6C6F8EF6-1417-4368-833F-0415E918C429}" dt="2020-03-26T05:16:45.851" v="2183"/>
          <ac:spMkLst>
            <pc:docMk/>
            <pc:sldMk cId="936429480" sldId="888"/>
            <ac:spMk id="19" creationId="{C17D42CB-C3B6-4BCB-97C3-361339ECE025}"/>
          </ac:spMkLst>
        </pc:spChg>
        <pc:spChg chg="add del">
          <ac:chgData name="Jonathan Neo" userId="499c2d3d-ce76-4636-8e86-6622b1f40b7d" providerId="ADAL" clId="{6C6F8EF6-1417-4368-833F-0415E918C429}" dt="2020-03-26T05:16:45.851" v="2183"/>
          <ac:spMkLst>
            <pc:docMk/>
            <pc:sldMk cId="936429480" sldId="888"/>
            <ac:spMk id="20" creationId="{C9B1D947-64CE-4F82-84DD-BEA9619290D1}"/>
          </ac:spMkLst>
        </pc:spChg>
        <pc:spChg chg="add del">
          <ac:chgData name="Jonathan Neo" userId="499c2d3d-ce76-4636-8e86-6622b1f40b7d" providerId="ADAL" clId="{6C6F8EF6-1417-4368-833F-0415E918C429}" dt="2020-03-26T05:16:45.851" v="2183"/>
          <ac:spMkLst>
            <pc:docMk/>
            <pc:sldMk cId="936429480" sldId="888"/>
            <ac:spMk id="21" creationId="{E2500C2A-1A31-4457-96DE-CADC0A22C652}"/>
          </ac:spMkLst>
        </pc:spChg>
        <pc:spChg chg="add del">
          <ac:chgData name="Jonathan Neo" userId="499c2d3d-ce76-4636-8e86-6622b1f40b7d" providerId="ADAL" clId="{6C6F8EF6-1417-4368-833F-0415E918C429}" dt="2020-03-26T05:16:45.851" v="2183"/>
          <ac:spMkLst>
            <pc:docMk/>
            <pc:sldMk cId="936429480" sldId="888"/>
            <ac:spMk id="22" creationId="{83D315BB-5732-4220-AAA1-7D669622EBF7}"/>
          </ac:spMkLst>
        </pc:spChg>
        <pc:spChg chg="add del">
          <ac:chgData name="Jonathan Neo" userId="499c2d3d-ce76-4636-8e86-6622b1f40b7d" providerId="ADAL" clId="{6C6F8EF6-1417-4368-833F-0415E918C429}" dt="2020-03-26T05:16:45.851" v="2183"/>
          <ac:spMkLst>
            <pc:docMk/>
            <pc:sldMk cId="936429480" sldId="888"/>
            <ac:spMk id="23" creationId="{80A6F622-7134-4F2D-BDAF-554F8E17A738}"/>
          </ac:spMkLst>
        </pc:spChg>
        <pc:spChg chg="add del">
          <ac:chgData name="Jonathan Neo" userId="499c2d3d-ce76-4636-8e86-6622b1f40b7d" providerId="ADAL" clId="{6C6F8EF6-1417-4368-833F-0415E918C429}" dt="2020-03-26T05:16:45.851" v="2183"/>
          <ac:spMkLst>
            <pc:docMk/>
            <pc:sldMk cId="936429480" sldId="888"/>
            <ac:spMk id="24" creationId="{586BCBF4-D1F6-43AD-AD3F-001B201637C2}"/>
          </ac:spMkLst>
        </pc:spChg>
        <pc:spChg chg="add del">
          <ac:chgData name="Jonathan Neo" userId="499c2d3d-ce76-4636-8e86-6622b1f40b7d" providerId="ADAL" clId="{6C6F8EF6-1417-4368-833F-0415E918C429}" dt="2020-03-26T05:16:45.851" v="2183"/>
          <ac:spMkLst>
            <pc:docMk/>
            <pc:sldMk cId="936429480" sldId="888"/>
            <ac:spMk id="25" creationId="{A0B153BD-BA4F-4DDE-9486-B518077498DA}"/>
          </ac:spMkLst>
        </pc:spChg>
        <pc:spChg chg="add del">
          <ac:chgData name="Jonathan Neo" userId="499c2d3d-ce76-4636-8e86-6622b1f40b7d" providerId="ADAL" clId="{6C6F8EF6-1417-4368-833F-0415E918C429}" dt="2020-03-26T05:16:45.851" v="2183"/>
          <ac:spMkLst>
            <pc:docMk/>
            <pc:sldMk cId="936429480" sldId="888"/>
            <ac:spMk id="26" creationId="{415D9076-595B-4309-84A0-4C259643484F}"/>
          </ac:spMkLst>
        </pc:spChg>
        <pc:spChg chg="add del">
          <ac:chgData name="Jonathan Neo" userId="499c2d3d-ce76-4636-8e86-6622b1f40b7d" providerId="ADAL" clId="{6C6F8EF6-1417-4368-833F-0415E918C429}" dt="2020-03-26T05:16:45.851" v="2183"/>
          <ac:spMkLst>
            <pc:docMk/>
            <pc:sldMk cId="936429480" sldId="888"/>
            <ac:spMk id="30" creationId="{07961DD4-4CDE-4F45-A705-71901492DF29}"/>
          </ac:spMkLst>
        </pc:spChg>
        <pc:spChg chg="add del">
          <ac:chgData name="Jonathan Neo" userId="499c2d3d-ce76-4636-8e86-6622b1f40b7d" providerId="ADAL" clId="{6C6F8EF6-1417-4368-833F-0415E918C429}" dt="2020-03-26T05:16:45.851" v="2183"/>
          <ac:spMkLst>
            <pc:docMk/>
            <pc:sldMk cId="936429480" sldId="888"/>
            <ac:spMk id="31" creationId="{9E5CC8DC-3ECD-429C-93EC-C98B939A4AFF}"/>
          </ac:spMkLst>
        </pc:spChg>
        <pc:spChg chg="add del">
          <ac:chgData name="Jonathan Neo" userId="499c2d3d-ce76-4636-8e86-6622b1f40b7d" providerId="ADAL" clId="{6C6F8EF6-1417-4368-833F-0415E918C429}" dt="2020-03-26T05:16:48.113" v="2185"/>
          <ac:spMkLst>
            <pc:docMk/>
            <pc:sldMk cId="936429480" sldId="888"/>
            <ac:spMk id="43" creationId="{57D4A4AD-F623-4473-A9A2-B7713801A8FA}"/>
          </ac:spMkLst>
        </pc:spChg>
        <pc:spChg chg="add del">
          <ac:chgData name="Jonathan Neo" userId="499c2d3d-ce76-4636-8e86-6622b1f40b7d" providerId="ADAL" clId="{6C6F8EF6-1417-4368-833F-0415E918C429}" dt="2020-03-26T05:16:48.113" v="2185"/>
          <ac:spMkLst>
            <pc:docMk/>
            <pc:sldMk cId="936429480" sldId="888"/>
            <ac:spMk id="44" creationId="{66BD1DC3-45FB-4A15-B2FC-6BF85C8985E1}"/>
          </ac:spMkLst>
        </pc:spChg>
        <pc:spChg chg="add del">
          <ac:chgData name="Jonathan Neo" userId="499c2d3d-ce76-4636-8e86-6622b1f40b7d" providerId="ADAL" clId="{6C6F8EF6-1417-4368-833F-0415E918C429}" dt="2020-03-26T05:16:48.113" v="2185"/>
          <ac:spMkLst>
            <pc:docMk/>
            <pc:sldMk cId="936429480" sldId="888"/>
            <ac:spMk id="45" creationId="{F677D1C7-51BF-422E-9135-640444093591}"/>
          </ac:spMkLst>
        </pc:spChg>
        <pc:spChg chg="add del">
          <ac:chgData name="Jonathan Neo" userId="499c2d3d-ce76-4636-8e86-6622b1f40b7d" providerId="ADAL" clId="{6C6F8EF6-1417-4368-833F-0415E918C429}" dt="2020-03-26T05:16:48.113" v="2185"/>
          <ac:spMkLst>
            <pc:docMk/>
            <pc:sldMk cId="936429480" sldId="888"/>
            <ac:spMk id="46" creationId="{035A5542-4CA4-4BAF-A8EB-C6AA9EAF3AC6}"/>
          </ac:spMkLst>
        </pc:spChg>
        <pc:spChg chg="add del">
          <ac:chgData name="Jonathan Neo" userId="499c2d3d-ce76-4636-8e86-6622b1f40b7d" providerId="ADAL" clId="{6C6F8EF6-1417-4368-833F-0415E918C429}" dt="2020-03-26T05:16:48.113" v="2185"/>
          <ac:spMkLst>
            <pc:docMk/>
            <pc:sldMk cId="936429480" sldId="888"/>
            <ac:spMk id="47" creationId="{7D67FDEE-E28B-4F74-A728-FAFEFF71CC63}"/>
          </ac:spMkLst>
        </pc:spChg>
        <pc:spChg chg="add del">
          <ac:chgData name="Jonathan Neo" userId="499c2d3d-ce76-4636-8e86-6622b1f40b7d" providerId="ADAL" clId="{6C6F8EF6-1417-4368-833F-0415E918C429}" dt="2020-03-26T05:16:48.113" v="2185"/>
          <ac:spMkLst>
            <pc:docMk/>
            <pc:sldMk cId="936429480" sldId="888"/>
            <ac:spMk id="48" creationId="{55883FB9-CD95-4B39-B0FA-196236847AA2}"/>
          </ac:spMkLst>
        </pc:spChg>
        <pc:spChg chg="add del">
          <ac:chgData name="Jonathan Neo" userId="499c2d3d-ce76-4636-8e86-6622b1f40b7d" providerId="ADAL" clId="{6C6F8EF6-1417-4368-833F-0415E918C429}" dt="2020-03-26T05:16:48.113" v="2185"/>
          <ac:spMkLst>
            <pc:docMk/>
            <pc:sldMk cId="936429480" sldId="888"/>
            <ac:spMk id="49" creationId="{9934EF92-CE04-458C-8EFE-17ADFFC4086D}"/>
          </ac:spMkLst>
        </pc:spChg>
        <pc:spChg chg="add del">
          <ac:chgData name="Jonathan Neo" userId="499c2d3d-ce76-4636-8e86-6622b1f40b7d" providerId="ADAL" clId="{6C6F8EF6-1417-4368-833F-0415E918C429}" dt="2020-03-26T05:16:48.113" v="2185"/>
          <ac:spMkLst>
            <pc:docMk/>
            <pc:sldMk cId="936429480" sldId="888"/>
            <ac:spMk id="50" creationId="{6D9D7649-970F-45C5-8E81-16266065A4AA}"/>
          </ac:spMkLst>
        </pc:spChg>
        <pc:spChg chg="add del">
          <ac:chgData name="Jonathan Neo" userId="499c2d3d-ce76-4636-8e86-6622b1f40b7d" providerId="ADAL" clId="{6C6F8EF6-1417-4368-833F-0415E918C429}" dt="2020-03-26T05:16:48.113" v="2185"/>
          <ac:spMkLst>
            <pc:docMk/>
            <pc:sldMk cId="936429480" sldId="888"/>
            <ac:spMk id="51" creationId="{515549BD-53B5-4AA0-939C-7E4F26430D6E}"/>
          </ac:spMkLst>
        </pc:spChg>
        <pc:spChg chg="add del">
          <ac:chgData name="Jonathan Neo" userId="499c2d3d-ce76-4636-8e86-6622b1f40b7d" providerId="ADAL" clId="{6C6F8EF6-1417-4368-833F-0415E918C429}" dt="2020-03-26T05:16:48.113" v="2185"/>
          <ac:spMkLst>
            <pc:docMk/>
            <pc:sldMk cId="936429480" sldId="888"/>
            <ac:spMk id="55" creationId="{20B4F586-C67D-461F-B2B7-7C5511C78BAB}"/>
          </ac:spMkLst>
        </pc:spChg>
        <pc:spChg chg="add del">
          <ac:chgData name="Jonathan Neo" userId="499c2d3d-ce76-4636-8e86-6622b1f40b7d" providerId="ADAL" clId="{6C6F8EF6-1417-4368-833F-0415E918C429}" dt="2020-03-26T05:16:48.113" v="2185"/>
          <ac:spMkLst>
            <pc:docMk/>
            <pc:sldMk cId="936429480" sldId="888"/>
            <ac:spMk id="56" creationId="{C9282149-C9F2-42DF-91B1-368EA681BAAC}"/>
          </ac:spMkLst>
        </pc:spChg>
        <pc:spChg chg="add">
          <ac:chgData name="Jonathan Neo" userId="499c2d3d-ce76-4636-8e86-6622b1f40b7d" providerId="ADAL" clId="{6C6F8EF6-1417-4368-833F-0415E918C429}" dt="2020-03-26T05:16:48.144" v="2186"/>
          <ac:spMkLst>
            <pc:docMk/>
            <pc:sldMk cId="936429480" sldId="888"/>
            <ac:spMk id="68" creationId="{141B3C53-1259-4F9B-A909-ADA0D5F86F21}"/>
          </ac:spMkLst>
        </pc:spChg>
        <pc:spChg chg="add">
          <ac:chgData name="Jonathan Neo" userId="499c2d3d-ce76-4636-8e86-6622b1f40b7d" providerId="ADAL" clId="{6C6F8EF6-1417-4368-833F-0415E918C429}" dt="2020-03-26T05:16:48.144" v="2186"/>
          <ac:spMkLst>
            <pc:docMk/>
            <pc:sldMk cId="936429480" sldId="888"/>
            <ac:spMk id="69" creationId="{B7194A53-6A90-4F7F-A157-85899BBEDF85}"/>
          </ac:spMkLst>
        </pc:spChg>
        <pc:spChg chg="add mod">
          <ac:chgData name="Jonathan Neo" userId="499c2d3d-ce76-4636-8e86-6622b1f40b7d" providerId="ADAL" clId="{6C6F8EF6-1417-4368-833F-0415E918C429}" dt="2020-03-26T05:18:05.957" v="2197" actId="20577"/>
          <ac:spMkLst>
            <pc:docMk/>
            <pc:sldMk cId="936429480" sldId="888"/>
            <ac:spMk id="70" creationId="{50ED3AD8-5D04-49E9-AE42-EF9820C7A26F}"/>
          </ac:spMkLst>
        </pc:spChg>
        <pc:spChg chg="add">
          <ac:chgData name="Jonathan Neo" userId="499c2d3d-ce76-4636-8e86-6622b1f40b7d" providerId="ADAL" clId="{6C6F8EF6-1417-4368-833F-0415E918C429}" dt="2020-03-26T05:16:48.144" v="2186"/>
          <ac:spMkLst>
            <pc:docMk/>
            <pc:sldMk cId="936429480" sldId="888"/>
            <ac:spMk id="71" creationId="{03C938BB-444B-4DFB-A095-CEB4EFCC2F27}"/>
          </ac:spMkLst>
        </pc:spChg>
        <pc:spChg chg="add">
          <ac:chgData name="Jonathan Neo" userId="499c2d3d-ce76-4636-8e86-6622b1f40b7d" providerId="ADAL" clId="{6C6F8EF6-1417-4368-833F-0415E918C429}" dt="2020-03-26T05:16:48.144" v="2186"/>
          <ac:spMkLst>
            <pc:docMk/>
            <pc:sldMk cId="936429480" sldId="888"/>
            <ac:spMk id="72" creationId="{8331AFDA-37B7-4280-8893-3761E618A9DD}"/>
          </ac:spMkLst>
        </pc:spChg>
        <pc:spChg chg="add">
          <ac:chgData name="Jonathan Neo" userId="499c2d3d-ce76-4636-8e86-6622b1f40b7d" providerId="ADAL" clId="{6C6F8EF6-1417-4368-833F-0415E918C429}" dt="2020-03-26T05:16:48.144" v="2186"/>
          <ac:spMkLst>
            <pc:docMk/>
            <pc:sldMk cId="936429480" sldId="888"/>
            <ac:spMk id="73" creationId="{3027CF29-CCE5-49E2-AF27-50AECB38178A}"/>
          </ac:spMkLst>
        </pc:spChg>
        <pc:spChg chg="add">
          <ac:chgData name="Jonathan Neo" userId="499c2d3d-ce76-4636-8e86-6622b1f40b7d" providerId="ADAL" clId="{6C6F8EF6-1417-4368-833F-0415E918C429}" dt="2020-03-26T05:16:48.144" v="2186"/>
          <ac:spMkLst>
            <pc:docMk/>
            <pc:sldMk cId="936429480" sldId="888"/>
            <ac:spMk id="74" creationId="{98D5083E-37C9-4608-89C1-FD5DD2C6F2B6}"/>
          </ac:spMkLst>
        </pc:spChg>
        <pc:spChg chg="add">
          <ac:chgData name="Jonathan Neo" userId="499c2d3d-ce76-4636-8e86-6622b1f40b7d" providerId="ADAL" clId="{6C6F8EF6-1417-4368-833F-0415E918C429}" dt="2020-03-26T05:16:48.144" v="2186"/>
          <ac:spMkLst>
            <pc:docMk/>
            <pc:sldMk cId="936429480" sldId="888"/>
            <ac:spMk id="75" creationId="{FCF1F911-FCA5-44DC-AB35-7E9AC489A18C}"/>
          </ac:spMkLst>
        </pc:spChg>
        <pc:spChg chg="add">
          <ac:chgData name="Jonathan Neo" userId="499c2d3d-ce76-4636-8e86-6622b1f40b7d" providerId="ADAL" clId="{6C6F8EF6-1417-4368-833F-0415E918C429}" dt="2020-03-26T05:16:48.144" v="2186"/>
          <ac:spMkLst>
            <pc:docMk/>
            <pc:sldMk cId="936429480" sldId="888"/>
            <ac:spMk id="76" creationId="{A1741DE4-1EFF-4445-BE7C-D2AC164566E4}"/>
          </ac:spMkLst>
        </pc:spChg>
        <pc:spChg chg="add">
          <ac:chgData name="Jonathan Neo" userId="499c2d3d-ce76-4636-8e86-6622b1f40b7d" providerId="ADAL" clId="{6C6F8EF6-1417-4368-833F-0415E918C429}" dt="2020-03-26T05:16:48.144" v="2186"/>
          <ac:spMkLst>
            <pc:docMk/>
            <pc:sldMk cId="936429480" sldId="888"/>
            <ac:spMk id="80" creationId="{AC933890-5B56-45BE-80F4-7B66DDFFD4EA}"/>
          </ac:spMkLst>
        </pc:spChg>
        <pc:spChg chg="add">
          <ac:chgData name="Jonathan Neo" userId="499c2d3d-ce76-4636-8e86-6622b1f40b7d" providerId="ADAL" clId="{6C6F8EF6-1417-4368-833F-0415E918C429}" dt="2020-03-26T05:16:48.144" v="2186"/>
          <ac:spMkLst>
            <pc:docMk/>
            <pc:sldMk cId="936429480" sldId="888"/>
            <ac:spMk id="81" creationId="{C231647B-A948-478F-8CE9-DE1B3C492DEB}"/>
          </ac:spMkLst>
        </pc:spChg>
        <pc:graphicFrameChg chg="add del">
          <ac:chgData name="Jonathan Neo" userId="499c2d3d-ce76-4636-8e86-6622b1f40b7d" providerId="ADAL" clId="{6C6F8EF6-1417-4368-833F-0415E918C429}" dt="2020-03-26T05:16:45.851" v="2183"/>
          <ac:graphicFrameMkLst>
            <pc:docMk/>
            <pc:sldMk cId="936429480" sldId="888"/>
            <ac:graphicFrameMk id="16" creationId="{512BB180-8015-42A8-8BDE-F99D29448546}"/>
          </ac:graphicFrameMkLst>
        </pc:graphicFrameChg>
        <pc:graphicFrameChg chg="add del">
          <ac:chgData name="Jonathan Neo" userId="499c2d3d-ce76-4636-8e86-6622b1f40b7d" providerId="ADAL" clId="{6C6F8EF6-1417-4368-833F-0415E918C429}" dt="2020-03-26T05:16:45.851" v="2183"/>
          <ac:graphicFrameMkLst>
            <pc:docMk/>
            <pc:sldMk cId="936429480" sldId="888"/>
            <ac:graphicFrameMk id="17" creationId="{F4BFCE3F-E75D-4C58-8B31-5A1BB872149F}"/>
          </ac:graphicFrameMkLst>
        </pc:graphicFrameChg>
        <pc:graphicFrameChg chg="add del">
          <ac:chgData name="Jonathan Neo" userId="499c2d3d-ce76-4636-8e86-6622b1f40b7d" providerId="ADAL" clId="{6C6F8EF6-1417-4368-833F-0415E918C429}" dt="2020-03-26T05:16:45.851" v="2183"/>
          <ac:graphicFrameMkLst>
            <pc:docMk/>
            <pc:sldMk cId="936429480" sldId="888"/>
            <ac:graphicFrameMk id="27" creationId="{6D2F9386-5F8C-48DC-964A-31F05B8FD0DC}"/>
          </ac:graphicFrameMkLst>
        </pc:graphicFrameChg>
        <pc:graphicFrameChg chg="add del">
          <ac:chgData name="Jonathan Neo" userId="499c2d3d-ce76-4636-8e86-6622b1f40b7d" providerId="ADAL" clId="{6C6F8EF6-1417-4368-833F-0415E918C429}" dt="2020-03-26T05:16:48.113" v="2185"/>
          <ac:graphicFrameMkLst>
            <pc:docMk/>
            <pc:sldMk cId="936429480" sldId="888"/>
            <ac:graphicFrameMk id="41" creationId="{83BA932A-BE80-418B-ADA3-2A55442001B0}"/>
          </ac:graphicFrameMkLst>
        </pc:graphicFrameChg>
        <pc:graphicFrameChg chg="add del">
          <ac:chgData name="Jonathan Neo" userId="499c2d3d-ce76-4636-8e86-6622b1f40b7d" providerId="ADAL" clId="{6C6F8EF6-1417-4368-833F-0415E918C429}" dt="2020-03-26T05:16:48.113" v="2185"/>
          <ac:graphicFrameMkLst>
            <pc:docMk/>
            <pc:sldMk cId="936429480" sldId="888"/>
            <ac:graphicFrameMk id="42" creationId="{071DEBFE-6BE5-4EAC-AC62-116F61E027EF}"/>
          </ac:graphicFrameMkLst>
        </pc:graphicFrameChg>
        <pc:graphicFrameChg chg="add del">
          <ac:chgData name="Jonathan Neo" userId="499c2d3d-ce76-4636-8e86-6622b1f40b7d" providerId="ADAL" clId="{6C6F8EF6-1417-4368-833F-0415E918C429}" dt="2020-03-26T05:16:48.113" v="2185"/>
          <ac:graphicFrameMkLst>
            <pc:docMk/>
            <pc:sldMk cId="936429480" sldId="888"/>
            <ac:graphicFrameMk id="52" creationId="{F8F7F888-728D-4C92-9DA8-7B797F2E078C}"/>
          </ac:graphicFrameMkLst>
        </pc:graphicFrameChg>
        <pc:graphicFrameChg chg="add">
          <ac:chgData name="Jonathan Neo" userId="499c2d3d-ce76-4636-8e86-6622b1f40b7d" providerId="ADAL" clId="{6C6F8EF6-1417-4368-833F-0415E918C429}" dt="2020-03-26T05:16:48.144" v="2186"/>
          <ac:graphicFrameMkLst>
            <pc:docMk/>
            <pc:sldMk cId="936429480" sldId="888"/>
            <ac:graphicFrameMk id="66" creationId="{DAD3AA2F-2965-4DF7-BCD3-4C81202F219D}"/>
          </ac:graphicFrameMkLst>
        </pc:graphicFrameChg>
        <pc:graphicFrameChg chg="add">
          <ac:chgData name="Jonathan Neo" userId="499c2d3d-ce76-4636-8e86-6622b1f40b7d" providerId="ADAL" clId="{6C6F8EF6-1417-4368-833F-0415E918C429}" dt="2020-03-26T05:16:48.144" v="2186"/>
          <ac:graphicFrameMkLst>
            <pc:docMk/>
            <pc:sldMk cId="936429480" sldId="888"/>
            <ac:graphicFrameMk id="67" creationId="{E9D3F752-6CFB-463A-94EC-EDBB119C6A5E}"/>
          </ac:graphicFrameMkLst>
        </pc:graphicFrameChg>
        <pc:graphicFrameChg chg="add">
          <ac:chgData name="Jonathan Neo" userId="499c2d3d-ce76-4636-8e86-6622b1f40b7d" providerId="ADAL" clId="{6C6F8EF6-1417-4368-833F-0415E918C429}" dt="2020-03-26T05:16:48.144" v="2186"/>
          <ac:graphicFrameMkLst>
            <pc:docMk/>
            <pc:sldMk cId="936429480" sldId="888"/>
            <ac:graphicFrameMk id="77" creationId="{0A8FF271-4CDB-4F4E-BC0E-CA249251931C}"/>
          </ac:graphicFrameMkLst>
        </pc:graphicFrameChg>
        <pc:picChg chg="del">
          <ac:chgData name="Jonathan Neo" userId="499c2d3d-ce76-4636-8e86-6622b1f40b7d" providerId="ADAL" clId="{6C6F8EF6-1417-4368-833F-0415E918C429}" dt="2020-03-26T05:16:20.934" v="2163" actId="478"/>
          <ac:picMkLst>
            <pc:docMk/>
            <pc:sldMk cId="936429480" sldId="888"/>
            <ac:picMk id="4" creationId="{CD3A4E3B-058A-4B80-9033-115264BE2C54}"/>
          </ac:picMkLst>
        </pc:picChg>
        <pc:cxnChg chg="add del">
          <ac:chgData name="Jonathan Neo" userId="499c2d3d-ce76-4636-8e86-6622b1f40b7d" providerId="ADAL" clId="{6C6F8EF6-1417-4368-833F-0415E918C429}" dt="2020-03-26T05:16:45.851" v="2183"/>
          <ac:cxnSpMkLst>
            <pc:docMk/>
            <pc:sldMk cId="936429480" sldId="888"/>
            <ac:cxnSpMk id="28" creationId="{37A65C5C-8D6B-48BE-BCFE-6BBA0ABCC610}"/>
          </ac:cxnSpMkLst>
        </pc:cxnChg>
        <pc:cxnChg chg="add del">
          <ac:chgData name="Jonathan Neo" userId="499c2d3d-ce76-4636-8e86-6622b1f40b7d" providerId="ADAL" clId="{6C6F8EF6-1417-4368-833F-0415E918C429}" dt="2020-03-26T05:16:45.851" v="2183"/>
          <ac:cxnSpMkLst>
            <pc:docMk/>
            <pc:sldMk cId="936429480" sldId="888"/>
            <ac:cxnSpMk id="29" creationId="{9D520E43-9E2F-4F32-BC61-65B71FE023D3}"/>
          </ac:cxnSpMkLst>
        </pc:cxnChg>
        <pc:cxnChg chg="add del">
          <ac:chgData name="Jonathan Neo" userId="499c2d3d-ce76-4636-8e86-6622b1f40b7d" providerId="ADAL" clId="{6C6F8EF6-1417-4368-833F-0415E918C429}" dt="2020-03-26T05:16:45.851" v="2183"/>
          <ac:cxnSpMkLst>
            <pc:docMk/>
            <pc:sldMk cId="936429480" sldId="888"/>
            <ac:cxnSpMk id="32" creationId="{FEF22653-9C4D-4148-9F02-BCDE729A3172}"/>
          </ac:cxnSpMkLst>
        </pc:cxnChg>
        <pc:cxnChg chg="add del">
          <ac:chgData name="Jonathan Neo" userId="499c2d3d-ce76-4636-8e86-6622b1f40b7d" providerId="ADAL" clId="{6C6F8EF6-1417-4368-833F-0415E918C429}" dt="2020-03-26T05:16:45.851" v="2183"/>
          <ac:cxnSpMkLst>
            <pc:docMk/>
            <pc:sldMk cId="936429480" sldId="888"/>
            <ac:cxnSpMk id="33" creationId="{232B9B84-3F64-4538-B55E-71BB457711CC}"/>
          </ac:cxnSpMkLst>
        </pc:cxnChg>
        <pc:cxnChg chg="add del">
          <ac:chgData name="Jonathan Neo" userId="499c2d3d-ce76-4636-8e86-6622b1f40b7d" providerId="ADAL" clId="{6C6F8EF6-1417-4368-833F-0415E918C429}" dt="2020-03-26T05:16:45.851" v="2183"/>
          <ac:cxnSpMkLst>
            <pc:docMk/>
            <pc:sldMk cId="936429480" sldId="888"/>
            <ac:cxnSpMk id="34" creationId="{17CBA60A-6CF1-4AEA-BE8A-31680D30ADCC}"/>
          </ac:cxnSpMkLst>
        </pc:cxnChg>
        <pc:cxnChg chg="add del">
          <ac:chgData name="Jonathan Neo" userId="499c2d3d-ce76-4636-8e86-6622b1f40b7d" providerId="ADAL" clId="{6C6F8EF6-1417-4368-833F-0415E918C429}" dt="2020-03-26T05:16:45.851" v="2183"/>
          <ac:cxnSpMkLst>
            <pc:docMk/>
            <pc:sldMk cId="936429480" sldId="888"/>
            <ac:cxnSpMk id="35" creationId="{CE957109-CDA6-4924-AEE0-CD1AA1C86080}"/>
          </ac:cxnSpMkLst>
        </pc:cxnChg>
        <pc:cxnChg chg="add del">
          <ac:chgData name="Jonathan Neo" userId="499c2d3d-ce76-4636-8e86-6622b1f40b7d" providerId="ADAL" clId="{6C6F8EF6-1417-4368-833F-0415E918C429}" dt="2020-03-26T05:16:45.851" v="2183"/>
          <ac:cxnSpMkLst>
            <pc:docMk/>
            <pc:sldMk cId="936429480" sldId="888"/>
            <ac:cxnSpMk id="36" creationId="{2AD23162-C441-430B-B8AC-4105B8356B0F}"/>
          </ac:cxnSpMkLst>
        </pc:cxnChg>
        <pc:cxnChg chg="add del">
          <ac:chgData name="Jonathan Neo" userId="499c2d3d-ce76-4636-8e86-6622b1f40b7d" providerId="ADAL" clId="{6C6F8EF6-1417-4368-833F-0415E918C429}" dt="2020-03-26T05:16:45.851" v="2183"/>
          <ac:cxnSpMkLst>
            <pc:docMk/>
            <pc:sldMk cId="936429480" sldId="888"/>
            <ac:cxnSpMk id="37" creationId="{48AAE48C-DE1B-4481-B663-491CE600CFE5}"/>
          </ac:cxnSpMkLst>
        </pc:cxnChg>
        <pc:cxnChg chg="add del">
          <ac:chgData name="Jonathan Neo" userId="499c2d3d-ce76-4636-8e86-6622b1f40b7d" providerId="ADAL" clId="{6C6F8EF6-1417-4368-833F-0415E918C429}" dt="2020-03-26T05:16:45.851" v="2183"/>
          <ac:cxnSpMkLst>
            <pc:docMk/>
            <pc:sldMk cId="936429480" sldId="888"/>
            <ac:cxnSpMk id="38" creationId="{20987387-D6F9-4BB4-A789-8B3094DFF009}"/>
          </ac:cxnSpMkLst>
        </pc:cxnChg>
        <pc:cxnChg chg="add del">
          <ac:chgData name="Jonathan Neo" userId="499c2d3d-ce76-4636-8e86-6622b1f40b7d" providerId="ADAL" clId="{6C6F8EF6-1417-4368-833F-0415E918C429}" dt="2020-03-26T05:16:45.851" v="2183"/>
          <ac:cxnSpMkLst>
            <pc:docMk/>
            <pc:sldMk cId="936429480" sldId="888"/>
            <ac:cxnSpMk id="39" creationId="{761C9740-E207-4592-AF6F-97FF734D7C74}"/>
          </ac:cxnSpMkLst>
        </pc:cxnChg>
        <pc:cxnChg chg="add del">
          <ac:chgData name="Jonathan Neo" userId="499c2d3d-ce76-4636-8e86-6622b1f40b7d" providerId="ADAL" clId="{6C6F8EF6-1417-4368-833F-0415E918C429}" dt="2020-03-26T05:16:45.851" v="2183"/>
          <ac:cxnSpMkLst>
            <pc:docMk/>
            <pc:sldMk cId="936429480" sldId="888"/>
            <ac:cxnSpMk id="40" creationId="{FE3F5F60-BAA8-46FC-8B27-9BCC1A08CEB2}"/>
          </ac:cxnSpMkLst>
        </pc:cxnChg>
        <pc:cxnChg chg="add del">
          <ac:chgData name="Jonathan Neo" userId="499c2d3d-ce76-4636-8e86-6622b1f40b7d" providerId="ADAL" clId="{6C6F8EF6-1417-4368-833F-0415E918C429}" dt="2020-03-26T05:16:48.113" v="2185"/>
          <ac:cxnSpMkLst>
            <pc:docMk/>
            <pc:sldMk cId="936429480" sldId="888"/>
            <ac:cxnSpMk id="53" creationId="{EEB6A817-D07A-4749-8681-A2766A23D502}"/>
          </ac:cxnSpMkLst>
        </pc:cxnChg>
        <pc:cxnChg chg="add del">
          <ac:chgData name="Jonathan Neo" userId="499c2d3d-ce76-4636-8e86-6622b1f40b7d" providerId="ADAL" clId="{6C6F8EF6-1417-4368-833F-0415E918C429}" dt="2020-03-26T05:16:48.113" v="2185"/>
          <ac:cxnSpMkLst>
            <pc:docMk/>
            <pc:sldMk cId="936429480" sldId="888"/>
            <ac:cxnSpMk id="54" creationId="{E17B097F-1B34-4EAE-BD0C-EDD9327853FC}"/>
          </ac:cxnSpMkLst>
        </pc:cxnChg>
        <pc:cxnChg chg="add del">
          <ac:chgData name="Jonathan Neo" userId="499c2d3d-ce76-4636-8e86-6622b1f40b7d" providerId="ADAL" clId="{6C6F8EF6-1417-4368-833F-0415E918C429}" dt="2020-03-26T05:16:48.113" v="2185"/>
          <ac:cxnSpMkLst>
            <pc:docMk/>
            <pc:sldMk cId="936429480" sldId="888"/>
            <ac:cxnSpMk id="57" creationId="{A60CF73B-5872-4F86-9D0D-68C8ABC665CF}"/>
          </ac:cxnSpMkLst>
        </pc:cxnChg>
        <pc:cxnChg chg="add del">
          <ac:chgData name="Jonathan Neo" userId="499c2d3d-ce76-4636-8e86-6622b1f40b7d" providerId="ADAL" clId="{6C6F8EF6-1417-4368-833F-0415E918C429}" dt="2020-03-26T05:16:48.113" v="2185"/>
          <ac:cxnSpMkLst>
            <pc:docMk/>
            <pc:sldMk cId="936429480" sldId="888"/>
            <ac:cxnSpMk id="58" creationId="{E7F11DE4-E3B2-4F13-B314-FF2F01F07433}"/>
          </ac:cxnSpMkLst>
        </pc:cxnChg>
        <pc:cxnChg chg="add del">
          <ac:chgData name="Jonathan Neo" userId="499c2d3d-ce76-4636-8e86-6622b1f40b7d" providerId="ADAL" clId="{6C6F8EF6-1417-4368-833F-0415E918C429}" dt="2020-03-26T05:16:48.113" v="2185"/>
          <ac:cxnSpMkLst>
            <pc:docMk/>
            <pc:sldMk cId="936429480" sldId="888"/>
            <ac:cxnSpMk id="59" creationId="{2EB1B8C4-91EE-4EB3-B26D-FF7A59BE4005}"/>
          </ac:cxnSpMkLst>
        </pc:cxnChg>
        <pc:cxnChg chg="add del">
          <ac:chgData name="Jonathan Neo" userId="499c2d3d-ce76-4636-8e86-6622b1f40b7d" providerId="ADAL" clId="{6C6F8EF6-1417-4368-833F-0415E918C429}" dt="2020-03-26T05:16:48.113" v="2185"/>
          <ac:cxnSpMkLst>
            <pc:docMk/>
            <pc:sldMk cId="936429480" sldId="888"/>
            <ac:cxnSpMk id="60" creationId="{52604F0A-3801-4FD1-8066-3C3EB18FD68A}"/>
          </ac:cxnSpMkLst>
        </pc:cxnChg>
        <pc:cxnChg chg="add del">
          <ac:chgData name="Jonathan Neo" userId="499c2d3d-ce76-4636-8e86-6622b1f40b7d" providerId="ADAL" clId="{6C6F8EF6-1417-4368-833F-0415E918C429}" dt="2020-03-26T05:16:48.113" v="2185"/>
          <ac:cxnSpMkLst>
            <pc:docMk/>
            <pc:sldMk cId="936429480" sldId="888"/>
            <ac:cxnSpMk id="61" creationId="{D2DB90FB-95F9-40BB-8C4A-BE14243E1667}"/>
          </ac:cxnSpMkLst>
        </pc:cxnChg>
        <pc:cxnChg chg="add del">
          <ac:chgData name="Jonathan Neo" userId="499c2d3d-ce76-4636-8e86-6622b1f40b7d" providerId="ADAL" clId="{6C6F8EF6-1417-4368-833F-0415E918C429}" dt="2020-03-26T05:16:48.113" v="2185"/>
          <ac:cxnSpMkLst>
            <pc:docMk/>
            <pc:sldMk cId="936429480" sldId="888"/>
            <ac:cxnSpMk id="62" creationId="{BD2A051C-954E-4955-B846-DE2AADE6CB53}"/>
          </ac:cxnSpMkLst>
        </pc:cxnChg>
        <pc:cxnChg chg="add del">
          <ac:chgData name="Jonathan Neo" userId="499c2d3d-ce76-4636-8e86-6622b1f40b7d" providerId="ADAL" clId="{6C6F8EF6-1417-4368-833F-0415E918C429}" dt="2020-03-26T05:16:48.113" v="2185"/>
          <ac:cxnSpMkLst>
            <pc:docMk/>
            <pc:sldMk cId="936429480" sldId="888"/>
            <ac:cxnSpMk id="63" creationId="{4700619B-5531-44F8-957B-BB3AC9BFE36B}"/>
          </ac:cxnSpMkLst>
        </pc:cxnChg>
        <pc:cxnChg chg="add del">
          <ac:chgData name="Jonathan Neo" userId="499c2d3d-ce76-4636-8e86-6622b1f40b7d" providerId="ADAL" clId="{6C6F8EF6-1417-4368-833F-0415E918C429}" dt="2020-03-26T05:16:48.113" v="2185"/>
          <ac:cxnSpMkLst>
            <pc:docMk/>
            <pc:sldMk cId="936429480" sldId="888"/>
            <ac:cxnSpMk id="64" creationId="{B4CDF804-4648-4F1F-B666-1C97E5330574}"/>
          </ac:cxnSpMkLst>
        </pc:cxnChg>
        <pc:cxnChg chg="add del">
          <ac:chgData name="Jonathan Neo" userId="499c2d3d-ce76-4636-8e86-6622b1f40b7d" providerId="ADAL" clId="{6C6F8EF6-1417-4368-833F-0415E918C429}" dt="2020-03-26T05:16:48.113" v="2185"/>
          <ac:cxnSpMkLst>
            <pc:docMk/>
            <pc:sldMk cId="936429480" sldId="888"/>
            <ac:cxnSpMk id="65" creationId="{92A74BA4-BF92-4474-B334-967E21D0EC6A}"/>
          </ac:cxnSpMkLst>
        </pc:cxnChg>
        <pc:cxnChg chg="add">
          <ac:chgData name="Jonathan Neo" userId="499c2d3d-ce76-4636-8e86-6622b1f40b7d" providerId="ADAL" clId="{6C6F8EF6-1417-4368-833F-0415E918C429}" dt="2020-03-26T05:16:48.144" v="2186"/>
          <ac:cxnSpMkLst>
            <pc:docMk/>
            <pc:sldMk cId="936429480" sldId="888"/>
            <ac:cxnSpMk id="78" creationId="{94ADF1BC-29E5-4510-9016-D15BC4191F77}"/>
          </ac:cxnSpMkLst>
        </pc:cxnChg>
        <pc:cxnChg chg="add">
          <ac:chgData name="Jonathan Neo" userId="499c2d3d-ce76-4636-8e86-6622b1f40b7d" providerId="ADAL" clId="{6C6F8EF6-1417-4368-833F-0415E918C429}" dt="2020-03-26T05:16:48.144" v="2186"/>
          <ac:cxnSpMkLst>
            <pc:docMk/>
            <pc:sldMk cId="936429480" sldId="888"/>
            <ac:cxnSpMk id="79" creationId="{17A32E29-BA4D-45C8-94CD-3BCDDB6D64AD}"/>
          </ac:cxnSpMkLst>
        </pc:cxnChg>
        <pc:cxnChg chg="add">
          <ac:chgData name="Jonathan Neo" userId="499c2d3d-ce76-4636-8e86-6622b1f40b7d" providerId="ADAL" clId="{6C6F8EF6-1417-4368-833F-0415E918C429}" dt="2020-03-26T05:16:48.144" v="2186"/>
          <ac:cxnSpMkLst>
            <pc:docMk/>
            <pc:sldMk cId="936429480" sldId="888"/>
            <ac:cxnSpMk id="82" creationId="{3EDA2774-5F06-46BA-A607-4ABFA4A5A255}"/>
          </ac:cxnSpMkLst>
        </pc:cxnChg>
        <pc:cxnChg chg="add">
          <ac:chgData name="Jonathan Neo" userId="499c2d3d-ce76-4636-8e86-6622b1f40b7d" providerId="ADAL" clId="{6C6F8EF6-1417-4368-833F-0415E918C429}" dt="2020-03-26T05:16:48.144" v="2186"/>
          <ac:cxnSpMkLst>
            <pc:docMk/>
            <pc:sldMk cId="936429480" sldId="888"/>
            <ac:cxnSpMk id="83" creationId="{2860C5EF-7FE7-4072-8A00-7B7DCE989BD3}"/>
          </ac:cxnSpMkLst>
        </pc:cxnChg>
        <pc:cxnChg chg="add">
          <ac:chgData name="Jonathan Neo" userId="499c2d3d-ce76-4636-8e86-6622b1f40b7d" providerId="ADAL" clId="{6C6F8EF6-1417-4368-833F-0415E918C429}" dt="2020-03-26T05:16:48.144" v="2186"/>
          <ac:cxnSpMkLst>
            <pc:docMk/>
            <pc:sldMk cId="936429480" sldId="888"/>
            <ac:cxnSpMk id="84" creationId="{4ACD9D12-D7E1-4A28-8539-933E7DFC5F92}"/>
          </ac:cxnSpMkLst>
        </pc:cxnChg>
        <pc:cxnChg chg="add">
          <ac:chgData name="Jonathan Neo" userId="499c2d3d-ce76-4636-8e86-6622b1f40b7d" providerId="ADAL" clId="{6C6F8EF6-1417-4368-833F-0415E918C429}" dt="2020-03-26T05:16:48.144" v="2186"/>
          <ac:cxnSpMkLst>
            <pc:docMk/>
            <pc:sldMk cId="936429480" sldId="888"/>
            <ac:cxnSpMk id="85" creationId="{4789B773-5215-4400-9217-3385B57A69F2}"/>
          </ac:cxnSpMkLst>
        </pc:cxnChg>
        <pc:cxnChg chg="add">
          <ac:chgData name="Jonathan Neo" userId="499c2d3d-ce76-4636-8e86-6622b1f40b7d" providerId="ADAL" clId="{6C6F8EF6-1417-4368-833F-0415E918C429}" dt="2020-03-26T05:16:48.144" v="2186"/>
          <ac:cxnSpMkLst>
            <pc:docMk/>
            <pc:sldMk cId="936429480" sldId="888"/>
            <ac:cxnSpMk id="86" creationId="{0A802F4B-2570-48A0-8201-B669A95C3646}"/>
          </ac:cxnSpMkLst>
        </pc:cxnChg>
        <pc:cxnChg chg="add">
          <ac:chgData name="Jonathan Neo" userId="499c2d3d-ce76-4636-8e86-6622b1f40b7d" providerId="ADAL" clId="{6C6F8EF6-1417-4368-833F-0415E918C429}" dt="2020-03-26T05:16:48.144" v="2186"/>
          <ac:cxnSpMkLst>
            <pc:docMk/>
            <pc:sldMk cId="936429480" sldId="888"/>
            <ac:cxnSpMk id="87" creationId="{9BBA63F3-927D-4413-AE8B-4BE987B807E9}"/>
          </ac:cxnSpMkLst>
        </pc:cxnChg>
        <pc:cxnChg chg="add">
          <ac:chgData name="Jonathan Neo" userId="499c2d3d-ce76-4636-8e86-6622b1f40b7d" providerId="ADAL" clId="{6C6F8EF6-1417-4368-833F-0415E918C429}" dt="2020-03-26T05:16:48.144" v="2186"/>
          <ac:cxnSpMkLst>
            <pc:docMk/>
            <pc:sldMk cId="936429480" sldId="888"/>
            <ac:cxnSpMk id="88" creationId="{95956D31-56A4-4194-8B28-4FBFAF3B528F}"/>
          </ac:cxnSpMkLst>
        </pc:cxnChg>
        <pc:cxnChg chg="add">
          <ac:chgData name="Jonathan Neo" userId="499c2d3d-ce76-4636-8e86-6622b1f40b7d" providerId="ADAL" clId="{6C6F8EF6-1417-4368-833F-0415E918C429}" dt="2020-03-26T05:16:48.144" v="2186"/>
          <ac:cxnSpMkLst>
            <pc:docMk/>
            <pc:sldMk cId="936429480" sldId="888"/>
            <ac:cxnSpMk id="89" creationId="{7E1CD97F-5040-403F-ACC4-D4913E08C0C5}"/>
          </ac:cxnSpMkLst>
        </pc:cxnChg>
        <pc:cxnChg chg="add">
          <ac:chgData name="Jonathan Neo" userId="499c2d3d-ce76-4636-8e86-6622b1f40b7d" providerId="ADAL" clId="{6C6F8EF6-1417-4368-833F-0415E918C429}" dt="2020-03-26T05:16:48.144" v="2186"/>
          <ac:cxnSpMkLst>
            <pc:docMk/>
            <pc:sldMk cId="936429480" sldId="888"/>
            <ac:cxnSpMk id="90" creationId="{012C13CF-3274-4C23-86BD-F3F6E1935ABE}"/>
          </ac:cxnSpMkLst>
        </pc:cxnChg>
      </pc:sldChg>
      <pc:sldChg chg="addSp delSp modSp add mod ord modAnim">
        <pc:chgData name="Jonathan Neo" userId="499c2d3d-ce76-4636-8e86-6622b1f40b7d" providerId="ADAL" clId="{6C6F8EF6-1417-4368-833F-0415E918C429}" dt="2020-03-26T05:24:12.186" v="2338"/>
        <pc:sldMkLst>
          <pc:docMk/>
          <pc:sldMk cId="3376772589" sldId="889"/>
        </pc:sldMkLst>
        <pc:spChg chg="mod">
          <ac:chgData name="Jonathan Neo" userId="499c2d3d-ce76-4636-8e86-6622b1f40b7d" providerId="ADAL" clId="{6C6F8EF6-1417-4368-833F-0415E918C429}" dt="2020-03-26T05:18:11.611" v="2209" actId="20577"/>
          <ac:spMkLst>
            <pc:docMk/>
            <pc:sldMk cId="3376772589" sldId="889"/>
            <ac:spMk id="70" creationId="{50ED3AD8-5D04-49E9-AE42-EF9820C7A26F}"/>
          </ac:spMkLst>
        </pc:spChg>
        <pc:graphicFrameChg chg="add del">
          <ac:chgData name="Jonathan Neo" userId="499c2d3d-ce76-4636-8e86-6622b1f40b7d" providerId="ADAL" clId="{6C6F8EF6-1417-4368-833F-0415E918C429}" dt="2020-03-26T05:21:15.677" v="2313"/>
          <ac:graphicFrameMkLst>
            <pc:docMk/>
            <pc:sldMk cId="3376772589" sldId="889"/>
            <ac:graphicFrameMk id="30" creationId="{EF0A3C5D-B286-4BDD-838A-285FDBFE9AD7}"/>
          </ac:graphicFrameMkLst>
        </pc:graphicFrameChg>
        <pc:graphicFrameChg chg="add del mod">
          <ac:chgData name="Jonathan Neo" userId="499c2d3d-ce76-4636-8e86-6622b1f40b7d" providerId="ADAL" clId="{6C6F8EF6-1417-4368-833F-0415E918C429}" dt="2020-03-26T05:21:25.032" v="2321"/>
          <ac:graphicFrameMkLst>
            <pc:docMk/>
            <pc:sldMk cId="3376772589" sldId="889"/>
            <ac:graphicFrameMk id="32" creationId="{AA2FD7FF-444E-4EC4-B0EF-599B761F8952}"/>
          </ac:graphicFrameMkLst>
        </pc:graphicFrameChg>
        <pc:graphicFrameChg chg="add mod modGraphic">
          <ac:chgData name="Jonathan Neo" userId="499c2d3d-ce76-4636-8e86-6622b1f40b7d" providerId="ADAL" clId="{6C6F8EF6-1417-4368-833F-0415E918C429}" dt="2020-03-26T05:21:39.817" v="2326" actId="1076"/>
          <ac:graphicFrameMkLst>
            <pc:docMk/>
            <pc:sldMk cId="3376772589" sldId="889"/>
            <ac:graphicFrameMk id="33" creationId="{E0758C75-8B40-4491-BF9F-E0550EA646AB}"/>
          </ac:graphicFrameMkLst>
        </pc:graphicFrameChg>
        <pc:graphicFrameChg chg="add mod modGraphic">
          <ac:chgData name="Jonathan Neo" userId="499c2d3d-ce76-4636-8e86-6622b1f40b7d" providerId="ADAL" clId="{6C6F8EF6-1417-4368-833F-0415E918C429}" dt="2020-03-26T05:23:15.117" v="2330" actId="1076"/>
          <ac:graphicFrameMkLst>
            <pc:docMk/>
            <pc:sldMk cId="3376772589" sldId="889"/>
            <ac:graphicFrameMk id="34" creationId="{D1042905-5369-4B2E-A208-97415DFF286A}"/>
          </ac:graphicFrameMkLst>
        </pc:graphicFrameChg>
        <pc:graphicFrameChg chg="mod ord modGraphic">
          <ac:chgData name="Jonathan Neo" userId="499c2d3d-ce76-4636-8e86-6622b1f40b7d" providerId="ADAL" clId="{6C6F8EF6-1417-4368-833F-0415E918C429}" dt="2020-03-26T05:23:33.123" v="2334" actId="1076"/>
          <ac:graphicFrameMkLst>
            <pc:docMk/>
            <pc:sldMk cId="3376772589" sldId="889"/>
            <ac:graphicFrameMk id="77" creationId="{0A8FF271-4CDB-4F4E-BC0E-CA249251931C}"/>
          </ac:graphicFrameMkLst>
        </pc:graphicFrameChg>
        <pc:picChg chg="add del mod">
          <ac:chgData name="Jonathan Neo" userId="499c2d3d-ce76-4636-8e86-6622b1f40b7d" providerId="ADAL" clId="{6C6F8EF6-1417-4368-833F-0415E918C429}" dt="2020-03-26T05:21:20.181" v="2317"/>
          <ac:picMkLst>
            <pc:docMk/>
            <pc:sldMk cId="3376772589" sldId="889"/>
            <ac:picMk id="4" creationId="{C3722017-9389-4D53-B130-6BBAFFFF4C98}"/>
          </ac:picMkLst>
        </pc:picChg>
      </pc:sldChg>
      <pc:sldMasterChg chg="add del addSldLayout delSldLayout">
        <pc:chgData name="Jonathan Neo" userId="499c2d3d-ce76-4636-8e86-6622b1f40b7d" providerId="ADAL" clId="{6C6F8EF6-1417-4368-833F-0415E918C429}" dt="2020-03-26T05:16:52.672" v="2187" actId="47"/>
        <pc:sldMasterMkLst>
          <pc:docMk/>
          <pc:sldMasterMk cId="2430546936" sldId="2147483648"/>
        </pc:sldMasterMkLst>
        <pc:sldLayoutChg chg="add del">
          <pc:chgData name="Jonathan Neo" userId="499c2d3d-ce76-4636-8e86-6622b1f40b7d" providerId="ADAL" clId="{6C6F8EF6-1417-4368-833F-0415E918C429}" dt="2020-03-26T05:16:52.672" v="2187" actId="47"/>
          <pc:sldLayoutMkLst>
            <pc:docMk/>
            <pc:sldMasterMk cId="2430546936" sldId="2147483648"/>
            <pc:sldLayoutMk cId="2884024713" sldId="2147483649"/>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1257990928" sldId="2147483650"/>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4017803124" sldId="2147483651"/>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3463295027" sldId="2147483652"/>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42741552" sldId="2147483653"/>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1947516938" sldId="2147483654"/>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9445033" sldId="2147483655"/>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3284635578" sldId="2147483656"/>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2220863797" sldId="2147483657"/>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2378534140" sldId="2147483658"/>
          </pc:sldLayoutMkLst>
        </pc:sldLayoutChg>
        <pc:sldLayoutChg chg="add del">
          <pc:chgData name="Jonathan Neo" userId="499c2d3d-ce76-4636-8e86-6622b1f40b7d" providerId="ADAL" clId="{6C6F8EF6-1417-4368-833F-0415E918C429}" dt="2020-03-26T05:16:52.672" v="2187" actId="47"/>
          <pc:sldLayoutMkLst>
            <pc:docMk/>
            <pc:sldMasterMk cId="2430546936" sldId="2147483648"/>
            <pc:sldLayoutMk cId="2576127735" sldId="2147483659"/>
          </pc:sldLayoutMkLst>
        </pc:sldLayoutChg>
      </pc:sldMasterChg>
      <pc:sldMasterChg chg="addSldLayout delSldLayout">
        <pc:chgData name="Jonathan Neo" userId="499c2d3d-ce76-4636-8e86-6622b1f40b7d" providerId="ADAL" clId="{6C6F8EF6-1417-4368-833F-0415E918C429}" dt="2020-03-26T05:14:32.322" v="2147" actId="22"/>
        <pc:sldMasterMkLst>
          <pc:docMk/>
          <pc:sldMasterMk cId="2369307431" sldId="2147483985"/>
        </pc:sldMasterMkLst>
        <pc:sldLayoutChg chg="add del">
          <pc:chgData name="Jonathan Neo" userId="499c2d3d-ce76-4636-8e86-6622b1f40b7d" providerId="ADAL" clId="{6C6F8EF6-1417-4368-833F-0415E918C429}" dt="2020-03-26T05:14:32.322" v="2147" actId="22"/>
          <pc:sldLayoutMkLst>
            <pc:docMk/>
            <pc:sldMasterMk cId="2369307431" sldId="2147483985"/>
            <pc:sldLayoutMk cId="3828471740" sldId="214748405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28/05/2020</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28/05/2020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29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84</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85</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86</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87</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88</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89</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10</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91</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92</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93</a:t>
            </a:fld>
            <a:endParaRPr lang="en-AU"/>
          </a:p>
        </p:txBody>
      </p:sp>
    </p:spTree>
    <p:extLst>
      <p:ext uri="{BB962C8B-B14F-4D97-AF65-F5344CB8AC3E}">
        <p14:creationId xmlns:p14="http://schemas.microsoft.com/office/powerpoint/2010/main" val="8976989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94</a:t>
            </a:fld>
            <a:endParaRPr lang="en-AU"/>
          </a:p>
        </p:txBody>
      </p:sp>
    </p:spTree>
    <p:extLst>
      <p:ext uri="{BB962C8B-B14F-4D97-AF65-F5344CB8AC3E}">
        <p14:creationId xmlns:p14="http://schemas.microsoft.com/office/powerpoint/2010/main" val="897698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Block">
    <p:bg>
      <p:bgPr>
        <a:solidFill>
          <a:schemeClr val="bg1"/>
        </a:solidFill>
        <a:effectLst/>
      </p:bgPr>
    </p:bg>
    <p:spTree>
      <p:nvGrpSpPr>
        <p:cNvPr id="1" name=""/>
        <p:cNvGrpSpPr/>
        <p:nvPr/>
      </p:nvGrpSpPr>
      <p:grpSpPr>
        <a:xfrm>
          <a:off x="0" y="0"/>
          <a:ext cx="0" cy="0"/>
          <a:chOff x="0" y="0"/>
          <a:chExt cx="0" cy="0"/>
        </a:xfrm>
      </p:grpSpPr>
      <p:sp>
        <p:nvSpPr>
          <p:cNvPr id="19" name="Text Placeholder 19">
            <a:extLst>
              <a:ext uri="{FF2B5EF4-FFF2-40B4-BE49-F238E27FC236}">
                <a16:creationId xmlns:a16="http://schemas.microsoft.com/office/drawing/2014/main" id="{C57FBC43-5F0C-470C-AA67-E40C2E92F3EE}"/>
              </a:ext>
            </a:extLst>
          </p:cNvPr>
          <p:cNvSpPr>
            <a:spLocks noGrp="1"/>
          </p:cNvSpPr>
          <p:nvPr>
            <p:ph type="body" sz="quarter" idx="18"/>
          </p:nvPr>
        </p:nvSpPr>
        <p:spPr>
          <a:xfrm>
            <a:off x="2" y="5141912"/>
            <a:ext cx="9630295" cy="1716087"/>
          </a:xfrm>
          <a:solidFill>
            <a:schemeClr val="accent1"/>
          </a:solidFill>
          <a:ln w="15875">
            <a:noFill/>
          </a:ln>
        </p:spPr>
        <p:txBody>
          <a:bodyPr/>
          <a:lstStyle>
            <a:lvl1pPr>
              <a:defRPr>
                <a:noFill/>
              </a:defRPr>
            </a:lvl1pPr>
          </a:lstStyle>
          <a:p>
            <a:pPr lvl="0"/>
            <a:r>
              <a:rPr lang="en-US"/>
              <a:t>Click to edit Master text styles</a:t>
            </a:r>
          </a:p>
        </p:txBody>
      </p:sp>
      <p:sp>
        <p:nvSpPr>
          <p:cNvPr id="21" name="Text Placeholder 21">
            <a:extLst>
              <a:ext uri="{FF2B5EF4-FFF2-40B4-BE49-F238E27FC236}">
                <a16:creationId xmlns:a16="http://schemas.microsoft.com/office/drawing/2014/main" id="{83AA571D-F28E-4C85-BD9A-89F12FBCB1E5}"/>
              </a:ext>
            </a:extLst>
          </p:cNvPr>
          <p:cNvSpPr>
            <a:spLocks noGrp="1"/>
          </p:cNvSpPr>
          <p:nvPr>
            <p:ph type="body" sz="quarter" idx="19"/>
          </p:nvPr>
        </p:nvSpPr>
        <p:spPr>
          <a:xfrm>
            <a:off x="9630297" y="-1"/>
            <a:ext cx="2561703" cy="5141913"/>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36114" y="3162321"/>
            <a:ext cx="7110894" cy="1703388"/>
          </a:xfrm>
        </p:spPr>
        <p:txBody>
          <a:bodyPr wrap="square" anchor="b">
            <a:normAutofit/>
          </a:bodyPr>
          <a:lstStyle>
            <a:lvl1pPr>
              <a:lnSpc>
                <a:spcPct val="90000"/>
              </a:lnSpc>
              <a:spcBef>
                <a:spcPts val="0"/>
              </a:spcBef>
              <a:spcAft>
                <a:spcPts val="0"/>
              </a:spcAft>
              <a:defRPr sz="4000" b="1">
                <a:solidFill>
                  <a:schemeClr val="tx1"/>
                </a:solidFill>
                <a:latin typeface="+mj-lt"/>
              </a:defRPr>
            </a:lvl1pPr>
            <a:lvl2pPr>
              <a:spcBef>
                <a:spcPts val="600"/>
              </a:spcBef>
              <a:defRPr sz="2000">
                <a:solidFill>
                  <a:schemeClr val="tx1"/>
                </a:solidFill>
                <a:latin typeface="+mj-lt"/>
              </a:defRPr>
            </a:lvl2pPr>
            <a:lvl3pPr marL="0" indent="0">
              <a:buNone/>
              <a:defRPr/>
            </a:lvl3pPr>
          </a:lstStyle>
          <a:p>
            <a:pPr lvl="0"/>
            <a:r>
              <a:rPr lang="en-US" dirty="0"/>
              <a:t>Presentation heading goes </a:t>
            </a:r>
            <a:br>
              <a:rPr lang="en-US" dirty="0"/>
            </a:br>
            <a:r>
              <a:rPr lang="en-US" dirty="0"/>
              <a:t>on a maximum of two lines</a:t>
            </a:r>
          </a:p>
          <a:p>
            <a:pPr lvl="1"/>
            <a:r>
              <a:rPr lang="en-US" dirty="0"/>
              <a:t>Presentation subtitle goes here at half the title size</a:t>
            </a:r>
          </a:p>
        </p:txBody>
      </p:sp>
      <p:sp>
        <p:nvSpPr>
          <p:cNvPr id="10" name="Text Placeholder 9">
            <a:extLst>
              <a:ext uri="{FF2B5EF4-FFF2-40B4-BE49-F238E27FC236}">
                <a16:creationId xmlns:a16="http://schemas.microsoft.com/office/drawing/2014/main" id="{EDAA9458-D800-47DB-A560-6845809528D6}"/>
              </a:ext>
            </a:extLst>
          </p:cNvPr>
          <p:cNvSpPr>
            <a:spLocks noGrp="1"/>
          </p:cNvSpPr>
          <p:nvPr>
            <p:ph type="body" sz="quarter" idx="15" hasCustomPrompt="1"/>
          </p:nvPr>
        </p:nvSpPr>
        <p:spPr>
          <a:xfrm>
            <a:off x="354013" y="6340475"/>
            <a:ext cx="7110412" cy="184150"/>
          </a:xfrm>
        </p:spPr>
        <p:txBody>
          <a:bodyPr anchor="b"/>
          <a:lstStyle>
            <a:lvl1pPr>
              <a:spcBef>
                <a:spcPts val="0"/>
              </a:spcBef>
              <a:defRPr b="0">
                <a:solidFill>
                  <a:schemeClr val="bg1"/>
                </a:solidFill>
                <a:latin typeface="+mn-lt"/>
              </a:defRPr>
            </a:lvl1pPr>
            <a:lvl3pPr marL="0" indent="0">
              <a:buNone/>
              <a:defRPr/>
            </a:lvl3pPr>
          </a:lstStyle>
          <a:p>
            <a:pPr lvl="0"/>
            <a:r>
              <a:rPr lang="en-US" dirty="0"/>
              <a:t>Presenter Name  |  Role Title</a:t>
            </a:r>
          </a:p>
        </p:txBody>
      </p:sp>
      <p:sp>
        <p:nvSpPr>
          <p:cNvPr id="16" name="Text Placeholder 9">
            <a:extLst>
              <a:ext uri="{FF2B5EF4-FFF2-40B4-BE49-F238E27FC236}">
                <a16:creationId xmlns:a16="http://schemas.microsoft.com/office/drawing/2014/main" id="{4CDBC891-1AD8-4E16-9C5B-F9C6E9CF12D6}"/>
              </a:ext>
            </a:extLst>
          </p:cNvPr>
          <p:cNvSpPr>
            <a:spLocks noGrp="1"/>
          </p:cNvSpPr>
          <p:nvPr>
            <p:ph type="body" sz="quarter" idx="17" hasCustomPrompt="1"/>
          </p:nvPr>
        </p:nvSpPr>
        <p:spPr>
          <a:xfrm>
            <a:off x="7700961" y="6340475"/>
            <a:ext cx="1514696" cy="184150"/>
          </a:xfrm>
        </p:spPr>
        <p:txBody>
          <a:bodyPr anchor="b"/>
          <a:lstStyle>
            <a:lvl1pPr algn="r">
              <a:spcBef>
                <a:spcPts val="0"/>
              </a:spcBef>
              <a:defRPr b="0">
                <a:solidFill>
                  <a:schemeClr val="bg1"/>
                </a:solidFill>
                <a:latin typeface="+mn-lt"/>
              </a:defRPr>
            </a:lvl1pPr>
            <a:lvl3pPr marL="0" indent="0">
              <a:buNone/>
              <a:defRPr/>
            </a:lvl3pPr>
          </a:lstStyle>
          <a:p>
            <a:pPr lvl="0"/>
            <a:r>
              <a:rPr lang="en-US" dirty="0"/>
              <a:t>3.9.2019</a:t>
            </a:r>
          </a:p>
        </p:txBody>
      </p:sp>
      <p:sp>
        <p:nvSpPr>
          <p:cNvPr id="9" name="Text Placeholder 13">
            <a:extLst>
              <a:ext uri="{FF2B5EF4-FFF2-40B4-BE49-F238E27FC236}">
                <a16:creationId xmlns:a16="http://schemas.microsoft.com/office/drawing/2014/main" id="{B7DF52F2-EECB-4C17-B43D-93823ADDCCD2}"/>
              </a:ext>
            </a:extLst>
          </p:cNvPr>
          <p:cNvSpPr>
            <a:spLocks noGrp="1" noChangeAspect="1"/>
          </p:cNvSpPr>
          <p:nvPr>
            <p:ph type="body" sz="quarter" idx="16"/>
          </p:nvPr>
        </p:nvSpPr>
        <p:spPr>
          <a:xfrm>
            <a:off x="340832"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10643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ll out lef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67" name="Text Placeholder 7">
            <a:extLst>
              <a:ext uri="{FF2B5EF4-FFF2-40B4-BE49-F238E27FC236}">
                <a16:creationId xmlns:a16="http://schemas.microsoft.com/office/drawing/2014/main" id="{8D845ADA-F31A-4D3C-A5AD-9AF93403722D}"/>
              </a:ext>
            </a:extLst>
          </p:cNvPr>
          <p:cNvSpPr>
            <a:spLocks noGrp="1"/>
          </p:cNvSpPr>
          <p:nvPr>
            <p:ph type="body" sz="quarter" idx="14" hasCustomPrompt="1"/>
          </p:nvPr>
        </p:nvSpPr>
        <p:spPr>
          <a:xfrm>
            <a:off x="347896" y="359044"/>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p>
            <a:fld id="{F52F7EB1-5C13-42E3-A830-3DDEA4CA647C}" type="slidenum">
              <a:rPr lang="en-AU" smtClean="0"/>
              <a:pPr/>
              <a:t>‹#›</a:t>
            </a:fld>
            <a:endParaRPr lang="en-AU" dirty="0"/>
          </a:p>
        </p:txBody>
      </p:sp>
      <p:sp>
        <p:nvSpPr>
          <p:cNvPr id="3" name="Text Placeholder 2">
            <a:extLst>
              <a:ext uri="{FF2B5EF4-FFF2-40B4-BE49-F238E27FC236}">
                <a16:creationId xmlns:a16="http://schemas.microsoft.com/office/drawing/2014/main" id="{77999380-0ABA-4961-87EE-38394C7A69DE}"/>
              </a:ext>
            </a:extLst>
          </p:cNvPr>
          <p:cNvSpPr>
            <a:spLocks noGrp="1"/>
          </p:cNvSpPr>
          <p:nvPr>
            <p:ph type="body" sz="quarter" idx="16" hasCustomPrompt="1"/>
          </p:nvPr>
        </p:nvSpPr>
        <p:spPr>
          <a:xfrm>
            <a:off x="8447087" y="1700213"/>
            <a:ext cx="3384550" cy="2763837"/>
          </a:xfrm>
          <a:solidFill>
            <a:schemeClr val="accent1"/>
          </a:solidFill>
        </p:spPr>
        <p:txBody>
          <a:bodyPr lIns="360000" tIns="360000" rIns="360000" bIns="360000"/>
          <a:lstStyle>
            <a:lvl1pPr>
              <a:defRPr sz="2400">
                <a:solidFill>
                  <a:schemeClr val="bg1"/>
                </a:solidFill>
              </a:defRPr>
            </a:lvl1pPr>
            <a:lvl2pPr>
              <a:spcAft>
                <a:spcPts val="1000"/>
              </a:spcAft>
              <a:defRPr sz="1800">
                <a:solidFill>
                  <a:schemeClr val="bg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p:txBody>
      </p:sp>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340431" y="1700213"/>
            <a:ext cx="8121650" cy="2763837"/>
          </a:xfrm>
          <a:solidFill>
            <a:srgbClr val="E6E6E6"/>
          </a:solidFill>
        </p:spPr>
        <p:txBody>
          <a:bodyPr/>
          <a:lstStyle>
            <a:lvl1pPr algn="ctr">
              <a:defRPr/>
            </a:lvl1pPr>
          </a:lstStyle>
          <a:p>
            <a:r>
              <a:rPr lang="en-US"/>
              <a:t>Click icon to add picture</a:t>
            </a:r>
            <a:endParaRPr lang="en-AU" dirty="0"/>
          </a:p>
        </p:txBody>
      </p:sp>
      <p:sp>
        <p:nvSpPr>
          <p:cNvPr id="8" name="Text Placeholder 7">
            <a:extLst>
              <a:ext uri="{FF2B5EF4-FFF2-40B4-BE49-F238E27FC236}">
                <a16:creationId xmlns:a16="http://schemas.microsoft.com/office/drawing/2014/main" id="{BC89D964-EB6C-4780-A4C5-5284C1530DC1}"/>
              </a:ext>
            </a:extLst>
          </p:cNvPr>
          <p:cNvSpPr>
            <a:spLocks noGrp="1"/>
          </p:cNvSpPr>
          <p:nvPr>
            <p:ph type="body" sz="quarter" idx="18"/>
          </p:nvPr>
        </p:nvSpPr>
        <p:spPr>
          <a:xfrm>
            <a:off x="334963" y="5489575"/>
            <a:ext cx="2160000" cy="676275"/>
          </a:xfrm>
        </p:spPr>
        <p:txBody>
          <a:bodyPr/>
          <a:lstStyle/>
          <a:p>
            <a:pPr lvl="0"/>
            <a:r>
              <a:rPr lang="en-US"/>
              <a:t>Click to edit Master text styles</a:t>
            </a:r>
          </a:p>
          <a:p>
            <a:pPr lvl="1"/>
            <a:r>
              <a:rPr lang="en-US"/>
              <a:t>Second level</a:t>
            </a:r>
          </a:p>
        </p:txBody>
      </p:sp>
      <p:sp>
        <p:nvSpPr>
          <p:cNvPr id="11" name="Text Placeholder 7">
            <a:extLst>
              <a:ext uri="{FF2B5EF4-FFF2-40B4-BE49-F238E27FC236}">
                <a16:creationId xmlns:a16="http://schemas.microsoft.com/office/drawing/2014/main" id="{8E4D525A-9AE0-4209-BAC0-0236FA6635E0}"/>
              </a:ext>
            </a:extLst>
          </p:cNvPr>
          <p:cNvSpPr>
            <a:spLocks noGrp="1"/>
          </p:cNvSpPr>
          <p:nvPr>
            <p:ph type="body" sz="quarter" idx="19"/>
          </p:nvPr>
        </p:nvSpPr>
        <p:spPr>
          <a:xfrm>
            <a:off x="3447188" y="5489575"/>
            <a:ext cx="2160000" cy="676275"/>
          </a:xfrm>
        </p:spPr>
        <p:txBody>
          <a:bodyPr/>
          <a:lstStyle/>
          <a:p>
            <a:pPr lvl="0"/>
            <a:r>
              <a:rPr lang="en-US"/>
              <a:t>Click to edit Master text styles</a:t>
            </a:r>
          </a:p>
          <a:p>
            <a:pPr lvl="1"/>
            <a:r>
              <a:rPr lang="en-US"/>
              <a:t>Second level</a:t>
            </a:r>
          </a:p>
        </p:txBody>
      </p:sp>
      <p:sp>
        <p:nvSpPr>
          <p:cNvPr id="12" name="Text Placeholder 7">
            <a:extLst>
              <a:ext uri="{FF2B5EF4-FFF2-40B4-BE49-F238E27FC236}">
                <a16:creationId xmlns:a16="http://schemas.microsoft.com/office/drawing/2014/main" id="{2EDCF5D5-D397-47F7-8DEB-19F4B301B0E8}"/>
              </a:ext>
            </a:extLst>
          </p:cNvPr>
          <p:cNvSpPr>
            <a:spLocks noGrp="1"/>
          </p:cNvSpPr>
          <p:nvPr>
            <p:ph type="body" sz="quarter" idx="20"/>
          </p:nvPr>
        </p:nvSpPr>
        <p:spPr>
          <a:xfrm>
            <a:off x="6559413" y="5489575"/>
            <a:ext cx="2160000" cy="676275"/>
          </a:xfrm>
        </p:spPr>
        <p:txBody>
          <a:bodyPr/>
          <a:lstStyle/>
          <a:p>
            <a:pPr lvl="0"/>
            <a:r>
              <a:rPr lang="en-US"/>
              <a:t>Click to edit Master text styles</a:t>
            </a:r>
          </a:p>
          <a:p>
            <a:pPr lvl="1"/>
            <a:r>
              <a:rPr lang="en-US"/>
              <a:t>Second level</a:t>
            </a:r>
          </a:p>
        </p:txBody>
      </p:sp>
      <p:sp>
        <p:nvSpPr>
          <p:cNvPr id="13" name="Text Placeholder 7">
            <a:extLst>
              <a:ext uri="{FF2B5EF4-FFF2-40B4-BE49-F238E27FC236}">
                <a16:creationId xmlns:a16="http://schemas.microsoft.com/office/drawing/2014/main" id="{93F53F1D-D967-4977-A0C7-94E55039AB51}"/>
              </a:ext>
            </a:extLst>
          </p:cNvPr>
          <p:cNvSpPr>
            <a:spLocks noGrp="1"/>
          </p:cNvSpPr>
          <p:nvPr>
            <p:ph type="body" sz="quarter" idx="21"/>
          </p:nvPr>
        </p:nvSpPr>
        <p:spPr>
          <a:xfrm>
            <a:off x="9671637" y="5489575"/>
            <a:ext cx="2160000" cy="67627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7137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67" name="Text Placeholder 7">
            <a:extLst>
              <a:ext uri="{FF2B5EF4-FFF2-40B4-BE49-F238E27FC236}">
                <a16:creationId xmlns:a16="http://schemas.microsoft.com/office/drawing/2014/main" id="{8D845ADA-F31A-4D3C-A5AD-9AF93403722D}"/>
              </a:ext>
            </a:extLst>
          </p:cNvPr>
          <p:cNvSpPr>
            <a:spLocks noGrp="1"/>
          </p:cNvSpPr>
          <p:nvPr>
            <p:ph type="body" sz="quarter" idx="14" hasCustomPrompt="1"/>
          </p:nvPr>
        </p:nvSpPr>
        <p:spPr>
          <a:xfrm>
            <a:off x="347896" y="359044"/>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p>
            <a:fld id="{F52F7EB1-5C13-42E3-A830-3DDEA4CA647C}" type="slidenum">
              <a:rPr lang="en-AU" smtClean="0"/>
              <a:pPr/>
              <a:t>‹#›</a:t>
            </a:fld>
            <a:endParaRPr lang="en-AU" dirty="0"/>
          </a:p>
        </p:txBody>
      </p:sp>
      <p:sp>
        <p:nvSpPr>
          <p:cNvPr id="3" name="Text Placeholder 2">
            <a:extLst>
              <a:ext uri="{FF2B5EF4-FFF2-40B4-BE49-F238E27FC236}">
                <a16:creationId xmlns:a16="http://schemas.microsoft.com/office/drawing/2014/main" id="{77999380-0ABA-4961-87EE-38394C7A69DE}"/>
              </a:ext>
            </a:extLst>
          </p:cNvPr>
          <p:cNvSpPr>
            <a:spLocks noGrp="1"/>
          </p:cNvSpPr>
          <p:nvPr>
            <p:ph type="body" sz="quarter" idx="16" hasCustomPrompt="1"/>
          </p:nvPr>
        </p:nvSpPr>
        <p:spPr>
          <a:xfrm>
            <a:off x="334963" y="1700213"/>
            <a:ext cx="3384550" cy="2763837"/>
          </a:xfrm>
          <a:solidFill>
            <a:schemeClr val="accent2"/>
          </a:solidFill>
        </p:spPr>
        <p:txBody>
          <a:bodyPr lIns="360000" tIns="360000" rIns="360000" bIns="360000"/>
          <a:lstStyle>
            <a:lvl1pPr>
              <a:defRPr sz="2400">
                <a:solidFill>
                  <a:schemeClr val="bg1"/>
                </a:solidFill>
              </a:defRPr>
            </a:lvl1pPr>
            <a:lvl2pPr>
              <a:spcAft>
                <a:spcPts val="1000"/>
              </a:spcAft>
              <a:defRPr sz="1800">
                <a:solidFill>
                  <a:schemeClr val="bg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p:txBody>
      </p:sp>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3719513" y="1700213"/>
            <a:ext cx="8121650" cy="2763837"/>
          </a:xfrm>
          <a:solidFill>
            <a:srgbClr val="E6E6E6"/>
          </a:solidFill>
        </p:spPr>
        <p:txBody>
          <a:bodyPr/>
          <a:lstStyle>
            <a:lvl1pPr algn="ctr">
              <a:defRPr/>
            </a:lvl1pPr>
          </a:lstStyle>
          <a:p>
            <a:r>
              <a:rPr lang="en-US"/>
              <a:t>Click icon to add picture</a:t>
            </a:r>
            <a:endParaRPr lang="en-AU" dirty="0"/>
          </a:p>
        </p:txBody>
      </p:sp>
      <p:sp>
        <p:nvSpPr>
          <p:cNvPr id="8" name="Text Placeholder 7">
            <a:extLst>
              <a:ext uri="{FF2B5EF4-FFF2-40B4-BE49-F238E27FC236}">
                <a16:creationId xmlns:a16="http://schemas.microsoft.com/office/drawing/2014/main" id="{BC89D964-EB6C-4780-A4C5-5284C1530DC1}"/>
              </a:ext>
            </a:extLst>
          </p:cNvPr>
          <p:cNvSpPr>
            <a:spLocks noGrp="1"/>
          </p:cNvSpPr>
          <p:nvPr>
            <p:ph type="body" sz="quarter" idx="18"/>
          </p:nvPr>
        </p:nvSpPr>
        <p:spPr>
          <a:xfrm>
            <a:off x="334963" y="5489575"/>
            <a:ext cx="2160000" cy="676275"/>
          </a:xfrm>
        </p:spPr>
        <p:txBody>
          <a:bodyPr/>
          <a:lstStyle/>
          <a:p>
            <a:pPr lvl="0"/>
            <a:r>
              <a:rPr lang="en-US"/>
              <a:t>Click to edit Master text styles</a:t>
            </a:r>
          </a:p>
          <a:p>
            <a:pPr lvl="1"/>
            <a:r>
              <a:rPr lang="en-US"/>
              <a:t>Second level</a:t>
            </a:r>
          </a:p>
        </p:txBody>
      </p:sp>
      <p:sp>
        <p:nvSpPr>
          <p:cNvPr id="11" name="Text Placeholder 7">
            <a:extLst>
              <a:ext uri="{FF2B5EF4-FFF2-40B4-BE49-F238E27FC236}">
                <a16:creationId xmlns:a16="http://schemas.microsoft.com/office/drawing/2014/main" id="{8E4D525A-9AE0-4209-BAC0-0236FA6635E0}"/>
              </a:ext>
            </a:extLst>
          </p:cNvPr>
          <p:cNvSpPr>
            <a:spLocks noGrp="1"/>
          </p:cNvSpPr>
          <p:nvPr>
            <p:ph type="body" sz="quarter" idx="19"/>
          </p:nvPr>
        </p:nvSpPr>
        <p:spPr>
          <a:xfrm>
            <a:off x="3447188" y="5489575"/>
            <a:ext cx="2160000" cy="676275"/>
          </a:xfrm>
        </p:spPr>
        <p:txBody>
          <a:bodyPr/>
          <a:lstStyle/>
          <a:p>
            <a:pPr lvl="0"/>
            <a:r>
              <a:rPr lang="en-US"/>
              <a:t>Click to edit Master text styles</a:t>
            </a:r>
          </a:p>
          <a:p>
            <a:pPr lvl="1"/>
            <a:r>
              <a:rPr lang="en-US"/>
              <a:t>Second level</a:t>
            </a:r>
          </a:p>
        </p:txBody>
      </p:sp>
      <p:sp>
        <p:nvSpPr>
          <p:cNvPr id="12" name="Text Placeholder 7">
            <a:extLst>
              <a:ext uri="{FF2B5EF4-FFF2-40B4-BE49-F238E27FC236}">
                <a16:creationId xmlns:a16="http://schemas.microsoft.com/office/drawing/2014/main" id="{2EDCF5D5-D397-47F7-8DEB-19F4B301B0E8}"/>
              </a:ext>
            </a:extLst>
          </p:cNvPr>
          <p:cNvSpPr>
            <a:spLocks noGrp="1"/>
          </p:cNvSpPr>
          <p:nvPr>
            <p:ph type="body" sz="quarter" idx="20"/>
          </p:nvPr>
        </p:nvSpPr>
        <p:spPr>
          <a:xfrm>
            <a:off x="6559413" y="5489575"/>
            <a:ext cx="2160000" cy="676275"/>
          </a:xfrm>
        </p:spPr>
        <p:txBody>
          <a:bodyPr/>
          <a:lstStyle/>
          <a:p>
            <a:pPr lvl="0"/>
            <a:r>
              <a:rPr lang="en-US"/>
              <a:t>Click to edit Master text styles</a:t>
            </a:r>
          </a:p>
          <a:p>
            <a:pPr lvl="1"/>
            <a:r>
              <a:rPr lang="en-US"/>
              <a:t>Second level</a:t>
            </a:r>
          </a:p>
        </p:txBody>
      </p:sp>
      <p:sp>
        <p:nvSpPr>
          <p:cNvPr id="13" name="Text Placeholder 7">
            <a:extLst>
              <a:ext uri="{FF2B5EF4-FFF2-40B4-BE49-F238E27FC236}">
                <a16:creationId xmlns:a16="http://schemas.microsoft.com/office/drawing/2014/main" id="{93F53F1D-D967-4977-A0C7-94E55039AB51}"/>
              </a:ext>
            </a:extLst>
          </p:cNvPr>
          <p:cNvSpPr>
            <a:spLocks noGrp="1"/>
          </p:cNvSpPr>
          <p:nvPr>
            <p:ph type="body" sz="quarter" idx="21"/>
          </p:nvPr>
        </p:nvSpPr>
        <p:spPr>
          <a:xfrm>
            <a:off x="9671637" y="5489575"/>
            <a:ext cx="2160000" cy="67627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336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 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0" y="0"/>
            <a:ext cx="12192000" cy="6858000"/>
          </a:xfrm>
          <a:solidFill>
            <a:srgbClr val="E6E6E6"/>
          </a:solidFill>
        </p:spPr>
        <p:txBody>
          <a:bodyPr/>
          <a:lstStyle>
            <a:lvl1pPr algn="ctr">
              <a:defRPr/>
            </a:lvl1pPr>
          </a:lstStyle>
          <a:p>
            <a:r>
              <a:rPr lang="en-US"/>
              <a:t>Click icon to add picture</a:t>
            </a:r>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lvl1pPr>
              <a:defRPr>
                <a:solidFill>
                  <a:schemeClr val="bg1"/>
                </a:solidFill>
              </a:defRPr>
            </a:lvl1pPr>
          </a:lstStyle>
          <a:p>
            <a:r>
              <a:rPr lang="en-US"/>
              <a:t>Telstra Purple | Presentation Template</a:t>
            </a:r>
            <a:endParaRPr lang="en-AU" dirty="0"/>
          </a:p>
        </p:txBody>
      </p:sp>
      <p:sp>
        <p:nvSpPr>
          <p:cNvPr id="67" name="Text Placeholder 7">
            <a:extLst>
              <a:ext uri="{FF2B5EF4-FFF2-40B4-BE49-F238E27FC236}">
                <a16:creationId xmlns:a16="http://schemas.microsoft.com/office/drawing/2014/main" id="{8D845ADA-F31A-4D3C-A5AD-9AF93403722D}"/>
              </a:ext>
            </a:extLst>
          </p:cNvPr>
          <p:cNvSpPr>
            <a:spLocks noGrp="1"/>
          </p:cNvSpPr>
          <p:nvPr>
            <p:ph type="body" sz="quarter" idx="14" hasCustomPrompt="1"/>
          </p:nvPr>
        </p:nvSpPr>
        <p:spPr>
          <a:xfrm>
            <a:off x="347896" y="1700213"/>
            <a:ext cx="4055829" cy="3106737"/>
          </a:xfrm>
          <a:solidFill>
            <a:schemeClr val="accent1"/>
          </a:solidFill>
        </p:spPr>
        <p:txBody>
          <a:bodyPr wrap="square" lIns="360000" tIns="360000" rIns="360000" bIns="360000" anchor="ctr">
            <a:normAutofit/>
          </a:bodyPr>
          <a:lstStyle>
            <a:lvl1pPr>
              <a:lnSpc>
                <a:spcPct val="90000"/>
              </a:lnSpc>
              <a:spcBef>
                <a:spcPts val="0"/>
              </a:spcBef>
              <a:spcAft>
                <a:spcPts val="0"/>
              </a:spcAft>
              <a:defRPr sz="4000" b="1">
                <a:solidFill>
                  <a:schemeClr val="bg1"/>
                </a:solidFill>
                <a:latin typeface="+mj-lt"/>
              </a:defRPr>
            </a:lvl1pPr>
            <a:lvl2pPr>
              <a:spcBef>
                <a:spcPts val="0"/>
              </a:spcBef>
              <a:spcAft>
                <a:spcPts val="0"/>
              </a:spcAft>
              <a:defRPr sz="2000">
                <a:solidFill>
                  <a:schemeClr val="bg1"/>
                </a:solidFill>
                <a:latin typeface="+mj-lt"/>
              </a:defRPr>
            </a:lvl2pPr>
            <a:lvl3pPr marL="0" indent="0">
              <a:buNone/>
              <a:defRPr/>
            </a:lvl3pPr>
          </a:lstStyle>
          <a:p>
            <a:pPr lvl="0"/>
            <a:r>
              <a:rPr lang="en-US" dirty="0"/>
              <a:t>Call out text</a:t>
            </a:r>
          </a:p>
          <a:p>
            <a:pPr lvl="1"/>
            <a:r>
              <a:rPr lang="en-US" dirty="0"/>
              <a:t>Slide subtitle</a:t>
            </a:r>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lvl1pPr>
              <a:defRPr>
                <a:solidFill>
                  <a:schemeClr val="bg1"/>
                </a:solidFill>
              </a:defRPr>
            </a:lvl1pPr>
          </a:lstStyle>
          <a:p>
            <a:fld id="{F52F7EB1-5C13-42E3-A830-3DDEA4CA647C}" type="slidenum">
              <a:rPr lang="en-AU" smtClean="0"/>
              <a:pPr/>
              <a:t>‹#›</a:t>
            </a:fld>
            <a:endParaRPr lang="en-AU" dirty="0"/>
          </a:p>
        </p:txBody>
      </p:sp>
    </p:spTree>
    <p:extLst>
      <p:ext uri="{BB962C8B-B14F-4D97-AF65-F5344CB8AC3E}">
        <p14:creationId xmlns:p14="http://schemas.microsoft.com/office/powerpoint/2010/main" val="383403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ll out blu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0" y="0"/>
            <a:ext cx="12192000" cy="6858000"/>
          </a:xfrm>
          <a:solidFill>
            <a:srgbClr val="E6E6E6"/>
          </a:solidFill>
        </p:spPr>
        <p:txBody>
          <a:bodyPr/>
          <a:lstStyle>
            <a:lvl1pPr algn="ctr">
              <a:defRPr/>
            </a:lvl1pPr>
          </a:lstStyle>
          <a:p>
            <a:r>
              <a:rPr lang="en-US"/>
              <a:t>Click icon to add picture</a:t>
            </a:r>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lvl1pPr>
              <a:defRPr>
                <a:solidFill>
                  <a:schemeClr val="bg1"/>
                </a:solidFill>
              </a:defRPr>
            </a:lvl1pPr>
          </a:lstStyle>
          <a:p>
            <a:r>
              <a:rPr lang="en-US"/>
              <a:t>Telstra Purple | Presentation Template</a:t>
            </a:r>
            <a:endParaRPr lang="en-AU" dirty="0"/>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lvl1pPr>
              <a:defRPr>
                <a:solidFill>
                  <a:schemeClr val="bg1"/>
                </a:solidFill>
              </a:defRPr>
            </a:lvl1pPr>
          </a:lstStyle>
          <a:p>
            <a:fld id="{F52F7EB1-5C13-42E3-A830-3DDEA4CA647C}" type="slidenum">
              <a:rPr lang="en-AU" smtClean="0"/>
              <a:pPr/>
              <a:t>‹#›</a:t>
            </a:fld>
            <a:endParaRPr lang="en-AU" dirty="0"/>
          </a:p>
        </p:txBody>
      </p:sp>
      <p:sp>
        <p:nvSpPr>
          <p:cNvPr id="7" name="Text Placeholder 7">
            <a:extLst>
              <a:ext uri="{FF2B5EF4-FFF2-40B4-BE49-F238E27FC236}">
                <a16:creationId xmlns:a16="http://schemas.microsoft.com/office/drawing/2014/main" id="{F19DF0BA-11E5-4EFD-B10C-543C896556A6}"/>
              </a:ext>
            </a:extLst>
          </p:cNvPr>
          <p:cNvSpPr>
            <a:spLocks noGrp="1"/>
          </p:cNvSpPr>
          <p:nvPr>
            <p:ph type="body" sz="quarter" idx="14" hasCustomPrompt="1"/>
          </p:nvPr>
        </p:nvSpPr>
        <p:spPr>
          <a:xfrm>
            <a:off x="347896" y="1700213"/>
            <a:ext cx="4055829" cy="3106737"/>
          </a:xfrm>
          <a:solidFill>
            <a:schemeClr val="accent2"/>
          </a:solidFill>
        </p:spPr>
        <p:txBody>
          <a:bodyPr wrap="square" lIns="360000" tIns="360000" rIns="360000" bIns="360000" anchor="ctr">
            <a:normAutofit/>
          </a:bodyPr>
          <a:lstStyle>
            <a:lvl1pPr>
              <a:lnSpc>
                <a:spcPct val="90000"/>
              </a:lnSpc>
              <a:spcBef>
                <a:spcPts val="0"/>
              </a:spcBef>
              <a:spcAft>
                <a:spcPts val="0"/>
              </a:spcAft>
              <a:defRPr sz="4000" b="1">
                <a:solidFill>
                  <a:schemeClr val="bg1"/>
                </a:solidFill>
                <a:latin typeface="+mj-lt"/>
              </a:defRPr>
            </a:lvl1pPr>
            <a:lvl2pPr>
              <a:spcBef>
                <a:spcPts val="0"/>
              </a:spcBef>
              <a:spcAft>
                <a:spcPts val="0"/>
              </a:spcAft>
              <a:defRPr sz="2000">
                <a:solidFill>
                  <a:schemeClr val="bg1"/>
                </a:solidFill>
                <a:latin typeface="+mj-lt"/>
              </a:defRPr>
            </a:lvl2pPr>
            <a:lvl3pPr marL="0" indent="0">
              <a:buNone/>
              <a:defRPr/>
            </a:lvl3pPr>
          </a:lstStyle>
          <a:p>
            <a:pPr lvl="0"/>
            <a:r>
              <a:rPr lang="en-US" dirty="0"/>
              <a:t>Call out text</a:t>
            </a:r>
          </a:p>
          <a:p>
            <a:pPr lvl="1"/>
            <a:r>
              <a:rPr lang="en-US" dirty="0"/>
              <a:t>Slide subtitle</a:t>
            </a:r>
          </a:p>
        </p:txBody>
      </p:sp>
    </p:spTree>
    <p:extLst>
      <p:ext uri="{BB962C8B-B14F-4D97-AF65-F5344CB8AC3E}">
        <p14:creationId xmlns:p14="http://schemas.microsoft.com/office/powerpoint/2010/main" val="8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out whi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0" y="0"/>
            <a:ext cx="12192000" cy="6858000"/>
          </a:xfrm>
          <a:solidFill>
            <a:srgbClr val="E6E6E6"/>
          </a:solidFill>
        </p:spPr>
        <p:txBody>
          <a:bodyPr/>
          <a:lstStyle>
            <a:lvl1pPr algn="ctr">
              <a:defRPr/>
            </a:lvl1pPr>
          </a:lstStyle>
          <a:p>
            <a:r>
              <a:rPr lang="en-US"/>
              <a:t>Click icon to add picture</a:t>
            </a:r>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lvl1pPr>
              <a:defRPr>
                <a:solidFill>
                  <a:schemeClr val="bg1"/>
                </a:solidFill>
              </a:defRPr>
            </a:lvl1pPr>
          </a:lstStyle>
          <a:p>
            <a:r>
              <a:rPr lang="en-US"/>
              <a:t>Telstra Purple | Presentation Template</a:t>
            </a:r>
            <a:endParaRPr lang="en-AU" dirty="0"/>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lvl1pPr>
              <a:defRPr>
                <a:solidFill>
                  <a:schemeClr val="bg1"/>
                </a:solidFill>
              </a:defRPr>
            </a:lvl1pPr>
          </a:lstStyle>
          <a:p>
            <a:fld id="{F52F7EB1-5C13-42E3-A830-3DDEA4CA647C}" type="slidenum">
              <a:rPr lang="en-AU" smtClean="0"/>
              <a:pPr/>
              <a:t>‹#›</a:t>
            </a:fld>
            <a:endParaRPr lang="en-AU" dirty="0"/>
          </a:p>
        </p:txBody>
      </p:sp>
      <p:sp>
        <p:nvSpPr>
          <p:cNvPr id="14" name="Text Placeholder 7">
            <a:extLst>
              <a:ext uri="{FF2B5EF4-FFF2-40B4-BE49-F238E27FC236}">
                <a16:creationId xmlns:a16="http://schemas.microsoft.com/office/drawing/2014/main" id="{3422EDC4-AD2D-4101-93D8-867849A6E2A7}"/>
              </a:ext>
            </a:extLst>
          </p:cNvPr>
          <p:cNvSpPr>
            <a:spLocks noGrp="1"/>
          </p:cNvSpPr>
          <p:nvPr>
            <p:ph type="body" sz="quarter" idx="14" hasCustomPrompt="1"/>
          </p:nvPr>
        </p:nvSpPr>
        <p:spPr>
          <a:xfrm>
            <a:off x="347896" y="1700213"/>
            <a:ext cx="4055829" cy="3106737"/>
          </a:xfrm>
          <a:solidFill>
            <a:schemeClr val="bg1"/>
          </a:solidFill>
        </p:spPr>
        <p:txBody>
          <a:bodyPr wrap="square" lIns="360000" tIns="360000" rIns="360000" bIns="360000" anchor="ctr">
            <a:normAutofit/>
          </a:bodyPr>
          <a:lstStyle>
            <a:lvl1pPr>
              <a:lnSpc>
                <a:spcPct val="90000"/>
              </a:lnSpc>
              <a:spcBef>
                <a:spcPts val="0"/>
              </a:spcBef>
              <a:spcAft>
                <a:spcPts val="0"/>
              </a:spcAft>
              <a:defRPr sz="4000" b="1">
                <a:solidFill>
                  <a:schemeClr val="tx1"/>
                </a:solidFill>
                <a:latin typeface="+mj-lt"/>
              </a:defRPr>
            </a:lvl1pPr>
            <a:lvl2pPr>
              <a:spcBef>
                <a:spcPts val="0"/>
              </a:spcBef>
              <a:spcAft>
                <a:spcPts val="0"/>
              </a:spcAft>
              <a:defRPr sz="2000">
                <a:solidFill>
                  <a:schemeClr val="tx1"/>
                </a:solidFill>
                <a:latin typeface="+mj-lt"/>
              </a:defRPr>
            </a:lvl2pPr>
            <a:lvl3pPr marL="0" indent="0">
              <a:buNone/>
              <a:defRPr/>
            </a:lvl3pPr>
          </a:lstStyle>
          <a:p>
            <a:pPr lvl="0"/>
            <a:r>
              <a:rPr lang="en-US" dirty="0"/>
              <a:t>Call out text</a:t>
            </a:r>
          </a:p>
          <a:p>
            <a:pPr lvl="1"/>
            <a:r>
              <a:rPr lang="en-US" dirty="0"/>
              <a:t>Slide subtitle</a:t>
            </a:r>
          </a:p>
        </p:txBody>
      </p:sp>
    </p:spTree>
    <p:extLst>
      <p:ext uri="{BB962C8B-B14F-4D97-AF65-F5344CB8AC3E}">
        <p14:creationId xmlns:p14="http://schemas.microsoft.com/office/powerpoint/2010/main" val="305204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month_Image timelin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33AB8-5351-4B39-925C-422BF7324417}"/>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6" name="Picture Placeholder 5">
            <a:extLst>
              <a:ext uri="{FF2B5EF4-FFF2-40B4-BE49-F238E27FC236}">
                <a16:creationId xmlns:a16="http://schemas.microsoft.com/office/drawing/2014/main" id="{8052B73B-F491-44B1-8CBE-97644818F5FA}"/>
              </a:ext>
            </a:extLst>
          </p:cNvPr>
          <p:cNvSpPr>
            <a:spLocks noGrp="1"/>
          </p:cNvSpPr>
          <p:nvPr>
            <p:ph type="pic" sz="quarter" idx="17" hasCustomPrompt="1"/>
          </p:nvPr>
        </p:nvSpPr>
        <p:spPr>
          <a:xfrm>
            <a:off x="0" y="1"/>
            <a:ext cx="12192000" cy="3406139"/>
          </a:xfrm>
          <a:solidFill>
            <a:srgbClr val="E6E6E6"/>
          </a:solidFill>
        </p:spPr>
        <p:txBody>
          <a:bodyPr anchor="ctr"/>
          <a:lstStyle>
            <a:lvl1pPr algn="ctr">
              <a:defRPr/>
            </a:lvl1pPr>
          </a:lstStyle>
          <a:p>
            <a:r>
              <a:rPr lang="en-US" dirty="0"/>
              <a:t>Click icon to add a picture and </a:t>
            </a:r>
            <a:br>
              <a:rPr lang="en-US" dirty="0"/>
            </a:br>
            <a:r>
              <a:rPr lang="en-US" dirty="0"/>
              <a:t>then ‘send to back’ to add title</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9" y="2096594"/>
            <a:ext cx="5756981" cy="981807"/>
          </a:xfrm>
        </p:spPr>
        <p:txBody>
          <a:bodyPr wrap="square" anchor="b">
            <a:noAutofit/>
          </a:bodyPr>
          <a:lstStyle>
            <a:lvl1pPr>
              <a:lnSpc>
                <a:spcPct val="90000"/>
              </a:lnSpc>
              <a:spcBef>
                <a:spcPts val="0"/>
              </a:spcBef>
              <a:spcAft>
                <a:spcPts val="0"/>
              </a:spcAft>
              <a:defRPr sz="4000" b="1">
                <a:solidFill>
                  <a:schemeClr val="bg1"/>
                </a:solidFill>
                <a:latin typeface="+mj-lt"/>
              </a:defRPr>
            </a:lvl1pPr>
            <a:lvl2pPr>
              <a:spcBef>
                <a:spcPts val="0"/>
              </a:spcBef>
              <a:spcAft>
                <a:spcPts val="0"/>
              </a:spcAft>
              <a:defRPr sz="2000">
                <a:solidFill>
                  <a:schemeClr val="bg1"/>
                </a:solidFill>
                <a:latin typeface="+mj-lt"/>
              </a:defRPr>
            </a:lvl2pPr>
            <a:lvl3pPr marL="0" indent="0">
              <a:buNone/>
              <a:defRPr/>
            </a:lvl3pPr>
          </a:lstStyle>
          <a:p>
            <a:pPr lvl="0"/>
            <a:r>
              <a:rPr lang="en-US" dirty="0"/>
              <a:t>Timeline with image </a:t>
            </a:r>
          </a:p>
          <a:p>
            <a:pPr lvl="1"/>
            <a:r>
              <a:rPr lang="en-US" dirty="0"/>
              <a:t>Slide subtitle</a:t>
            </a:r>
          </a:p>
        </p:txBody>
      </p:sp>
      <p:sp>
        <p:nvSpPr>
          <p:cNvPr id="13" name="Text Placeholder 12">
            <a:extLst>
              <a:ext uri="{FF2B5EF4-FFF2-40B4-BE49-F238E27FC236}">
                <a16:creationId xmlns:a16="http://schemas.microsoft.com/office/drawing/2014/main" id="{B89AE531-5ED9-4BB6-BF0D-D5A1DC3D7532}"/>
              </a:ext>
            </a:extLst>
          </p:cNvPr>
          <p:cNvSpPr>
            <a:spLocks noGrp="1"/>
          </p:cNvSpPr>
          <p:nvPr>
            <p:ph type="body" sz="quarter" idx="20"/>
          </p:nvPr>
        </p:nvSpPr>
        <p:spPr>
          <a:xfrm>
            <a:off x="0" y="3406140"/>
            <a:ext cx="12192000" cy="45719"/>
          </a:xfrm>
          <a:solidFill>
            <a:schemeClr val="accent2"/>
          </a:solidFill>
        </p:spPr>
        <p:txBody>
          <a:bodyPr/>
          <a:lstStyle>
            <a:lvl1pPr>
              <a:defRPr sz="200">
                <a:noFill/>
              </a:defRPr>
            </a:lvl1pPr>
          </a:lstStyle>
          <a:p>
            <a:pPr lvl="0"/>
            <a:r>
              <a:rPr lang="en-US"/>
              <a:t>Click to edit Master text styles</a:t>
            </a:r>
          </a:p>
        </p:txBody>
      </p:sp>
      <p:sp>
        <p:nvSpPr>
          <p:cNvPr id="39" name="Text Placeholder 12">
            <a:extLst>
              <a:ext uri="{FF2B5EF4-FFF2-40B4-BE49-F238E27FC236}">
                <a16:creationId xmlns:a16="http://schemas.microsoft.com/office/drawing/2014/main" id="{9720F50D-1037-49C2-B555-C955563F7BFA}"/>
              </a:ext>
            </a:extLst>
          </p:cNvPr>
          <p:cNvSpPr>
            <a:spLocks noGrp="1"/>
          </p:cNvSpPr>
          <p:nvPr>
            <p:ph type="body" sz="quarter" idx="22" hasCustomPrompt="1"/>
          </p:nvPr>
        </p:nvSpPr>
        <p:spPr>
          <a:xfrm>
            <a:off x="2309043" y="3655046"/>
            <a:ext cx="1482101" cy="342900"/>
          </a:xfrm>
          <a:noFill/>
        </p:spPr>
        <p:txBody>
          <a:bodyPr bIns="36000" anchor="b"/>
          <a:lstStyle>
            <a:lvl1pPr algn="l">
              <a:defRPr sz="1600">
                <a:solidFill>
                  <a:schemeClr val="accent2"/>
                </a:solidFill>
              </a:defRPr>
            </a:lvl1pPr>
          </a:lstStyle>
          <a:p>
            <a:pPr lvl="0"/>
            <a:r>
              <a:rPr lang="en-US" dirty="0"/>
              <a:t>Month</a:t>
            </a:r>
          </a:p>
        </p:txBody>
      </p:sp>
      <p:sp>
        <p:nvSpPr>
          <p:cNvPr id="40" name="Text Placeholder 12">
            <a:extLst>
              <a:ext uri="{FF2B5EF4-FFF2-40B4-BE49-F238E27FC236}">
                <a16:creationId xmlns:a16="http://schemas.microsoft.com/office/drawing/2014/main" id="{EF2DA02F-12B7-47E0-A0FD-659EFF6CCE8A}"/>
              </a:ext>
            </a:extLst>
          </p:cNvPr>
          <p:cNvSpPr>
            <a:spLocks noGrp="1"/>
          </p:cNvSpPr>
          <p:nvPr>
            <p:ph type="body" sz="quarter" idx="23" hasCustomPrompt="1"/>
          </p:nvPr>
        </p:nvSpPr>
        <p:spPr>
          <a:xfrm>
            <a:off x="4278496" y="3655046"/>
            <a:ext cx="1482101" cy="342900"/>
          </a:xfrm>
          <a:noFill/>
        </p:spPr>
        <p:txBody>
          <a:bodyPr bIns="36000" anchor="b"/>
          <a:lstStyle>
            <a:lvl1pPr algn="l">
              <a:defRPr sz="1600">
                <a:solidFill>
                  <a:schemeClr val="accent2"/>
                </a:solidFill>
              </a:defRPr>
            </a:lvl1pPr>
          </a:lstStyle>
          <a:p>
            <a:pPr lvl="0"/>
            <a:r>
              <a:rPr lang="en-US" dirty="0"/>
              <a:t>Month</a:t>
            </a:r>
          </a:p>
        </p:txBody>
      </p:sp>
      <p:sp>
        <p:nvSpPr>
          <p:cNvPr id="41" name="Text Placeholder 12">
            <a:extLst>
              <a:ext uri="{FF2B5EF4-FFF2-40B4-BE49-F238E27FC236}">
                <a16:creationId xmlns:a16="http://schemas.microsoft.com/office/drawing/2014/main" id="{508CBE43-49DA-4A4A-8013-F07F2B50303B}"/>
              </a:ext>
            </a:extLst>
          </p:cNvPr>
          <p:cNvSpPr>
            <a:spLocks noGrp="1"/>
          </p:cNvSpPr>
          <p:nvPr>
            <p:ph type="body" sz="quarter" idx="24" hasCustomPrompt="1"/>
          </p:nvPr>
        </p:nvSpPr>
        <p:spPr>
          <a:xfrm>
            <a:off x="6247949" y="3664377"/>
            <a:ext cx="1482101" cy="342900"/>
          </a:xfrm>
          <a:noFill/>
        </p:spPr>
        <p:txBody>
          <a:bodyPr bIns="36000" anchor="ctr"/>
          <a:lstStyle>
            <a:lvl1pPr algn="l">
              <a:defRPr sz="1600">
                <a:solidFill>
                  <a:schemeClr val="accent2"/>
                </a:solidFill>
              </a:defRPr>
            </a:lvl1pPr>
          </a:lstStyle>
          <a:p>
            <a:pPr lvl="0"/>
            <a:r>
              <a:rPr lang="en-US" dirty="0"/>
              <a:t>Month</a:t>
            </a:r>
          </a:p>
        </p:txBody>
      </p:sp>
      <p:sp>
        <p:nvSpPr>
          <p:cNvPr id="42" name="Text Placeholder 12">
            <a:extLst>
              <a:ext uri="{FF2B5EF4-FFF2-40B4-BE49-F238E27FC236}">
                <a16:creationId xmlns:a16="http://schemas.microsoft.com/office/drawing/2014/main" id="{2B35885D-24C5-4813-8ABC-C45DE45B48FD}"/>
              </a:ext>
            </a:extLst>
          </p:cNvPr>
          <p:cNvSpPr>
            <a:spLocks noGrp="1"/>
          </p:cNvSpPr>
          <p:nvPr>
            <p:ph type="body" sz="quarter" idx="25" hasCustomPrompt="1"/>
          </p:nvPr>
        </p:nvSpPr>
        <p:spPr>
          <a:xfrm>
            <a:off x="8217402" y="3664377"/>
            <a:ext cx="1482101" cy="342900"/>
          </a:xfrm>
          <a:noFill/>
        </p:spPr>
        <p:txBody>
          <a:bodyPr bIns="36000" anchor="ctr"/>
          <a:lstStyle>
            <a:lvl1pPr algn="l">
              <a:defRPr sz="1600">
                <a:solidFill>
                  <a:schemeClr val="accent2"/>
                </a:solidFill>
              </a:defRPr>
            </a:lvl1pPr>
          </a:lstStyle>
          <a:p>
            <a:pPr lvl="0"/>
            <a:r>
              <a:rPr lang="en-US" dirty="0"/>
              <a:t>Month</a:t>
            </a:r>
          </a:p>
        </p:txBody>
      </p:sp>
      <p:sp>
        <p:nvSpPr>
          <p:cNvPr id="43" name="Text Placeholder 12">
            <a:extLst>
              <a:ext uri="{FF2B5EF4-FFF2-40B4-BE49-F238E27FC236}">
                <a16:creationId xmlns:a16="http://schemas.microsoft.com/office/drawing/2014/main" id="{2C08A239-EB96-4837-9A31-151C5FA9852A}"/>
              </a:ext>
            </a:extLst>
          </p:cNvPr>
          <p:cNvSpPr>
            <a:spLocks noGrp="1"/>
          </p:cNvSpPr>
          <p:nvPr>
            <p:ph type="body" sz="quarter" idx="26" hasCustomPrompt="1"/>
          </p:nvPr>
        </p:nvSpPr>
        <p:spPr>
          <a:xfrm>
            <a:off x="10186854" y="3655046"/>
            <a:ext cx="1482101" cy="342900"/>
          </a:xfrm>
          <a:noFill/>
        </p:spPr>
        <p:txBody>
          <a:bodyPr bIns="36000" anchor="b"/>
          <a:lstStyle>
            <a:lvl1pPr algn="l">
              <a:defRPr sz="1600">
                <a:solidFill>
                  <a:schemeClr val="accent2"/>
                </a:solidFill>
              </a:defRPr>
            </a:lvl1pPr>
          </a:lstStyle>
          <a:p>
            <a:pPr lvl="0"/>
            <a:r>
              <a:rPr lang="en-US" dirty="0"/>
              <a:t>Month</a:t>
            </a:r>
          </a:p>
        </p:txBody>
      </p:sp>
      <p:sp>
        <p:nvSpPr>
          <p:cNvPr id="52" name="Text Placeholder 50">
            <a:extLst>
              <a:ext uri="{FF2B5EF4-FFF2-40B4-BE49-F238E27FC236}">
                <a16:creationId xmlns:a16="http://schemas.microsoft.com/office/drawing/2014/main" id="{261A2F63-F7D1-4545-A51B-69D05CB2FDF2}"/>
              </a:ext>
            </a:extLst>
          </p:cNvPr>
          <p:cNvSpPr>
            <a:spLocks noGrp="1"/>
          </p:cNvSpPr>
          <p:nvPr>
            <p:ph type="body" sz="quarter" idx="39"/>
          </p:nvPr>
        </p:nvSpPr>
        <p:spPr>
          <a:xfrm>
            <a:off x="2309043"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3" name="Text Placeholder 50">
            <a:extLst>
              <a:ext uri="{FF2B5EF4-FFF2-40B4-BE49-F238E27FC236}">
                <a16:creationId xmlns:a16="http://schemas.microsoft.com/office/drawing/2014/main" id="{C1D0D4FA-2D6D-47A5-A147-3F69062914E2}"/>
              </a:ext>
            </a:extLst>
          </p:cNvPr>
          <p:cNvSpPr>
            <a:spLocks noGrp="1"/>
          </p:cNvSpPr>
          <p:nvPr>
            <p:ph type="body" sz="quarter" idx="40"/>
          </p:nvPr>
        </p:nvSpPr>
        <p:spPr>
          <a:xfrm>
            <a:off x="4278496"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4" name="Text Placeholder 50">
            <a:extLst>
              <a:ext uri="{FF2B5EF4-FFF2-40B4-BE49-F238E27FC236}">
                <a16:creationId xmlns:a16="http://schemas.microsoft.com/office/drawing/2014/main" id="{73890703-3302-40D1-8842-0EA0D90F3382}"/>
              </a:ext>
            </a:extLst>
          </p:cNvPr>
          <p:cNvSpPr>
            <a:spLocks noGrp="1"/>
          </p:cNvSpPr>
          <p:nvPr>
            <p:ph type="body" sz="quarter" idx="41"/>
          </p:nvPr>
        </p:nvSpPr>
        <p:spPr>
          <a:xfrm>
            <a:off x="6247949"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5" name="Text Placeholder 50">
            <a:extLst>
              <a:ext uri="{FF2B5EF4-FFF2-40B4-BE49-F238E27FC236}">
                <a16:creationId xmlns:a16="http://schemas.microsoft.com/office/drawing/2014/main" id="{D3CAE78A-149C-4D78-A999-3CA775538005}"/>
              </a:ext>
            </a:extLst>
          </p:cNvPr>
          <p:cNvSpPr>
            <a:spLocks noGrp="1"/>
          </p:cNvSpPr>
          <p:nvPr>
            <p:ph type="body" sz="quarter" idx="42"/>
          </p:nvPr>
        </p:nvSpPr>
        <p:spPr>
          <a:xfrm>
            <a:off x="8217402"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6" name="Text Placeholder 50">
            <a:extLst>
              <a:ext uri="{FF2B5EF4-FFF2-40B4-BE49-F238E27FC236}">
                <a16:creationId xmlns:a16="http://schemas.microsoft.com/office/drawing/2014/main" id="{52DC9096-1959-41C3-AF62-3FAC891A0B0D}"/>
              </a:ext>
            </a:extLst>
          </p:cNvPr>
          <p:cNvSpPr>
            <a:spLocks noGrp="1"/>
          </p:cNvSpPr>
          <p:nvPr>
            <p:ph type="body" sz="quarter" idx="43"/>
          </p:nvPr>
        </p:nvSpPr>
        <p:spPr>
          <a:xfrm>
            <a:off x="10186854"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1" name="Text Placeholder 50">
            <a:extLst>
              <a:ext uri="{FF2B5EF4-FFF2-40B4-BE49-F238E27FC236}">
                <a16:creationId xmlns:a16="http://schemas.microsoft.com/office/drawing/2014/main" id="{6D5F53D0-407B-4E3F-A46B-5057FF558EA5}"/>
              </a:ext>
            </a:extLst>
          </p:cNvPr>
          <p:cNvSpPr>
            <a:spLocks noGrp="1"/>
          </p:cNvSpPr>
          <p:nvPr>
            <p:ph type="body" sz="quarter" idx="38"/>
          </p:nvPr>
        </p:nvSpPr>
        <p:spPr>
          <a:xfrm>
            <a:off x="339590" y="3424045"/>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38" name="Text Placeholder 12">
            <a:extLst>
              <a:ext uri="{FF2B5EF4-FFF2-40B4-BE49-F238E27FC236}">
                <a16:creationId xmlns:a16="http://schemas.microsoft.com/office/drawing/2014/main" id="{78715264-55C4-493F-A3AB-75AE955C4C8C}"/>
              </a:ext>
            </a:extLst>
          </p:cNvPr>
          <p:cNvSpPr>
            <a:spLocks noGrp="1"/>
          </p:cNvSpPr>
          <p:nvPr>
            <p:ph type="body" sz="quarter" idx="21" hasCustomPrompt="1"/>
          </p:nvPr>
        </p:nvSpPr>
        <p:spPr>
          <a:xfrm>
            <a:off x="339590" y="3655046"/>
            <a:ext cx="1482101" cy="342900"/>
          </a:xfrm>
          <a:noFill/>
        </p:spPr>
        <p:txBody>
          <a:bodyPr bIns="36000" anchor="b"/>
          <a:lstStyle>
            <a:lvl1pPr algn="l">
              <a:defRPr sz="1600">
                <a:solidFill>
                  <a:schemeClr val="accent2"/>
                </a:solidFill>
              </a:defRPr>
            </a:lvl1pPr>
          </a:lstStyle>
          <a:p>
            <a:pPr lvl="0"/>
            <a:r>
              <a:rPr lang="en-US" dirty="0"/>
              <a:t>Month</a:t>
            </a:r>
          </a:p>
        </p:txBody>
      </p:sp>
      <p:sp>
        <p:nvSpPr>
          <p:cNvPr id="25" name="Text Placeholder 5">
            <a:extLst>
              <a:ext uri="{FF2B5EF4-FFF2-40B4-BE49-F238E27FC236}">
                <a16:creationId xmlns:a16="http://schemas.microsoft.com/office/drawing/2014/main" id="{40FC9C0C-89F0-4909-B281-63281283E965}"/>
              </a:ext>
            </a:extLst>
          </p:cNvPr>
          <p:cNvSpPr>
            <a:spLocks noGrp="1"/>
          </p:cNvSpPr>
          <p:nvPr>
            <p:ph type="body" sz="quarter" idx="32" hasCustomPrompt="1"/>
          </p:nvPr>
        </p:nvSpPr>
        <p:spPr>
          <a:xfrm>
            <a:off x="339590" y="4155372"/>
            <a:ext cx="1649546" cy="2010478"/>
          </a:xfrm>
        </p:spPr>
        <p:txBody>
          <a:bodyPr/>
          <a:lstStyle>
            <a:lvl1pPr algn="l">
              <a:defRPr sz="1400"/>
            </a:lvl1pPr>
            <a:lvl2pPr algn="l">
              <a:defRPr sz="1200"/>
            </a:lvl2pPr>
            <a:lvl3pPr marL="171450" indent="-171450">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26" name="Text Placeholder 5">
            <a:extLst>
              <a:ext uri="{FF2B5EF4-FFF2-40B4-BE49-F238E27FC236}">
                <a16:creationId xmlns:a16="http://schemas.microsoft.com/office/drawing/2014/main" id="{C470E411-29D0-473B-8479-081D6997F7A1}"/>
              </a:ext>
            </a:extLst>
          </p:cNvPr>
          <p:cNvSpPr>
            <a:spLocks noGrp="1"/>
          </p:cNvSpPr>
          <p:nvPr>
            <p:ph type="body" sz="quarter" idx="44" hasCustomPrompt="1"/>
          </p:nvPr>
        </p:nvSpPr>
        <p:spPr>
          <a:xfrm>
            <a:off x="2309043" y="4155372"/>
            <a:ext cx="1649546" cy="201047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27" name="Text Placeholder 5">
            <a:extLst>
              <a:ext uri="{FF2B5EF4-FFF2-40B4-BE49-F238E27FC236}">
                <a16:creationId xmlns:a16="http://schemas.microsoft.com/office/drawing/2014/main" id="{E310F585-9CE0-4132-9690-054C12507B72}"/>
              </a:ext>
            </a:extLst>
          </p:cNvPr>
          <p:cNvSpPr>
            <a:spLocks noGrp="1"/>
          </p:cNvSpPr>
          <p:nvPr>
            <p:ph type="body" sz="quarter" idx="45" hasCustomPrompt="1"/>
          </p:nvPr>
        </p:nvSpPr>
        <p:spPr>
          <a:xfrm>
            <a:off x="4278496" y="4155372"/>
            <a:ext cx="1649546" cy="201047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28" name="Text Placeholder 5">
            <a:extLst>
              <a:ext uri="{FF2B5EF4-FFF2-40B4-BE49-F238E27FC236}">
                <a16:creationId xmlns:a16="http://schemas.microsoft.com/office/drawing/2014/main" id="{57D4689D-C0BF-4F94-B3FB-95901BD5457F}"/>
              </a:ext>
            </a:extLst>
          </p:cNvPr>
          <p:cNvSpPr>
            <a:spLocks noGrp="1"/>
          </p:cNvSpPr>
          <p:nvPr>
            <p:ph type="body" sz="quarter" idx="46" hasCustomPrompt="1"/>
          </p:nvPr>
        </p:nvSpPr>
        <p:spPr>
          <a:xfrm>
            <a:off x="6247949" y="4155372"/>
            <a:ext cx="1649546" cy="201047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29" name="Text Placeholder 5">
            <a:extLst>
              <a:ext uri="{FF2B5EF4-FFF2-40B4-BE49-F238E27FC236}">
                <a16:creationId xmlns:a16="http://schemas.microsoft.com/office/drawing/2014/main" id="{D902D046-E56F-4AA2-806E-68F46003CC0C}"/>
              </a:ext>
            </a:extLst>
          </p:cNvPr>
          <p:cNvSpPr>
            <a:spLocks noGrp="1"/>
          </p:cNvSpPr>
          <p:nvPr>
            <p:ph type="body" sz="quarter" idx="47" hasCustomPrompt="1"/>
          </p:nvPr>
        </p:nvSpPr>
        <p:spPr>
          <a:xfrm>
            <a:off x="8217402" y="4155372"/>
            <a:ext cx="1649546" cy="201047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30" name="Text Placeholder 5">
            <a:extLst>
              <a:ext uri="{FF2B5EF4-FFF2-40B4-BE49-F238E27FC236}">
                <a16:creationId xmlns:a16="http://schemas.microsoft.com/office/drawing/2014/main" id="{61E586AD-CD85-4D82-B634-E4C5FE902B68}"/>
              </a:ext>
            </a:extLst>
          </p:cNvPr>
          <p:cNvSpPr>
            <a:spLocks noGrp="1"/>
          </p:cNvSpPr>
          <p:nvPr>
            <p:ph type="body" sz="quarter" idx="48" hasCustomPrompt="1"/>
          </p:nvPr>
        </p:nvSpPr>
        <p:spPr>
          <a:xfrm>
            <a:off x="10186854" y="4155372"/>
            <a:ext cx="1649546" cy="201047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Tree>
    <p:extLst>
      <p:ext uri="{BB962C8B-B14F-4D97-AF65-F5344CB8AC3E}">
        <p14:creationId xmlns:p14="http://schemas.microsoft.com/office/powerpoint/2010/main" val="126905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month timelin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33AB8-5351-4B39-925C-422BF7324417}"/>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13" name="Text Placeholder 12">
            <a:extLst>
              <a:ext uri="{FF2B5EF4-FFF2-40B4-BE49-F238E27FC236}">
                <a16:creationId xmlns:a16="http://schemas.microsoft.com/office/drawing/2014/main" id="{B89AE531-5ED9-4BB6-BF0D-D5A1DC3D7532}"/>
              </a:ext>
            </a:extLst>
          </p:cNvPr>
          <p:cNvSpPr>
            <a:spLocks noGrp="1"/>
          </p:cNvSpPr>
          <p:nvPr>
            <p:ph type="body" sz="quarter" idx="20"/>
          </p:nvPr>
        </p:nvSpPr>
        <p:spPr>
          <a:xfrm>
            <a:off x="0" y="3074353"/>
            <a:ext cx="12192000" cy="45719"/>
          </a:xfrm>
          <a:solidFill>
            <a:schemeClr val="accent2"/>
          </a:solidFill>
        </p:spPr>
        <p:txBody>
          <a:bodyPr/>
          <a:lstStyle>
            <a:lvl1pPr>
              <a:defRPr sz="200">
                <a:noFill/>
              </a:defRPr>
            </a:lvl1pPr>
          </a:lstStyle>
          <a:p>
            <a:pPr lvl="0"/>
            <a:r>
              <a:rPr lang="en-US"/>
              <a:t>Click to edit Master text styles</a:t>
            </a:r>
          </a:p>
        </p:txBody>
      </p:sp>
      <p:sp>
        <p:nvSpPr>
          <p:cNvPr id="39" name="Text Placeholder 12">
            <a:extLst>
              <a:ext uri="{FF2B5EF4-FFF2-40B4-BE49-F238E27FC236}">
                <a16:creationId xmlns:a16="http://schemas.microsoft.com/office/drawing/2014/main" id="{9720F50D-1037-49C2-B555-C955563F7BFA}"/>
              </a:ext>
            </a:extLst>
          </p:cNvPr>
          <p:cNvSpPr>
            <a:spLocks noGrp="1"/>
          </p:cNvSpPr>
          <p:nvPr>
            <p:ph type="body" sz="quarter" idx="22" hasCustomPrompt="1"/>
          </p:nvPr>
        </p:nvSpPr>
        <p:spPr>
          <a:xfrm>
            <a:off x="2309043" y="3323259"/>
            <a:ext cx="1482101" cy="342900"/>
          </a:xfrm>
          <a:noFill/>
        </p:spPr>
        <p:txBody>
          <a:bodyPr bIns="36000" anchor="b"/>
          <a:lstStyle>
            <a:lvl1pPr algn="l">
              <a:defRPr sz="1600">
                <a:solidFill>
                  <a:schemeClr val="accent2"/>
                </a:solidFill>
              </a:defRPr>
            </a:lvl1pPr>
          </a:lstStyle>
          <a:p>
            <a:pPr lvl="0"/>
            <a:r>
              <a:rPr lang="en-US" dirty="0"/>
              <a:t>Month</a:t>
            </a:r>
          </a:p>
        </p:txBody>
      </p:sp>
      <p:sp>
        <p:nvSpPr>
          <p:cNvPr id="40" name="Text Placeholder 12">
            <a:extLst>
              <a:ext uri="{FF2B5EF4-FFF2-40B4-BE49-F238E27FC236}">
                <a16:creationId xmlns:a16="http://schemas.microsoft.com/office/drawing/2014/main" id="{EF2DA02F-12B7-47E0-A0FD-659EFF6CCE8A}"/>
              </a:ext>
            </a:extLst>
          </p:cNvPr>
          <p:cNvSpPr>
            <a:spLocks noGrp="1"/>
          </p:cNvSpPr>
          <p:nvPr>
            <p:ph type="body" sz="quarter" idx="23" hasCustomPrompt="1"/>
          </p:nvPr>
        </p:nvSpPr>
        <p:spPr>
          <a:xfrm>
            <a:off x="4278496" y="3323259"/>
            <a:ext cx="1482101" cy="342900"/>
          </a:xfrm>
          <a:noFill/>
        </p:spPr>
        <p:txBody>
          <a:bodyPr bIns="36000" anchor="b"/>
          <a:lstStyle>
            <a:lvl1pPr algn="l">
              <a:defRPr sz="1600">
                <a:solidFill>
                  <a:schemeClr val="accent2"/>
                </a:solidFill>
              </a:defRPr>
            </a:lvl1pPr>
          </a:lstStyle>
          <a:p>
            <a:pPr lvl="0"/>
            <a:r>
              <a:rPr lang="en-US" dirty="0"/>
              <a:t>Month</a:t>
            </a:r>
          </a:p>
        </p:txBody>
      </p:sp>
      <p:sp>
        <p:nvSpPr>
          <p:cNvPr id="41" name="Text Placeholder 12">
            <a:extLst>
              <a:ext uri="{FF2B5EF4-FFF2-40B4-BE49-F238E27FC236}">
                <a16:creationId xmlns:a16="http://schemas.microsoft.com/office/drawing/2014/main" id="{508CBE43-49DA-4A4A-8013-F07F2B50303B}"/>
              </a:ext>
            </a:extLst>
          </p:cNvPr>
          <p:cNvSpPr>
            <a:spLocks noGrp="1"/>
          </p:cNvSpPr>
          <p:nvPr>
            <p:ph type="body" sz="quarter" idx="24" hasCustomPrompt="1"/>
          </p:nvPr>
        </p:nvSpPr>
        <p:spPr>
          <a:xfrm>
            <a:off x="6247949" y="3332590"/>
            <a:ext cx="1482101" cy="342900"/>
          </a:xfrm>
          <a:noFill/>
        </p:spPr>
        <p:txBody>
          <a:bodyPr bIns="36000" anchor="ctr"/>
          <a:lstStyle>
            <a:lvl1pPr algn="l">
              <a:defRPr sz="1600">
                <a:solidFill>
                  <a:schemeClr val="accent2"/>
                </a:solidFill>
              </a:defRPr>
            </a:lvl1pPr>
          </a:lstStyle>
          <a:p>
            <a:pPr lvl="0"/>
            <a:r>
              <a:rPr lang="en-US" dirty="0"/>
              <a:t>Month</a:t>
            </a:r>
          </a:p>
        </p:txBody>
      </p:sp>
      <p:sp>
        <p:nvSpPr>
          <p:cNvPr id="42" name="Text Placeholder 12">
            <a:extLst>
              <a:ext uri="{FF2B5EF4-FFF2-40B4-BE49-F238E27FC236}">
                <a16:creationId xmlns:a16="http://schemas.microsoft.com/office/drawing/2014/main" id="{2B35885D-24C5-4813-8ABC-C45DE45B48FD}"/>
              </a:ext>
            </a:extLst>
          </p:cNvPr>
          <p:cNvSpPr>
            <a:spLocks noGrp="1"/>
          </p:cNvSpPr>
          <p:nvPr>
            <p:ph type="body" sz="quarter" idx="25" hasCustomPrompt="1"/>
          </p:nvPr>
        </p:nvSpPr>
        <p:spPr>
          <a:xfrm>
            <a:off x="8217402" y="3332590"/>
            <a:ext cx="1482101" cy="342900"/>
          </a:xfrm>
          <a:noFill/>
        </p:spPr>
        <p:txBody>
          <a:bodyPr bIns="36000" anchor="ctr"/>
          <a:lstStyle>
            <a:lvl1pPr algn="l">
              <a:defRPr sz="1600">
                <a:solidFill>
                  <a:schemeClr val="accent2"/>
                </a:solidFill>
              </a:defRPr>
            </a:lvl1pPr>
          </a:lstStyle>
          <a:p>
            <a:pPr lvl="0"/>
            <a:r>
              <a:rPr lang="en-US" dirty="0"/>
              <a:t>Month</a:t>
            </a:r>
          </a:p>
        </p:txBody>
      </p:sp>
      <p:sp>
        <p:nvSpPr>
          <p:cNvPr id="43" name="Text Placeholder 12">
            <a:extLst>
              <a:ext uri="{FF2B5EF4-FFF2-40B4-BE49-F238E27FC236}">
                <a16:creationId xmlns:a16="http://schemas.microsoft.com/office/drawing/2014/main" id="{2C08A239-EB96-4837-9A31-151C5FA9852A}"/>
              </a:ext>
            </a:extLst>
          </p:cNvPr>
          <p:cNvSpPr>
            <a:spLocks noGrp="1"/>
          </p:cNvSpPr>
          <p:nvPr>
            <p:ph type="body" sz="quarter" idx="26" hasCustomPrompt="1"/>
          </p:nvPr>
        </p:nvSpPr>
        <p:spPr>
          <a:xfrm>
            <a:off x="10186854" y="3323259"/>
            <a:ext cx="1482101" cy="342900"/>
          </a:xfrm>
          <a:noFill/>
        </p:spPr>
        <p:txBody>
          <a:bodyPr bIns="36000" anchor="b"/>
          <a:lstStyle>
            <a:lvl1pPr algn="l">
              <a:defRPr sz="1600">
                <a:solidFill>
                  <a:schemeClr val="accent2"/>
                </a:solidFill>
              </a:defRPr>
            </a:lvl1pPr>
          </a:lstStyle>
          <a:p>
            <a:pPr lvl="0"/>
            <a:r>
              <a:rPr lang="en-US" dirty="0"/>
              <a:t>Month</a:t>
            </a:r>
          </a:p>
        </p:txBody>
      </p:sp>
      <p:sp>
        <p:nvSpPr>
          <p:cNvPr id="52" name="Text Placeholder 50">
            <a:extLst>
              <a:ext uri="{FF2B5EF4-FFF2-40B4-BE49-F238E27FC236}">
                <a16:creationId xmlns:a16="http://schemas.microsoft.com/office/drawing/2014/main" id="{261A2F63-F7D1-4545-A51B-69D05CB2FDF2}"/>
              </a:ext>
            </a:extLst>
          </p:cNvPr>
          <p:cNvSpPr>
            <a:spLocks noGrp="1"/>
          </p:cNvSpPr>
          <p:nvPr>
            <p:ph type="body" sz="quarter" idx="39"/>
          </p:nvPr>
        </p:nvSpPr>
        <p:spPr>
          <a:xfrm>
            <a:off x="2309043"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3" name="Text Placeholder 50">
            <a:extLst>
              <a:ext uri="{FF2B5EF4-FFF2-40B4-BE49-F238E27FC236}">
                <a16:creationId xmlns:a16="http://schemas.microsoft.com/office/drawing/2014/main" id="{C1D0D4FA-2D6D-47A5-A147-3F69062914E2}"/>
              </a:ext>
            </a:extLst>
          </p:cNvPr>
          <p:cNvSpPr>
            <a:spLocks noGrp="1"/>
          </p:cNvSpPr>
          <p:nvPr>
            <p:ph type="body" sz="quarter" idx="40"/>
          </p:nvPr>
        </p:nvSpPr>
        <p:spPr>
          <a:xfrm>
            <a:off x="4278496"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4" name="Text Placeholder 50">
            <a:extLst>
              <a:ext uri="{FF2B5EF4-FFF2-40B4-BE49-F238E27FC236}">
                <a16:creationId xmlns:a16="http://schemas.microsoft.com/office/drawing/2014/main" id="{73890703-3302-40D1-8842-0EA0D90F3382}"/>
              </a:ext>
            </a:extLst>
          </p:cNvPr>
          <p:cNvSpPr>
            <a:spLocks noGrp="1"/>
          </p:cNvSpPr>
          <p:nvPr>
            <p:ph type="body" sz="quarter" idx="41"/>
          </p:nvPr>
        </p:nvSpPr>
        <p:spPr>
          <a:xfrm>
            <a:off x="6247949"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5" name="Text Placeholder 50">
            <a:extLst>
              <a:ext uri="{FF2B5EF4-FFF2-40B4-BE49-F238E27FC236}">
                <a16:creationId xmlns:a16="http://schemas.microsoft.com/office/drawing/2014/main" id="{D3CAE78A-149C-4D78-A999-3CA775538005}"/>
              </a:ext>
            </a:extLst>
          </p:cNvPr>
          <p:cNvSpPr>
            <a:spLocks noGrp="1"/>
          </p:cNvSpPr>
          <p:nvPr>
            <p:ph type="body" sz="quarter" idx="42"/>
          </p:nvPr>
        </p:nvSpPr>
        <p:spPr>
          <a:xfrm>
            <a:off x="8217402"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6" name="Text Placeholder 50">
            <a:extLst>
              <a:ext uri="{FF2B5EF4-FFF2-40B4-BE49-F238E27FC236}">
                <a16:creationId xmlns:a16="http://schemas.microsoft.com/office/drawing/2014/main" id="{52DC9096-1959-41C3-AF62-3FAC891A0B0D}"/>
              </a:ext>
            </a:extLst>
          </p:cNvPr>
          <p:cNvSpPr>
            <a:spLocks noGrp="1"/>
          </p:cNvSpPr>
          <p:nvPr>
            <p:ph type="body" sz="quarter" idx="43"/>
          </p:nvPr>
        </p:nvSpPr>
        <p:spPr>
          <a:xfrm>
            <a:off x="10186854"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51" name="Text Placeholder 50">
            <a:extLst>
              <a:ext uri="{FF2B5EF4-FFF2-40B4-BE49-F238E27FC236}">
                <a16:creationId xmlns:a16="http://schemas.microsoft.com/office/drawing/2014/main" id="{6D5F53D0-407B-4E3F-A46B-5057FF558EA5}"/>
              </a:ext>
            </a:extLst>
          </p:cNvPr>
          <p:cNvSpPr>
            <a:spLocks noGrp="1"/>
          </p:cNvSpPr>
          <p:nvPr>
            <p:ph type="body" sz="quarter" idx="38"/>
          </p:nvPr>
        </p:nvSpPr>
        <p:spPr>
          <a:xfrm>
            <a:off x="339590" y="3092258"/>
            <a:ext cx="248400" cy="122400"/>
          </a:xfrm>
          <a:blipFill>
            <a:blip r:embed="rId2"/>
            <a:stretch>
              <a:fillRect/>
            </a:stretch>
          </a:blipFill>
        </p:spPr>
        <p:txBody>
          <a:bodyPr/>
          <a:lstStyle>
            <a:lvl1pPr>
              <a:defRPr sz="200">
                <a:noFill/>
              </a:defRPr>
            </a:lvl1pPr>
          </a:lstStyle>
          <a:p>
            <a:pPr lvl="0"/>
            <a:r>
              <a:rPr lang="en-US"/>
              <a:t>Click to edit Master text styles</a:t>
            </a:r>
          </a:p>
        </p:txBody>
      </p:sp>
      <p:sp>
        <p:nvSpPr>
          <p:cNvPr id="38" name="Text Placeholder 12">
            <a:extLst>
              <a:ext uri="{FF2B5EF4-FFF2-40B4-BE49-F238E27FC236}">
                <a16:creationId xmlns:a16="http://schemas.microsoft.com/office/drawing/2014/main" id="{78715264-55C4-493F-A3AB-75AE955C4C8C}"/>
              </a:ext>
            </a:extLst>
          </p:cNvPr>
          <p:cNvSpPr>
            <a:spLocks noGrp="1"/>
          </p:cNvSpPr>
          <p:nvPr>
            <p:ph type="body" sz="quarter" idx="21" hasCustomPrompt="1"/>
          </p:nvPr>
        </p:nvSpPr>
        <p:spPr>
          <a:xfrm>
            <a:off x="339590" y="3323259"/>
            <a:ext cx="1482101" cy="342900"/>
          </a:xfrm>
          <a:noFill/>
        </p:spPr>
        <p:txBody>
          <a:bodyPr bIns="36000" anchor="b"/>
          <a:lstStyle>
            <a:lvl1pPr algn="l">
              <a:defRPr sz="1600">
                <a:solidFill>
                  <a:schemeClr val="accent2"/>
                </a:solidFill>
              </a:defRPr>
            </a:lvl1pPr>
          </a:lstStyle>
          <a:p>
            <a:pPr lvl="0"/>
            <a:r>
              <a:rPr lang="en-US" dirty="0"/>
              <a:t>Month</a:t>
            </a:r>
          </a:p>
        </p:txBody>
      </p:sp>
      <p:sp>
        <p:nvSpPr>
          <p:cNvPr id="26" name="Text Placeholder 7">
            <a:extLst>
              <a:ext uri="{FF2B5EF4-FFF2-40B4-BE49-F238E27FC236}">
                <a16:creationId xmlns:a16="http://schemas.microsoft.com/office/drawing/2014/main" id="{66FACF46-543F-4728-89E0-8F36C84FB73D}"/>
              </a:ext>
            </a:extLst>
          </p:cNvPr>
          <p:cNvSpPr>
            <a:spLocks noGrp="1"/>
          </p:cNvSpPr>
          <p:nvPr>
            <p:ph type="body" sz="quarter" idx="14" hasCustomPrompt="1"/>
          </p:nvPr>
        </p:nvSpPr>
        <p:spPr>
          <a:xfrm>
            <a:off x="339018" y="351473"/>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24" name="Text Placeholder 5">
            <a:extLst>
              <a:ext uri="{FF2B5EF4-FFF2-40B4-BE49-F238E27FC236}">
                <a16:creationId xmlns:a16="http://schemas.microsoft.com/office/drawing/2014/main" id="{D9A6244A-31F5-4E42-9F14-E418C400C1E9}"/>
              </a:ext>
            </a:extLst>
          </p:cNvPr>
          <p:cNvSpPr>
            <a:spLocks noGrp="1"/>
          </p:cNvSpPr>
          <p:nvPr>
            <p:ph type="body" sz="quarter" idx="32" hasCustomPrompt="1"/>
          </p:nvPr>
        </p:nvSpPr>
        <p:spPr>
          <a:xfrm>
            <a:off x="339590" y="3793423"/>
            <a:ext cx="1649546" cy="2372428"/>
          </a:xfrm>
        </p:spPr>
        <p:txBody>
          <a:bodyPr/>
          <a:lstStyle>
            <a:lvl1pPr algn="l">
              <a:defRPr sz="1400"/>
            </a:lvl1pPr>
            <a:lvl2pPr algn="l">
              <a:defRPr sz="1200"/>
            </a:lvl2pPr>
            <a:lvl3pPr marL="171450" indent="-171450">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25" name="Text Placeholder 5">
            <a:extLst>
              <a:ext uri="{FF2B5EF4-FFF2-40B4-BE49-F238E27FC236}">
                <a16:creationId xmlns:a16="http://schemas.microsoft.com/office/drawing/2014/main" id="{0E955274-4CA7-4C26-A492-B8108B0E6DDF}"/>
              </a:ext>
            </a:extLst>
          </p:cNvPr>
          <p:cNvSpPr>
            <a:spLocks noGrp="1"/>
          </p:cNvSpPr>
          <p:nvPr>
            <p:ph type="body" sz="quarter" idx="44" hasCustomPrompt="1"/>
          </p:nvPr>
        </p:nvSpPr>
        <p:spPr>
          <a:xfrm>
            <a:off x="2309043" y="3793423"/>
            <a:ext cx="1649546" cy="237242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31" name="Text Placeholder 5">
            <a:extLst>
              <a:ext uri="{FF2B5EF4-FFF2-40B4-BE49-F238E27FC236}">
                <a16:creationId xmlns:a16="http://schemas.microsoft.com/office/drawing/2014/main" id="{C36945B2-BEC6-4088-9E3C-EAB037E10006}"/>
              </a:ext>
            </a:extLst>
          </p:cNvPr>
          <p:cNvSpPr>
            <a:spLocks noGrp="1"/>
          </p:cNvSpPr>
          <p:nvPr>
            <p:ph type="body" sz="quarter" idx="45" hasCustomPrompt="1"/>
          </p:nvPr>
        </p:nvSpPr>
        <p:spPr>
          <a:xfrm>
            <a:off x="4278496" y="3793423"/>
            <a:ext cx="1649546" cy="237242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32" name="Text Placeholder 5">
            <a:extLst>
              <a:ext uri="{FF2B5EF4-FFF2-40B4-BE49-F238E27FC236}">
                <a16:creationId xmlns:a16="http://schemas.microsoft.com/office/drawing/2014/main" id="{F9472FAA-D130-4849-8428-8B7F9192D7B4}"/>
              </a:ext>
            </a:extLst>
          </p:cNvPr>
          <p:cNvSpPr>
            <a:spLocks noGrp="1"/>
          </p:cNvSpPr>
          <p:nvPr>
            <p:ph type="body" sz="quarter" idx="46" hasCustomPrompt="1"/>
          </p:nvPr>
        </p:nvSpPr>
        <p:spPr>
          <a:xfrm>
            <a:off x="6247949" y="3793423"/>
            <a:ext cx="1649546" cy="237242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33" name="Text Placeholder 5">
            <a:extLst>
              <a:ext uri="{FF2B5EF4-FFF2-40B4-BE49-F238E27FC236}">
                <a16:creationId xmlns:a16="http://schemas.microsoft.com/office/drawing/2014/main" id="{8851FD3C-F723-4F7F-A9C7-38DE639D7075}"/>
              </a:ext>
            </a:extLst>
          </p:cNvPr>
          <p:cNvSpPr>
            <a:spLocks noGrp="1"/>
          </p:cNvSpPr>
          <p:nvPr>
            <p:ph type="body" sz="quarter" idx="47" hasCustomPrompt="1"/>
          </p:nvPr>
        </p:nvSpPr>
        <p:spPr>
          <a:xfrm>
            <a:off x="8217402" y="3793423"/>
            <a:ext cx="1649546" cy="237242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
        <p:nvSpPr>
          <p:cNvPr id="34" name="Text Placeholder 5">
            <a:extLst>
              <a:ext uri="{FF2B5EF4-FFF2-40B4-BE49-F238E27FC236}">
                <a16:creationId xmlns:a16="http://schemas.microsoft.com/office/drawing/2014/main" id="{41AD9736-6D76-4027-8FCC-08169FFB6453}"/>
              </a:ext>
            </a:extLst>
          </p:cNvPr>
          <p:cNvSpPr>
            <a:spLocks noGrp="1"/>
          </p:cNvSpPr>
          <p:nvPr>
            <p:ph type="body" sz="quarter" idx="48" hasCustomPrompt="1"/>
          </p:nvPr>
        </p:nvSpPr>
        <p:spPr>
          <a:xfrm>
            <a:off x="10186854" y="3793423"/>
            <a:ext cx="1649546" cy="2372428"/>
          </a:xfrm>
        </p:spPr>
        <p:txBody>
          <a:bodyPr/>
          <a:lstStyle>
            <a:lvl1pPr algn="l">
              <a:defRPr lang="en-US" sz="1400" b="0" kern="1200" dirty="0">
                <a:solidFill>
                  <a:schemeClr val="tx2"/>
                </a:solidFill>
                <a:latin typeface="+mj-lt"/>
                <a:ea typeface="+mn-ea"/>
                <a:cs typeface="+mn-cs"/>
              </a:defRPr>
            </a:lvl1pPr>
            <a:lvl2pPr algn="l">
              <a:defRPr sz="1200"/>
            </a:lvl2pPr>
            <a:lvl3pPr marL="171450" indent="-171450">
              <a:spcBef>
                <a:spcPts val="0"/>
              </a:spcBef>
              <a:spcAft>
                <a:spcPts val="600"/>
              </a:spcAft>
              <a:buFont typeface="Plain Light" panose="020B0004020202020204" pitchFamily="34" charset="0"/>
              <a:buChar char="›"/>
              <a:defRPr sz="1200"/>
            </a:lvl3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First level</a:t>
            </a:r>
          </a:p>
          <a:p>
            <a:pPr lvl="1"/>
            <a:r>
              <a:rPr lang="en-US" dirty="0"/>
              <a:t>Second level</a:t>
            </a:r>
          </a:p>
          <a:p>
            <a:pPr lvl="2"/>
            <a:r>
              <a:rPr lang="en-US" dirty="0"/>
              <a:t>Third level </a:t>
            </a:r>
          </a:p>
        </p:txBody>
      </p:sp>
    </p:spTree>
    <p:extLst>
      <p:ext uri="{BB962C8B-B14F-4D97-AF65-F5344CB8AC3E}">
        <p14:creationId xmlns:p14="http://schemas.microsoft.com/office/powerpoint/2010/main" val="391253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elve month timelin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33AB8-5351-4B39-925C-422BF7324417}"/>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13" name="Text Placeholder 12">
            <a:extLst>
              <a:ext uri="{FF2B5EF4-FFF2-40B4-BE49-F238E27FC236}">
                <a16:creationId xmlns:a16="http://schemas.microsoft.com/office/drawing/2014/main" id="{B89AE531-5ED9-4BB6-BF0D-D5A1DC3D7532}"/>
              </a:ext>
            </a:extLst>
          </p:cNvPr>
          <p:cNvSpPr>
            <a:spLocks noGrp="1"/>
          </p:cNvSpPr>
          <p:nvPr>
            <p:ph type="body" sz="quarter" idx="20"/>
          </p:nvPr>
        </p:nvSpPr>
        <p:spPr>
          <a:xfrm>
            <a:off x="0" y="3851373"/>
            <a:ext cx="12192000" cy="45719"/>
          </a:xfrm>
          <a:solidFill>
            <a:schemeClr val="accent2"/>
          </a:solidFill>
        </p:spPr>
        <p:txBody>
          <a:bodyPr/>
          <a:lstStyle>
            <a:lvl1pPr>
              <a:defRPr>
                <a:noFill/>
              </a:defRPr>
            </a:lvl1pPr>
          </a:lstStyle>
          <a:p>
            <a:pPr lvl="0"/>
            <a:r>
              <a:rPr lang="en-US"/>
              <a:t>Click to edit Master text styles</a:t>
            </a:r>
          </a:p>
        </p:txBody>
      </p:sp>
      <p:sp>
        <p:nvSpPr>
          <p:cNvPr id="39" name="Text Placeholder 12">
            <a:extLst>
              <a:ext uri="{FF2B5EF4-FFF2-40B4-BE49-F238E27FC236}">
                <a16:creationId xmlns:a16="http://schemas.microsoft.com/office/drawing/2014/main" id="{9720F50D-1037-49C2-B555-C955563F7BFA}"/>
              </a:ext>
            </a:extLst>
          </p:cNvPr>
          <p:cNvSpPr>
            <a:spLocks noGrp="1"/>
          </p:cNvSpPr>
          <p:nvPr>
            <p:ph type="body" sz="quarter" idx="22" hasCustomPrompt="1"/>
          </p:nvPr>
        </p:nvSpPr>
        <p:spPr>
          <a:xfrm>
            <a:off x="2309043" y="4100279"/>
            <a:ext cx="1482101" cy="342900"/>
          </a:xfrm>
          <a:noFill/>
        </p:spPr>
        <p:txBody>
          <a:bodyPr bIns="36000" anchor="b"/>
          <a:lstStyle>
            <a:lvl1pPr algn="l">
              <a:defRPr sz="1600">
                <a:solidFill>
                  <a:schemeClr val="accent2"/>
                </a:solidFill>
              </a:defRPr>
            </a:lvl1pPr>
          </a:lstStyle>
          <a:p>
            <a:pPr lvl="0"/>
            <a:r>
              <a:rPr lang="en-US" dirty="0"/>
              <a:t>Month</a:t>
            </a:r>
          </a:p>
        </p:txBody>
      </p:sp>
      <p:sp>
        <p:nvSpPr>
          <p:cNvPr id="40" name="Text Placeholder 12">
            <a:extLst>
              <a:ext uri="{FF2B5EF4-FFF2-40B4-BE49-F238E27FC236}">
                <a16:creationId xmlns:a16="http://schemas.microsoft.com/office/drawing/2014/main" id="{EF2DA02F-12B7-47E0-A0FD-659EFF6CCE8A}"/>
              </a:ext>
            </a:extLst>
          </p:cNvPr>
          <p:cNvSpPr>
            <a:spLocks noGrp="1"/>
          </p:cNvSpPr>
          <p:nvPr>
            <p:ph type="body" sz="quarter" idx="23" hasCustomPrompt="1"/>
          </p:nvPr>
        </p:nvSpPr>
        <p:spPr>
          <a:xfrm>
            <a:off x="4278496" y="4100279"/>
            <a:ext cx="1482101" cy="342900"/>
          </a:xfrm>
          <a:noFill/>
        </p:spPr>
        <p:txBody>
          <a:bodyPr bIns="36000" anchor="b"/>
          <a:lstStyle>
            <a:lvl1pPr algn="l">
              <a:defRPr sz="1600">
                <a:solidFill>
                  <a:schemeClr val="accent2"/>
                </a:solidFill>
              </a:defRPr>
            </a:lvl1pPr>
          </a:lstStyle>
          <a:p>
            <a:pPr lvl="0"/>
            <a:r>
              <a:rPr lang="en-US" dirty="0"/>
              <a:t>Month</a:t>
            </a:r>
          </a:p>
        </p:txBody>
      </p:sp>
      <p:sp>
        <p:nvSpPr>
          <p:cNvPr id="41" name="Text Placeholder 12">
            <a:extLst>
              <a:ext uri="{FF2B5EF4-FFF2-40B4-BE49-F238E27FC236}">
                <a16:creationId xmlns:a16="http://schemas.microsoft.com/office/drawing/2014/main" id="{508CBE43-49DA-4A4A-8013-F07F2B50303B}"/>
              </a:ext>
            </a:extLst>
          </p:cNvPr>
          <p:cNvSpPr>
            <a:spLocks noGrp="1"/>
          </p:cNvSpPr>
          <p:nvPr>
            <p:ph type="body" sz="quarter" idx="24" hasCustomPrompt="1"/>
          </p:nvPr>
        </p:nvSpPr>
        <p:spPr>
          <a:xfrm>
            <a:off x="6247949" y="4109610"/>
            <a:ext cx="1482101" cy="342900"/>
          </a:xfrm>
          <a:noFill/>
        </p:spPr>
        <p:txBody>
          <a:bodyPr bIns="36000" anchor="ctr"/>
          <a:lstStyle>
            <a:lvl1pPr algn="l">
              <a:defRPr sz="1600">
                <a:solidFill>
                  <a:schemeClr val="accent2"/>
                </a:solidFill>
              </a:defRPr>
            </a:lvl1pPr>
          </a:lstStyle>
          <a:p>
            <a:pPr lvl="0"/>
            <a:r>
              <a:rPr lang="en-US" dirty="0"/>
              <a:t>Month</a:t>
            </a:r>
          </a:p>
        </p:txBody>
      </p:sp>
      <p:sp>
        <p:nvSpPr>
          <p:cNvPr id="42" name="Text Placeholder 12">
            <a:extLst>
              <a:ext uri="{FF2B5EF4-FFF2-40B4-BE49-F238E27FC236}">
                <a16:creationId xmlns:a16="http://schemas.microsoft.com/office/drawing/2014/main" id="{2B35885D-24C5-4813-8ABC-C45DE45B48FD}"/>
              </a:ext>
            </a:extLst>
          </p:cNvPr>
          <p:cNvSpPr>
            <a:spLocks noGrp="1"/>
          </p:cNvSpPr>
          <p:nvPr>
            <p:ph type="body" sz="quarter" idx="25" hasCustomPrompt="1"/>
          </p:nvPr>
        </p:nvSpPr>
        <p:spPr>
          <a:xfrm>
            <a:off x="8217402" y="4109610"/>
            <a:ext cx="1482101" cy="342900"/>
          </a:xfrm>
          <a:noFill/>
        </p:spPr>
        <p:txBody>
          <a:bodyPr bIns="36000" anchor="ctr"/>
          <a:lstStyle>
            <a:lvl1pPr algn="l">
              <a:defRPr sz="1600">
                <a:solidFill>
                  <a:schemeClr val="accent2"/>
                </a:solidFill>
              </a:defRPr>
            </a:lvl1pPr>
          </a:lstStyle>
          <a:p>
            <a:pPr lvl="0"/>
            <a:r>
              <a:rPr lang="en-US" dirty="0"/>
              <a:t>Month</a:t>
            </a:r>
          </a:p>
        </p:txBody>
      </p:sp>
      <p:sp>
        <p:nvSpPr>
          <p:cNvPr id="43" name="Text Placeholder 12">
            <a:extLst>
              <a:ext uri="{FF2B5EF4-FFF2-40B4-BE49-F238E27FC236}">
                <a16:creationId xmlns:a16="http://schemas.microsoft.com/office/drawing/2014/main" id="{2C08A239-EB96-4837-9A31-151C5FA9852A}"/>
              </a:ext>
            </a:extLst>
          </p:cNvPr>
          <p:cNvSpPr>
            <a:spLocks noGrp="1"/>
          </p:cNvSpPr>
          <p:nvPr>
            <p:ph type="body" sz="quarter" idx="26" hasCustomPrompt="1"/>
          </p:nvPr>
        </p:nvSpPr>
        <p:spPr>
          <a:xfrm>
            <a:off x="10186854" y="4100279"/>
            <a:ext cx="1482101" cy="342900"/>
          </a:xfrm>
          <a:noFill/>
        </p:spPr>
        <p:txBody>
          <a:bodyPr bIns="36000" anchor="b"/>
          <a:lstStyle>
            <a:lvl1pPr algn="l">
              <a:defRPr sz="1600">
                <a:solidFill>
                  <a:schemeClr val="accent2"/>
                </a:solidFill>
              </a:defRPr>
            </a:lvl1pPr>
          </a:lstStyle>
          <a:p>
            <a:pPr lvl="0"/>
            <a:r>
              <a:rPr lang="en-US" dirty="0"/>
              <a:t>Month</a:t>
            </a:r>
          </a:p>
        </p:txBody>
      </p:sp>
      <p:sp>
        <p:nvSpPr>
          <p:cNvPr id="52" name="Text Placeholder 50">
            <a:extLst>
              <a:ext uri="{FF2B5EF4-FFF2-40B4-BE49-F238E27FC236}">
                <a16:creationId xmlns:a16="http://schemas.microsoft.com/office/drawing/2014/main" id="{261A2F63-F7D1-4545-A51B-69D05CB2FDF2}"/>
              </a:ext>
            </a:extLst>
          </p:cNvPr>
          <p:cNvSpPr>
            <a:spLocks noGrp="1"/>
          </p:cNvSpPr>
          <p:nvPr>
            <p:ph type="body" sz="quarter" idx="39"/>
          </p:nvPr>
        </p:nvSpPr>
        <p:spPr>
          <a:xfrm>
            <a:off x="2309043" y="3869278"/>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3" name="Text Placeholder 50">
            <a:extLst>
              <a:ext uri="{FF2B5EF4-FFF2-40B4-BE49-F238E27FC236}">
                <a16:creationId xmlns:a16="http://schemas.microsoft.com/office/drawing/2014/main" id="{C1D0D4FA-2D6D-47A5-A147-3F69062914E2}"/>
              </a:ext>
            </a:extLst>
          </p:cNvPr>
          <p:cNvSpPr>
            <a:spLocks noGrp="1"/>
          </p:cNvSpPr>
          <p:nvPr>
            <p:ph type="body" sz="quarter" idx="40"/>
          </p:nvPr>
        </p:nvSpPr>
        <p:spPr>
          <a:xfrm>
            <a:off x="4278496" y="3869278"/>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4" name="Text Placeholder 50">
            <a:extLst>
              <a:ext uri="{FF2B5EF4-FFF2-40B4-BE49-F238E27FC236}">
                <a16:creationId xmlns:a16="http://schemas.microsoft.com/office/drawing/2014/main" id="{73890703-3302-40D1-8842-0EA0D90F3382}"/>
              </a:ext>
            </a:extLst>
          </p:cNvPr>
          <p:cNvSpPr>
            <a:spLocks noGrp="1"/>
          </p:cNvSpPr>
          <p:nvPr>
            <p:ph type="body" sz="quarter" idx="41" hasCustomPrompt="1"/>
          </p:nvPr>
        </p:nvSpPr>
        <p:spPr>
          <a:xfrm>
            <a:off x="6247949" y="3869278"/>
            <a:ext cx="248400" cy="122400"/>
          </a:xfrm>
          <a:blipFill>
            <a:blip r:embed="rId2"/>
            <a:stretch>
              <a:fillRect/>
            </a:stretch>
          </a:blipFill>
        </p:spPr>
        <p:txBody>
          <a:bodyPr/>
          <a:lstStyle>
            <a:lvl1pPr>
              <a:defRPr>
                <a:noFill/>
              </a:defRPr>
            </a:lvl1pPr>
          </a:lstStyle>
          <a:p>
            <a:pPr lvl="0"/>
            <a:r>
              <a:rPr lang="en-US" dirty="0"/>
              <a:t>es</a:t>
            </a:r>
          </a:p>
        </p:txBody>
      </p:sp>
      <p:sp>
        <p:nvSpPr>
          <p:cNvPr id="55" name="Text Placeholder 50">
            <a:extLst>
              <a:ext uri="{FF2B5EF4-FFF2-40B4-BE49-F238E27FC236}">
                <a16:creationId xmlns:a16="http://schemas.microsoft.com/office/drawing/2014/main" id="{D3CAE78A-149C-4D78-A999-3CA775538005}"/>
              </a:ext>
            </a:extLst>
          </p:cNvPr>
          <p:cNvSpPr>
            <a:spLocks noGrp="1"/>
          </p:cNvSpPr>
          <p:nvPr>
            <p:ph type="body" sz="quarter" idx="42" hasCustomPrompt="1"/>
          </p:nvPr>
        </p:nvSpPr>
        <p:spPr>
          <a:xfrm>
            <a:off x="8217402" y="3869278"/>
            <a:ext cx="248400" cy="122400"/>
          </a:xfrm>
          <a:blipFill>
            <a:blip r:embed="rId2"/>
            <a:stretch>
              <a:fillRect/>
            </a:stretch>
          </a:blipFill>
        </p:spPr>
        <p:txBody>
          <a:bodyPr/>
          <a:lstStyle>
            <a:lvl1pPr>
              <a:defRPr>
                <a:noFill/>
              </a:defRPr>
            </a:lvl1pPr>
          </a:lstStyle>
          <a:p>
            <a:pPr lvl="0"/>
            <a:r>
              <a:rPr lang="en-US" dirty="0"/>
              <a:t>s</a:t>
            </a:r>
          </a:p>
        </p:txBody>
      </p:sp>
      <p:sp>
        <p:nvSpPr>
          <p:cNvPr id="56" name="Text Placeholder 50">
            <a:extLst>
              <a:ext uri="{FF2B5EF4-FFF2-40B4-BE49-F238E27FC236}">
                <a16:creationId xmlns:a16="http://schemas.microsoft.com/office/drawing/2014/main" id="{52DC9096-1959-41C3-AF62-3FAC891A0B0D}"/>
              </a:ext>
            </a:extLst>
          </p:cNvPr>
          <p:cNvSpPr>
            <a:spLocks noGrp="1"/>
          </p:cNvSpPr>
          <p:nvPr>
            <p:ph type="body" sz="quarter" idx="43" hasCustomPrompt="1"/>
          </p:nvPr>
        </p:nvSpPr>
        <p:spPr>
          <a:xfrm>
            <a:off x="10186854" y="3869278"/>
            <a:ext cx="248400" cy="122400"/>
          </a:xfrm>
          <a:blipFill>
            <a:blip r:embed="rId2"/>
            <a:stretch>
              <a:fillRect/>
            </a:stretch>
          </a:blipFill>
        </p:spPr>
        <p:txBody>
          <a:bodyPr/>
          <a:lstStyle>
            <a:lvl1pPr>
              <a:defRPr>
                <a:noFill/>
              </a:defRPr>
            </a:lvl1pPr>
          </a:lstStyle>
          <a:p>
            <a:pPr lvl="0"/>
            <a:r>
              <a:rPr lang="en-US" dirty="0"/>
              <a:t>es</a:t>
            </a:r>
          </a:p>
        </p:txBody>
      </p:sp>
      <p:sp>
        <p:nvSpPr>
          <p:cNvPr id="51" name="Text Placeholder 50">
            <a:extLst>
              <a:ext uri="{FF2B5EF4-FFF2-40B4-BE49-F238E27FC236}">
                <a16:creationId xmlns:a16="http://schemas.microsoft.com/office/drawing/2014/main" id="{6D5F53D0-407B-4E3F-A46B-5057FF558EA5}"/>
              </a:ext>
            </a:extLst>
          </p:cNvPr>
          <p:cNvSpPr>
            <a:spLocks noGrp="1"/>
          </p:cNvSpPr>
          <p:nvPr>
            <p:ph type="body" sz="quarter" idx="38"/>
          </p:nvPr>
        </p:nvSpPr>
        <p:spPr>
          <a:xfrm>
            <a:off x="339590" y="3869278"/>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38" name="Text Placeholder 12">
            <a:extLst>
              <a:ext uri="{FF2B5EF4-FFF2-40B4-BE49-F238E27FC236}">
                <a16:creationId xmlns:a16="http://schemas.microsoft.com/office/drawing/2014/main" id="{78715264-55C4-493F-A3AB-75AE955C4C8C}"/>
              </a:ext>
            </a:extLst>
          </p:cNvPr>
          <p:cNvSpPr>
            <a:spLocks noGrp="1"/>
          </p:cNvSpPr>
          <p:nvPr>
            <p:ph type="body" sz="quarter" idx="21" hasCustomPrompt="1"/>
          </p:nvPr>
        </p:nvSpPr>
        <p:spPr>
          <a:xfrm>
            <a:off x="339590" y="4100279"/>
            <a:ext cx="1482101" cy="342900"/>
          </a:xfrm>
          <a:noFill/>
        </p:spPr>
        <p:txBody>
          <a:bodyPr bIns="36000" anchor="b"/>
          <a:lstStyle>
            <a:lvl1pPr algn="l">
              <a:defRPr sz="1600">
                <a:solidFill>
                  <a:schemeClr val="accent2"/>
                </a:solidFill>
              </a:defRPr>
            </a:lvl1pPr>
          </a:lstStyle>
          <a:p>
            <a:pPr lvl="0"/>
            <a:r>
              <a:rPr lang="en-US" dirty="0"/>
              <a:t>Month</a:t>
            </a:r>
          </a:p>
        </p:txBody>
      </p:sp>
      <p:sp>
        <p:nvSpPr>
          <p:cNvPr id="24" name="Text Placeholder 12">
            <a:extLst>
              <a:ext uri="{FF2B5EF4-FFF2-40B4-BE49-F238E27FC236}">
                <a16:creationId xmlns:a16="http://schemas.microsoft.com/office/drawing/2014/main" id="{83B05EC0-B2FB-4672-8EC5-3F7E722765B3}"/>
              </a:ext>
            </a:extLst>
          </p:cNvPr>
          <p:cNvSpPr>
            <a:spLocks noGrp="1"/>
          </p:cNvSpPr>
          <p:nvPr>
            <p:ph type="body" sz="quarter" idx="44" hasCustomPrompt="1"/>
          </p:nvPr>
        </p:nvSpPr>
        <p:spPr>
          <a:xfrm>
            <a:off x="2476488" y="1699979"/>
            <a:ext cx="1482101" cy="342900"/>
          </a:xfrm>
          <a:noFill/>
        </p:spPr>
        <p:txBody>
          <a:bodyPr bIns="36000" anchor="b"/>
          <a:lstStyle>
            <a:lvl1pPr algn="r">
              <a:defRPr sz="1600">
                <a:solidFill>
                  <a:schemeClr val="accent2"/>
                </a:solidFill>
              </a:defRPr>
            </a:lvl1pPr>
          </a:lstStyle>
          <a:p>
            <a:pPr lvl="0"/>
            <a:r>
              <a:rPr lang="en-US" dirty="0"/>
              <a:t>Month</a:t>
            </a:r>
          </a:p>
        </p:txBody>
      </p:sp>
      <p:sp>
        <p:nvSpPr>
          <p:cNvPr id="25" name="Text Placeholder 12">
            <a:extLst>
              <a:ext uri="{FF2B5EF4-FFF2-40B4-BE49-F238E27FC236}">
                <a16:creationId xmlns:a16="http://schemas.microsoft.com/office/drawing/2014/main" id="{D7F28092-7843-4D2C-A905-5E6A3F295249}"/>
              </a:ext>
            </a:extLst>
          </p:cNvPr>
          <p:cNvSpPr>
            <a:spLocks noGrp="1"/>
          </p:cNvSpPr>
          <p:nvPr>
            <p:ph type="body" sz="quarter" idx="45" hasCustomPrompt="1"/>
          </p:nvPr>
        </p:nvSpPr>
        <p:spPr>
          <a:xfrm>
            <a:off x="4445941" y="1699979"/>
            <a:ext cx="1482101" cy="342900"/>
          </a:xfrm>
          <a:noFill/>
        </p:spPr>
        <p:txBody>
          <a:bodyPr bIns="36000" anchor="b"/>
          <a:lstStyle>
            <a:lvl1pPr algn="r">
              <a:defRPr sz="1600">
                <a:solidFill>
                  <a:schemeClr val="accent2"/>
                </a:solidFill>
              </a:defRPr>
            </a:lvl1pPr>
          </a:lstStyle>
          <a:p>
            <a:pPr lvl="0"/>
            <a:r>
              <a:rPr lang="en-US" dirty="0"/>
              <a:t>Month</a:t>
            </a:r>
          </a:p>
        </p:txBody>
      </p:sp>
      <p:sp>
        <p:nvSpPr>
          <p:cNvPr id="27" name="Text Placeholder 12">
            <a:extLst>
              <a:ext uri="{FF2B5EF4-FFF2-40B4-BE49-F238E27FC236}">
                <a16:creationId xmlns:a16="http://schemas.microsoft.com/office/drawing/2014/main" id="{8681025E-1703-4447-9506-B4F298F73EE1}"/>
              </a:ext>
            </a:extLst>
          </p:cNvPr>
          <p:cNvSpPr>
            <a:spLocks noGrp="1"/>
          </p:cNvSpPr>
          <p:nvPr>
            <p:ph type="body" sz="quarter" idx="46" hasCustomPrompt="1"/>
          </p:nvPr>
        </p:nvSpPr>
        <p:spPr>
          <a:xfrm>
            <a:off x="6415394" y="1709310"/>
            <a:ext cx="1482101" cy="342900"/>
          </a:xfrm>
          <a:noFill/>
        </p:spPr>
        <p:txBody>
          <a:bodyPr bIns="36000" anchor="ctr"/>
          <a:lstStyle>
            <a:lvl1pPr algn="r">
              <a:defRPr sz="1600">
                <a:solidFill>
                  <a:schemeClr val="accent2"/>
                </a:solidFill>
              </a:defRPr>
            </a:lvl1pPr>
          </a:lstStyle>
          <a:p>
            <a:pPr lvl="0"/>
            <a:r>
              <a:rPr lang="en-US" dirty="0"/>
              <a:t>Month</a:t>
            </a:r>
          </a:p>
        </p:txBody>
      </p:sp>
      <p:sp>
        <p:nvSpPr>
          <p:cNvPr id="28" name="Text Placeholder 12">
            <a:extLst>
              <a:ext uri="{FF2B5EF4-FFF2-40B4-BE49-F238E27FC236}">
                <a16:creationId xmlns:a16="http://schemas.microsoft.com/office/drawing/2014/main" id="{2D43A2F3-461A-4127-AF24-4957E7F4E1A9}"/>
              </a:ext>
            </a:extLst>
          </p:cNvPr>
          <p:cNvSpPr>
            <a:spLocks noGrp="1"/>
          </p:cNvSpPr>
          <p:nvPr>
            <p:ph type="body" sz="quarter" idx="47" hasCustomPrompt="1"/>
          </p:nvPr>
        </p:nvSpPr>
        <p:spPr>
          <a:xfrm>
            <a:off x="8384847" y="1709310"/>
            <a:ext cx="1482101" cy="342900"/>
          </a:xfrm>
          <a:noFill/>
        </p:spPr>
        <p:txBody>
          <a:bodyPr bIns="36000" anchor="ctr"/>
          <a:lstStyle>
            <a:lvl1pPr algn="r">
              <a:defRPr sz="1600">
                <a:solidFill>
                  <a:schemeClr val="accent2"/>
                </a:solidFill>
              </a:defRPr>
            </a:lvl1pPr>
          </a:lstStyle>
          <a:p>
            <a:pPr lvl="0"/>
            <a:r>
              <a:rPr lang="en-US" dirty="0"/>
              <a:t>Month</a:t>
            </a:r>
          </a:p>
        </p:txBody>
      </p:sp>
      <p:sp>
        <p:nvSpPr>
          <p:cNvPr id="29" name="Text Placeholder 12">
            <a:extLst>
              <a:ext uri="{FF2B5EF4-FFF2-40B4-BE49-F238E27FC236}">
                <a16:creationId xmlns:a16="http://schemas.microsoft.com/office/drawing/2014/main" id="{FC1926DC-8872-4902-9B9C-B3C75FA9CE2F}"/>
              </a:ext>
            </a:extLst>
          </p:cNvPr>
          <p:cNvSpPr>
            <a:spLocks noGrp="1"/>
          </p:cNvSpPr>
          <p:nvPr>
            <p:ph type="body" sz="quarter" idx="48" hasCustomPrompt="1"/>
          </p:nvPr>
        </p:nvSpPr>
        <p:spPr>
          <a:xfrm>
            <a:off x="10354299" y="1699979"/>
            <a:ext cx="1482101" cy="342900"/>
          </a:xfrm>
          <a:noFill/>
        </p:spPr>
        <p:txBody>
          <a:bodyPr bIns="36000" anchor="b"/>
          <a:lstStyle>
            <a:lvl1pPr algn="r">
              <a:defRPr sz="1600">
                <a:solidFill>
                  <a:schemeClr val="accent2"/>
                </a:solidFill>
              </a:defRPr>
            </a:lvl1pPr>
          </a:lstStyle>
          <a:p>
            <a:pPr lvl="0"/>
            <a:r>
              <a:rPr lang="en-US" dirty="0"/>
              <a:t>Month</a:t>
            </a:r>
          </a:p>
        </p:txBody>
      </p:sp>
      <p:sp>
        <p:nvSpPr>
          <p:cNvPr id="36" name="Text Placeholder 12">
            <a:extLst>
              <a:ext uri="{FF2B5EF4-FFF2-40B4-BE49-F238E27FC236}">
                <a16:creationId xmlns:a16="http://schemas.microsoft.com/office/drawing/2014/main" id="{47EDF380-994C-4CD7-B074-019CDBAD30DC}"/>
              </a:ext>
            </a:extLst>
          </p:cNvPr>
          <p:cNvSpPr>
            <a:spLocks noGrp="1"/>
          </p:cNvSpPr>
          <p:nvPr>
            <p:ph type="body" sz="quarter" idx="55" hasCustomPrompt="1"/>
          </p:nvPr>
        </p:nvSpPr>
        <p:spPr>
          <a:xfrm>
            <a:off x="507035" y="1699979"/>
            <a:ext cx="1482101" cy="342900"/>
          </a:xfrm>
          <a:noFill/>
        </p:spPr>
        <p:txBody>
          <a:bodyPr bIns="36000" anchor="b"/>
          <a:lstStyle>
            <a:lvl1pPr algn="r">
              <a:defRPr sz="1600">
                <a:solidFill>
                  <a:schemeClr val="accent2"/>
                </a:solidFill>
              </a:defRPr>
            </a:lvl1pPr>
          </a:lstStyle>
          <a:p>
            <a:pPr lvl="0"/>
            <a:r>
              <a:rPr lang="en-US" dirty="0"/>
              <a:t>Month</a:t>
            </a:r>
          </a:p>
        </p:txBody>
      </p:sp>
      <p:sp>
        <p:nvSpPr>
          <p:cNvPr id="37" name="Text Placeholder 50">
            <a:extLst>
              <a:ext uri="{FF2B5EF4-FFF2-40B4-BE49-F238E27FC236}">
                <a16:creationId xmlns:a16="http://schemas.microsoft.com/office/drawing/2014/main" id="{B4CD335B-FC6F-4EF1-B944-03AF9C6A06EA}"/>
              </a:ext>
            </a:extLst>
          </p:cNvPr>
          <p:cNvSpPr>
            <a:spLocks noGrp="1"/>
          </p:cNvSpPr>
          <p:nvPr>
            <p:ph type="body" sz="quarter" idx="56"/>
          </p:nvPr>
        </p:nvSpPr>
        <p:spPr>
          <a:xfrm flipV="1">
            <a:off x="3719513"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0" name="Text Placeholder 50">
            <a:extLst>
              <a:ext uri="{FF2B5EF4-FFF2-40B4-BE49-F238E27FC236}">
                <a16:creationId xmlns:a16="http://schemas.microsoft.com/office/drawing/2014/main" id="{9BE5ACA4-8957-4F33-A432-317FDED7BAB3}"/>
              </a:ext>
            </a:extLst>
          </p:cNvPr>
          <p:cNvSpPr>
            <a:spLocks noGrp="1"/>
          </p:cNvSpPr>
          <p:nvPr>
            <p:ph type="body" sz="quarter" idx="57"/>
          </p:nvPr>
        </p:nvSpPr>
        <p:spPr>
          <a:xfrm flipV="1">
            <a:off x="5688966"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7" name="Text Placeholder 50">
            <a:extLst>
              <a:ext uri="{FF2B5EF4-FFF2-40B4-BE49-F238E27FC236}">
                <a16:creationId xmlns:a16="http://schemas.microsoft.com/office/drawing/2014/main" id="{FC337C96-B57B-4E4E-97F3-9E36E8B75582}"/>
              </a:ext>
            </a:extLst>
          </p:cNvPr>
          <p:cNvSpPr>
            <a:spLocks noGrp="1"/>
          </p:cNvSpPr>
          <p:nvPr>
            <p:ph type="body" sz="quarter" idx="58"/>
          </p:nvPr>
        </p:nvSpPr>
        <p:spPr>
          <a:xfrm flipV="1">
            <a:off x="7658419"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8" name="Text Placeholder 50">
            <a:extLst>
              <a:ext uri="{FF2B5EF4-FFF2-40B4-BE49-F238E27FC236}">
                <a16:creationId xmlns:a16="http://schemas.microsoft.com/office/drawing/2014/main" id="{48A33F85-F43D-4139-B62F-A61987BC213A}"/>
              </a:ext>
            </a:extLst>
          </p:cNvPr>
          <p:cNvSpPr>
            <a:spLocks noGrp="1"/>
          </p:cNvSpPr>
          <p:nvPr>
            <p:ph type="body" sz="quarter" idx="59"/>
          </p:nvPr>
        </p:nvSpPr>
        <p:spPr>
          <a:xfrm flipV="1">
            <a:off x="9627872"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59" name="Text Placeholder 50">
            <a:extLst>
              <a:ext uri="{FF2B5EF4-FFF2-40B4-BE49-F238E27FC236}">
                <a16:creationId xmlns:a16="http://schemas.microsoft.com/office/drawing/2014/main" id="{C2EFFAED-F9EF-459C-A708-450DE14F9B1F}"/>
              </a:ext>
            </a:extLst>
          </p:cNvPr>
          <p:cNvSpPr>
            <a:spLocks noGrp="1"/>
          </p:cNvSpPr>
          <p:nvPr>
            <p:ph type="body" sz="quarter" idx="60"/>
          </p:nvPr>
        </p:nvSpPr>
        <p:spPr>
          <a:xfrm flipV="1">
            <a:off x="11597324"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60" name="Text Placeholder 50">
            <a:extLst>
              <a:ext uri="{FF2B5EF4-FFF2-40B4-BE49-F238E27FC236}">
                <a16:creationId xmlns:a16="http://schemas.microsoft.com/office/drawing/2014/main" id="{A2563987-58D8-4A2B-9831-50F47FA29D02}"/>
              </a:ext>
            </a:extLst>
          </p:cNvPr>
          <p:cNvSpPr>
            <a:spLocks noGrp="1"/>
          </p:cNvSpPr>
          <p:nvPr>
            <p:ph type="body" sz="quarter" idx="61"/>
          </p:nvPr>
        </p:nvSpPr>
        <p:spPr>
          <a:xfrm flipV="1">
            <a:off x="1750060" y="3742015"/>
            <a:ext cx="248400" cy="122400"/>
          </a:xfrm>
          <a:blipFill>
            <a:blip r:embed="rId2"/>
            <a:stretch>
              <a:fillRect/>
            </a:stretch>
          </a:blipFill>
        </p:spPr>
        <p:txBody>
          <a:bodyPr/>
          <a:lstStyle>
            <a:lvl1pPr>
              <a:defRPr>
                <a:noFill/>
              </a:defRPr>
            </a:lvl1pPr>
          </a:lstStyle>
          <a:p>
            <a:pPr lvl="0"/>
            <a:r>
              <a:rPr lang="en-US"/>
              <a:t>Click to edit Master text styles</a:t>
            </a:r>
          </a:p>
        </p:txBody>
      </p:sp>
      <p:sp>
        <p:nvSpPr>
          <p:cNvPr id="61" name="Text Placeholder 7">
            <a:extLst>
              <a:ext uri="{FF2B5EF4-FFF2-40B4-BE49-F238E27FC236}">
                <a16:creationId xmlns:a16="http://schemas.microsoft.com/office/drawing/2014/main" id="{4489547F-1F3E-4FC2-ACB7-69EBF2BB0C46}"/>
              </a:ext>
            </a:extLst>
          </p:cNvPr>
          <p:cNvSpPr>
            <a:spLocks noGrp="1"/>
          </p:cNvSpPr>
          <p:nvPr>
            <p:ph type="body" sz="quarter" idx="14" hasCustomPrompt="1"/>
          </p:nvPr>
        </p:nvSpPr>
        <p:spPr>
          <a:xfrm>
            <a:off x="339590" y="347794"/>
            <a:ext cx="10821988"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Timeline slide title</a:t>
            </a:r>
          </a:p>
          <a:p>
            <a:pPr lvl="1"/>
            <a:r>
              <a:rPr lang="en-US" dirty="0"/>
              <a:t>Slide subtitle</a:t>
            </a:r>
          </a:p>
        </p:txBody>
      </p:sp>
      <p:sp>
        <p:nvSpPr>
          <p:cNvPr id="44" name="Text Placeholder 5">
            <a:extLst>
              <a:ext uri="{FF2B5EF4-FFF2-40B4-BE49-F238E27FC236}">
                <a16:creationId xmlns:a16="http://schemas.microsoft.com/office/drawing/2014/main" id="{B0BB4185-B83F-46B9-A303-9C3E0E3287FB}"/>
              </a:ext>
            </a:extLst>
          </p:cNvPr>
          <p:cNvSpPr>
            <a:spLocks noGrp="1"/>
          </p:cNvSpPr>
          <p:nvPr>
            <p:ph type="body" sz="quarter" idx="72" hasCustomPrompt="1"/>
          </p:nvPr>
        </p:nvSpPr>
        <p:spPr>
          <a:xfrm>
            <a:off x="339590"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45" name="Text Placeholder 5">
            <a:extLst>
              <a:ext uri="{FF2B5EF4-FFF2-40B4-BE49-F238E27FC236}">
                <a16:creationId xmlns:a16="http://schemas.microsoft.com/office/drawing/2014/main" id="{7A2F20C4-61E1-4322-9648-55BCFEDA6C58}"/>
              </a:ext>
            </a:extLst>
          </p:cNvPr>
          <p:cNvSpPr>
            <a:spLocks noGrp="1"/>
          </p:cNvSpPr>
          <p:nvPr>
            <p:ph type="body" sz="quarter" idx="73" hasCustomPrompt="1"/>
          </p:nvPr>
        </p:nvSpPr>
        <p:spPr>
          <a:xfrm>
            <a:off x="2309043"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46" name="Text Placeholder 5">
            <a:extLst>
              <a:ext uri="{FF2B5EF4-FFF2-40B4-BE49-F238E27FC236}">
                <a16:creationId xmlns:a16="http://schemas.microsoft.com/office/drawing/2014/main" id="{F5026C35-6B15-4602-BF51-40F936B007DE}"/>
              </a:ext>
            </a:extLst>
          </p:cNvPr>
          <p:cNvSpPr>
            <a:spLocks noGrp="1"/>
          </p:cNvSpPr>
          <p:nvPr>
            <p:ph type="body" sz="quarter" idx="74" hasCustomPrompt="1"/>
          </p:nvPr>
        </p:nvSpPr>
        <p:spPr>
          <a:xfrm>
            <a:off x="4278496"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47" name="Text Placeholder 5">
            <a:extLst>
              <a:ext uri="{FF2B5EF4-FFF2-40B4-BE49-F238E27FC236}">
                <a16:creationId xmlns:a16="http://schemas.microsoft.com/office/drawing/2014/main" id="{2F8F70DE-79FF-41BA-A566-D320FD73AC4A}"/>
              </a:ext>
            </a:extLst>
          </p:cNvPr>
          <p:cNvSpPr>
            <a:spLocks noGrp="1"/>
          </p:cNvSpPr>
          <p:nvPr>
            <p:ph type="body" sz="quarter" idx="75" hasCustomPrompt="1"/>
          </p:nvPr>
        </p:nvSpPr>
        <p:spPr>
          <a:xfrm>
            <a:off x="6247949"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48" name="Text Placeholder 5">
            <a:extLst>
              <a:ext uri="{FF2B5EF4-FFF2-40B4-BE49-F238E27FC236}">
                <a16:creationId xmlns:a16="http://schemas.microsoft.com/office/drawing/2014/main" id="{7506BDE1-0C80-49E4-A94F-F84D9187046D}"/>
              </a:ext>
            </a:extLst>
          </p:cNvPr>
          <p:cNvSpPr>
            <a:spLocks noGrp="1"/>
          </p:cNvSpPr>
          <p:nvPr>
            <p:ph type="body" sz="quarter" idx="76" hasCustomPrompt="1"/>
          </p:nvPr>
        </p:nvSpPr>
        <p:spPr>
          <a:xfrm>
            <a:off x="8217402"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49" name="Text Placeholder 5">
            <a:extLst>
              <a:ext uri="{FF2B5EF4-FFF2-40B4-BE49-F238E27FC236}">
                <a16:creationId xmlns:a16="http://schemas.microsoft.com/office/drawing/2014/main" id="{0C5F17F6-8F39-402A-803E-0216531FF7E3}"/>
              </a:ext>
            </a:extLst>
          </p:cNvPr>
          <p:cNvSpPr>
            <a:spLocks noGrp="1"/>
          </p:cNvSpPr>
          <p:nvPr>
            <p:ph type="body" sz="quarter" idx="77" hasCustomPrompt="1"/>
          </p:nvPr>
        </p:nvSpPr>
        <p:spPr>
          <a:xfrm>
            <a:off x="10186854" y="2170530"/>
            <a:ext cx="1649546" cy="1367154"/>
          </a:xfrm>
        </p:spPr>
        <p:txBody>
          <a:bodyPr/>
          <a:lstStyle>
            <a:lvl1pPr algn="r">
              <a:defRPr sz="1400"/>
            </a:lvl1pPr>
            <a:lvl2pPr algn="r">
              <a:defRPr lang="en-US" sz="1200" kern="1200" dirty="0">
                <a:solidFill>
                  <a:schemeClr val="tx1"/>
                </a:solidFill>
                <a:latin typeface="+mn-lt"/>
                <a:ea typeface="+mn-ea"/>
                <a:cs typeface="+mn-cs"/>
              </a:defRPr>
            </a:lvl2pPr>
            <a:lvl3pPr marL="171450" indent="-171450" algn="r">
              <a:spcBef>
                <a:spcPts val="0"/>
              </a:spcBef>
              <a:spcAft>
                <a:spcPts val="600"/>
              </a:spcAft>
              <a:buFont typeface="Plain Light" panose="020B0004020202020204" pitchFamily="34" charset="0"/>
              <a:buChar char="›"/>
              <a:defRPr sz="1200"/>
            </a:lvl3pPr>
          </a:lstStyle>
          <a:p>
            <a:pPr lvl="0"/>
            <a:r>
              <a:rPr lang="en-US" dirty="0"/>
              <a:t>First level</a:t>
            </a:r>
          </a:p>
          <a:p>
            <a:pPr marL="0" lvl="1" indent="0" algn="r" defTabSz="914400" rtl="0" eaLnBrk="1" latinLnBrk="0" hangingPunct="1">
              <a:lnSpc>
                <a:spcPct val="100000"/>
              </a:lnSpc>
              <a:spcBef>
                <a:spcPts val="0"/>
              </a:spcBef>
              <a:spcAft>
                <a:spcPts val="1000"/>
              </a:spcAft>
              <a:buFont typeface="Arial" panose="020B0604020202020204" pitchFamily="34" charset="0"/>
              <a:buNone/>
            </a:pPr>
            <a:r>
              <a:rPr lang="en-US" dirty="0"/>
              <a:t>Second level</a:t>
            </a:r>
          </a:p>
          <a:p>
            <a:pPr lvl="2"/>
            <a:r>
              <a:rPr lang="en-US" dirty="0"/>
              <a:t>Third level </a:t>
            </a:r>
          </a:p>
        </p:txBody>
      </p:sp>
      <p:sp>
        <p:nvSpPr>
          <p:cNvPr id="74" name="Text Placeholder 5">
            <a:extLst>
              <a:ext uri="{FF2B5EF4-FFF2-40B4-BE49-F238E27FC236}">
                <a16:creationId xmlns:a16="http://schemas.microsoft.com/office/drawing/2014/main" id="{C8CDC9D6-0326-4708-B88C-9C1BF8C134D5}"/>
              </a:ext>
            </a:extLst>
          </p:cNvPr>
          <p:cNvSpPr>
            <a:spLocks noGrp="1"/>
          </p:cNvSpPr>
          <p:nvPr>
            <p:ph type="body" sz="quarter" idx="78" hasCustomPrompt="1"/>
          </p:nvPr>
        </p:nvSpPr>
        <p:spPr>
          <a:xfrm>
            <a:off x="339590"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75" name="Text Placeholder 5">
            <a:extLst>
              <a:ext uri="{FF2B5EF4-FFF2-40B4-BE49-F238E27FC236}">
                <a16:creationId xmlns:a16="http://schemas.microsoft.com/office/drawing/2014/main" id="{4CC19A6A-2BC6-4E6F-87E1-2CDCAC448529}"/>
              </a:ext>
            </a:extLst>
          </p:cNvPr>
          <p:cNvSpPr>
            <a:spLocks noGrp="1"/>
          </p:cNvSpPr>
          <p:nvPr>
            <p:ph type="body" sz="quarter" idx="79" hasCustomPrompt="1"/>
          </p:nvPr>
        </p:nvSpPr>
        <p:spPr>
          <a:xfrm>
            <a:off x="2309043"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76" name="Text Placeholder 5">
            <a:extLst>
              <a:ext uri="{FF2B5EF4-FFF2-40B4-BE49-F238E27FC236}">
                <a16:creationId xmlns:a16="http://schemas.microsoft.com/office/drawing/2014/main" id="{45670FAD-DD7C-4F03-9C01-494748B7AC76}"/>
              </a:ext>
            </a:extLst>
          </p:cNvPr>
          <p:cNvSpPr>
            <a:spLocks noGrp="1"/>
          </p:cNvSpPr>
          <p:nvPr>
            <p:ph type="body" sz="quarter" idx="80" hasCustomPrompt="1"/>
          </p:nvPr>
        </p:nvSpPr>
        <p:spPr>
          <a:xfrm>
            <a:off x="4278496"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77" name="Text Placeholder 5">
            <a:extLst>
              <a:ext uri="{FF2B5EF4-FFF2-40B4-BE49-F238E27FC236}">
                <a16:creationId xmlns:a16="http://schemas.microsoft.com/office/drawing/2014/main" id="{817C120D-6E37-4FCF-A0D7-A53DFF1243D3}"/>
              </a:ext>
            </a:extLst>
          </p:cNvPr>
          <p:cNvSpPr>
            <a:spLocks noGrp="1"/>
          </p:cNvSpPr>
          <p:nvPr>
            <p:ph type="body" sz="quarter" idx="81" hasCustomPrompt="1"/>
          </p:nvPr>
        </p:nvSpPr>
        <p:spPr>
          <a:xfrm>
            <a:off x="6247949"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78" name="Text Placeholder 5">
            <a:extLst>
              <a:ext uri="{FF2B5EF4-FFF2-40B4-BE49-F238E27FC236}">
                <a16:creationId xmlns:a16="http://schemas.microsoft.com/office/drawing/2014/main" id="{1FC47524-47F8-49A8-8294-734AFF427D44}"/>
              </a:ext>
            </a:extLst>
          </p:cNvPr>
          <p:cNvSpPr>
            <a:spLocks noGrp="1"/>
          </p:cNvSpPr>
          <p:nvPr>
            <p:ph type="body" sz="quarter" idx="82" hasCustomPrompt="1"/>
          </p:nvPr>
        </p:nvSpPr>
        <p:spPr>
          <a:xfrm>
            <a:off x="8217402"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
        <p:nvSpPr>
          <p:cNvPr id="79" name="Text Placeholder 5">
            <a:extLst>
              <a:ext uri="{FF2B5EF4-FFF2-40B4-BE49-F238E27FC236}">
                <a16:creationId xmlns:a16="http://schemas.microsoft.com/office/drawing/2014/main" id="{C91D7CDB-345F-41C8-B69D-2FEB3A5A5EF1}"/>
              </a:ext>
            </a:extLst>
          </p:cNvPr>
          <p:cNvSpPr>
            <a:spLocks noGrp="1"/>
          </p:cNvSpPr>
          <p:nvPr>
            <p:ph type="body" sz="quarter" idx="83" hasCustomPrompt="1"/>
          </p:nvPr>
        </p:nvSpPr>
        <p:spPr>
          <a:xfrm>
            <a:off x="10186854" y="4623444"/>
            <a:ext cx="1649546" cy="1367154"/>
          </a:xfrm>
        </p:spPr>
        <p:txBody>
          <a:bodyPr/>
          <a:lstStyle>
            <a:lvl1pPr algn="l">
              <a:defRPr sz="1400"/>
            </a:lvl1pPr>
            <a:lvl2pPr algn="l">
              <a:spcAft>
                <a:spcPts val="600"/>
              </a:spcAft>
              <a:defRPr lang="en-US" sz="1200" kern="1200" dirty="0">
                <a:solidFill>
                  <a:schemeClr val="tx1"/>
                </a:solidFill>
                <a:latin typeface="+mn-lt"/>
                <a:ea typeface="+mn-ea"/>
                <a:cs typeface="+mn-cs"/>
              </a:defRPr>
            </a:lvl2pPr>
            <a:lvl3pPr marL="171450" indent="-171450" algn="l">
              <a:spcBef>
                <a:spcPts val="0"/>
              </a:spcBef>
              <a:spcAft>
                <a:spcPts val="600"/>
              </a:spcAft>
              <a:buFont typeface="Plain Light" panose="020B0004020202020204" pitchFamily="34" charset="0"/>
              <a:buChar char="›"/>
              <a:defRPr sz="1200"/>
            </a:lvl3pPr>
          </a:lstStyle>
          <a:p>
            <a:pPr lvl="0"/>
            <a:r>
              <a:rPr lang="en-US" dirty="0"/>
              <a:t>First level</a:t>
            </a:r>
          </a:p>
          <a:p>
            <a:pPr lvl="1"/>
            <a:r>
              <a:rPr lang="en-US" dirty="0"/>
              <a:t>Second level</a:t>
            </a:r>
          </a:p>
          <a:p>
            <a:pPr lvl="2"/>
            <a:r>
              <a:rPr lang="en-US" dirty="0"/>
              <a:t>Third level </a:t>
            </a:r>
          </a:p>
        </p:txBody>
      </p:sp>
    </p:spTree>
    <p:extLst>
      <p:ext uri="{BB962C8B-B14F-4D97-AF65-F5344CB8AC3E}">
        <p14:creationId xmlns:p14="http://schemas.microsoft.com/office/powerpoint/2010/main" val="40008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_Horiz">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8" y="352016"/>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1000"/>
              </a:spcAft>
              <a:defRPr sz="2000">
                <a:latin typeface="+mj-lt"/>
              </a:defRPr>
            </a:lvl2pPr>
            <a:lvl3pPr marL="0" indent="0">
              <a:buNone/>
              <a:defRPr/>
            </a:lvl3pPr>
          </a:lstStyle>
          <a:p>
            <a:pPr lvl="0"/>
            <a:r>
              <a:rPr lang="en-US" dirty="0"/>
              <a:t>Slide title</a:t>
            </a:r>
          </a:p>
          <a:p>
            <a:pPr lvl="1"/>
            <a:r>
              <a:rPr lang="en-US" dirty="0"/>
              <a:t>Slide subtitle</a:t>
            </a:r>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hasCustomPrompt="1"/>
          </p:nvPr>
        </p:nvSpPr>
        <p:spPr>
          <a:xfrm>
            <a:off x="334962" y="1700213"/>
            <a:ext cx="11506201" cy="4465637"/>
          </a:xfrm>
        </p:spPr>
        <p:txBody>
          <a:bodyPr>
            <a:noAutofit/>
          </a:bodyPr>
          <a:lstStyle>
            <a:lvl1pPr>
              <a:defRPr b="0"/>
            </a:lvl1pPr>
            <a:lvl2pPr>
              <a:spcAft>
                <a:spcPts val="1000"/>
              </a:spcAft>
              <a:defRPr/>
            </a:lvl2pPr>
            <a:lvl3pPr>
              <a:spcBef>
                <a:spcPts val="0"/>
              </a:spcBef>
              <a:spcAft>
                <a:spcPts val="1000"/>
              </a:spcAft>
              <a:defRPr/>
            </a:lvl3pPr>
            <a:lvl4pPr>
              <a:spcBef>
                <a:spcPts val="0"/>
              </a:spcBef>
              <a:spcAft>
                <a:spcPts val="1000"/>
              </a:spcAft>
              <a:defRPr/>
            </a:lvl4pPr>
            <a:lvl5pPr>
              <a:spcBef>
                <a:spcPts val="0"/>
              </a:spcBef>
              <a:spcAft>
                <a:spcPts val="1000"/>
              </a:spcAft>
              <a:defRPr/>
            </a:lvl5pPr>
          </a:lstStyle>
          <a:p>
            <a:pPr lvl="0"/>
            <a:r>
              <a:rPr lang="en-AU" dirty="0"/>
              <a:t>Click to add text or click icon to insert object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Tree>
    <p:extLst>
      <p:ext uri="{BB962C8B-B14F-4D97-AF65-F5344CB8AC3E}">
        <p14:creationId xmlns:p14="http://schemas.microsoft.com/office/powerpoint/2010/main" val="35458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Ver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9" y="2938097"/>
            <a:ext cx="5396620"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hasCustomPrompt="1"/>
          </p:nvPr>
        </p:nvSpPr>
        <p:spPr>
          <a:xfrm>
            <a:off x="6096000" y="342900"/>
            <a:ext cx="5745163" cy="5822950"/>
          </a:xfrm>
        </p:spPr>
        <p:txBody>
          <a:bodyPr>
            <a:noAutofit/>
          </a:bodyPr>
          <a:lstStyle>
            <a:lvl1pPr>
              <a:defRPr b="0"/>
            </a:lvl1pPr>
            <a:lvl2pPr>
              <a:spcAft>
                <a:spcPts val="1000"/>
              </a:spcAft>
              <a:defRPr/>
            </a:lvl2pPr>
          </a:lstStyle>
          <a:p>
            <a:pPr lvl="0"/>
            <a:r>
              <a:rPr lang="en-AU" dirty="0"/>
              <a:t>Click to add text or click icon to insert object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Tree>
    <p:extLst>
      <p:ext uri="{BB962C8B-B14F-4D97-AF65-F5344CB8AC3E}">
        <p14:creationId xmlns:p14="http://schemas.microsoft.com/office/powerpoint/2010/main" val="33681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ock Dark">
    <p:bg>
      <p:bgPr>
        <a:solidFill>
          <a:schemeClr val="tx1"/>
        </a:solidFill>
        <a:effectLst/>
      </p:bgPr>
    </p:bg>
    <p:spTree>
      <p:nvGrpSpPr>
        <p:cNvPr id="1" name=""/>
        <p:cNvGrpSpPr/>
        <p:nvPr/>
      </p:nvGrpSpPr>
      <p:grpSpPr>
        <a:xfrm>
          <a:off x="0" y="0"/>
          <a:ext cx="0" cy="0"/>
          <a:chOff x="0" y="0"/>
          <a:chExt cx="0" cy="0"/>
        </a:xfrm>
      </p:grpSpPr>
      <p:sp>
        <p:nvSpPr>
          <p:cNvPr id="19" name="Text Placeholder 19">
            <a:extLst>
              <a:ext uri="{FF2B5EF4-FFF2-40B4-BE49-F238E27FC236}">
                <a16:creationId xmlns:a16="http://schemas.microsoft.com/office/drawing/2014/main" id="{C57FBC43-5F0C-470C-AA67-E40C2E92F3EE}"/>
              </a:ext>
            </a:extLst>
          </p:cNvPr>
          <p:cNvSpPr>
            <a:spLocks noGrp="1"/>
          </p:cNvSpPr>
          <p:nvPr>
            <p:ph type="body" sz="quarter" idx="18"/>
          </p:nvPr>
        </p:nvSpPr>
        <p:spPr>
          <a:xfrm>
            <a:off x="2" y="5141912"/>
            <a:ext cx="9630295" cy="1716087"/>
          </a:xfrm>
          <a:solidFill>
            <a:schemeClr val="accent1"/>
          </a:solidFill>
          <a:ln w="15875">
            <a:noFill/>
          </a:ln>
        </p:spPr>
        <p:txBody>
          <a:bodyPr/>
          <a:lstStyle>
            <a:lvl1pPr>
              <a:defRPr>
                <a:noFill/>
              </a:defRPr>
            </a:lvl1pPr>
          </a:lstStyle>
          <a:p>
            <a:pPr lvl="0"/>
            <a:r>
              <a:rPr lang="en-US"/>
              <a:t>Click to edit Master text styles</a:t>
            </a:r>
          </a:p>
        </p:txBody>
      </p:sp>
      <p:sp>
        <p:nvSpPr>
          <p:cNvPr id="21" name="Text Placeholder 21">
            <a:extLst>
              <a:ext uri="{FF2B5EF4-FFF2-40B4-BE49-F238E27FC236}">
                <a16:creationId xmlns:a16="http://schemas.microsoft.com/office/drawing/2014/main" id="{83AA571D-F28E-4C85-BD9A-89F12FBCB1E5}"/>
              </a:ext>
            </a:extLst>
          </p:cNvPr>
          <p:cNvSpPr>
            <a:spLocks noGrp="1"/>
          </p:cNvSpPr>
          <p:nvPr>
            <p:ph type="body" sz="quarter" idx="19"/>
          </p:nvPr>
        </p:nvSpPr>
        <p:spPr>
          <a:xfrm>
            <a:off x="9630297" y="-1"/>
            <a:ext cx="2561703" cy="5141913"/>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36114" y="3162321"/>
            <a:ext cx="7110894" cy="1703388"/>
          </a:xfrm>
        </p:spPr>
        <p:txBody>
          <a:bodyPr wrap="square" anchor="b">
            <a:normAutofit/>
          </a:bodyPr>
          <a:lstStyle>
            <a:lvl1pPr>
              <a:lnSpc>
                <a:spcPct val="90000"/>
              </a:lnSpc>
              <a:spcBef>
                <a:spcPts val="0"/>
              </a:spcBef>
              <a:spcAft>
                <a:spcPts val="0"/>
              </a:spcAft>
              <a:defRPr sz="4000" b="1">
                <a:solidFill>
                  <a:schemeClr val="bg1"/>
                </a:solidFill>
                <a:latin typeface="+mj-lt"/>
              </a:defRPr>
            </a:lvl1pPr>
            <a:lvl2pPr>
              <a:spcBef>
                <a:spcPts val="600"/>
              </a:spcBef>
              <a:defRPr sz="2000">
                <a:solidFill>
                  <a:schemeClr val="bg1"/>
                </a:solidFill>
                <a:latin typeface="+mj-lt"/>
              </a:defRPr>
            </a:lvl2pPr>
            <a:lvl3pPr marL="0" indent="0">
              <a:buNone/>
              <a:defRPr/>
            </a:lvl3pPr>
          </a:lstStyle>
          <a:p>
            <a:pPr lvl="0"/>
            <a:r>
              <a:rPr lang="en-US" dirty="0"/>
              <a:t>Presentation heading goes </a:t>
            </a:r>
            <a:br>
              <a:rPr lang="en-US" dirty="0"/>
            </a:br>
            <a:r>
              <a:rPr lang="en-US" dirty="0"/>
              <a:t>on a maximum of two lines</a:t>
            </a:r>
          </a:p>
          <a:p>
            <a:pPr lvl="1"/>
            <a:r>
              <a:rPr lang="en-US" dirty="0"/>
              <a:t>Presentation subtitle goes here at half the title size</a:t>
            </a:r>
          </a:p>
        </p:txBody>
      </p:sp>
      <p:sp>
        <p:nvSpPr>
          <p:cNvPr id="10" name="Text Placeholder 9">
            <a:extLst>
              <a:ext uri="{FF2B5EF4-FFF2-40B4-BE49-F238E27FC236}">
                <a16:creationId xmlns:a16="http://schemas.microsoft.com/office/drawing/2014/main" id="{EDAA9458-D800-47DB-A560-6845809528D6}"/>
              </a:ext>
            </a:extLst>
          </p:cNvPr>
          <p:cNvSpPr>
            <a:spLocks noGrp="1"/>
          </p:cNvSpPr>
          <p:nvPr>
            <p:ph type="body" sz="quarter" idx="15" hasCustomPrompt="1"/>
          </p:nvPr>
        </p:nvSpPr>
        <p:spPr>
          <a:xfrm>
            <a:off x="354013" y="6340475"/>
            <a:ext cx="7110412" cy="184150"/>
          </a:xfrm>
        </p:spPr>
        <p:txBody>
          <a:bodyPr anchor="b"/>
          <a:lstStyle>
            <a:lvl1pPr>
              <a:spcBef>
                <a:spcPts val="0"/>
              </a:spcBef>
              <a:defRPr b="0">
                <a:solidFill>
                  <a:schemeClr val="bg1"/>
                </a:solidFill>
                <a:latin typeface="+mn-lt"/>
              </a:defRPr>
            </a:lvl1pPr>
            <a:lvl3pPr marL="0" indent="0">
              <a:buNone/>
              <a:defRPr/>
            </a:lvl3pPr>
          </a:lstStyle>
          <a:p>
            <a:pPr lvl="0"/>
            <a:r>
              <a:rPr lang="en-US" dirty="0"/>
              <a:t>Presenter Name  |  Role Title</a:t>
            </a:r>
          </a:p>
        </p:txBody>
      </p:sp>
      <p:sp>
        <p:nvSpPr>
          <p:cNvPr id="16" name="Text Placeholder 9">
            <a:extLst>
              <a:ext uri="{FF2B5EF4-FFF2-40B4-BE49-F238E27FC236}">
                <a16:creationId xmlns:a16="http://schemas.microsoft.com/office/drawing/2014/main" id="{4CDBC891-1AD8-4E16-9C5B-F9C6E9CF12D6}"/>
              </a:ext>
            </a:extLst>
          </p:cNvPr>
          <p:cNvSpPr>
            <a:spLocks noGrp="1"/>
          </p:cNvSpPr>
          <p:nvPr>
            <p:ph type="body" sz="quarter" idx="17" hasCustomPrompt="1"/>
          </p:nvPr>
        </p:nvSpPr>
        <p:spPr>
          <a:xfrm>
            <a:off x="7700961" y="6340475"/>
            <a:ext cx="1514696" cy="184150"/>
          </a:xfrm>
        </p:spPr>
        <p:txBody>
          <a:bodyPr anchor="b"/>
          <a:lstStyle>
            <a:lvl1pPr algn="r">
              <a:spcBef>
                <a:spcPts val="0"/>
              </a:spcBef>
              <a:defRPr b="0">
                <a:solidFill>
                  <a:schemeClr val="bg1"/>
                </a:solidFill>
                <a:latin typeface="+mn-lt"/>
              </a:defRPr>
            </a:lvl1pPr>
            <a:lvl3pPr marL="0" indent="0">
              <a:buNone/>
              <a:defRPr/>
            </a:lvl3pPr>
          </a:lstStyle>
          <a:p>
            <a:pPr lvl="0"/>
            <a:r>
              <a:rPr lang="en-US" dirty="0"/>
              <a:t>3.9.2019</a:t>
            </a:r>
          </a:p>
        </p:txBody>
      </p:sp>
      <p:sp>
        <p:nvSpPr>
          <p:cNvPr id="11" name="Text Placeholder 13">
            <a:extLst>
              <a:ext uri="{FF2B5EF4-FFF2-40B4-BE49-F238E27FC236}">
                <a16:creationId xmlns:a16="http://schemas.microsoft.com/office/drawing/2014/main" id="{B8E09630-A526-4A44-98A3-9FF7AF44130F}"/>
              </a:ext>
            </a:extLst>
          </p:cNvPr>
          <p:cNvSpPr>
            <a:spLocks noGrp="1" noChangeAspect="1"/>
          </p:cNvSpPr>
          <p:nvPr>
            <p:ph type="body" sz="quarter" idx="16"/>
          </p:nvPr>
        </p:nvSpPr>
        <p:spPr>
          <a:xfrm>
            <a:off x="340834"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6422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8" y="352017"/>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1000"/>
              </a:spcAft>
              <a:defRPr sz="2000">
                <a:latin typeface="+mj-lt"/>
              </a:defRPr>
            </a:lvl2pPr>
            <a:lvl3pPr marL="0" indent="0">
              <a:buNone/>
              <a:defRPr/>
            </a:lvl3pPr>
          </a:lstStyle>
          <a:p>
            <a:pPr lvl="0"/>
            <a:r>
              <a:rPr lang="en-US" dirty="0"/>
              <a:t>Slide title</a:t>
            </a:r>
          </a:p>
          <a:p>
            <a:pPr lvl="1"/>
            <a:r>
              <a:rPr lang="en-US" dirty="0"/>
              <a:t>Slide subtitle</a:t>
            </a:r>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hasCustomPrompt="1"/>
          </p:nvPr>
        </p:nvSpPr>
        <p:spPr>
          <a:xfrm>
            <a:off x="334963" y="1700213"/>
            <a:ext cx="5400676" cy="4465637"/>
          </a:xfrm>
        </p:spPr>
        <p:txBody>
          <a:bodyPr>
            <a:noAutofit/>
          </a:bodyPr>
          <a:lstStyle>
            <a:lvl1pPr>
              <a:defRPr b="0"/>
            </a:lvl1pPr>
          </a:lstStyle>
          <a:p>
            <a:pPr lvl="0"/>
            <a:r>
              <a:rPr lang="en-AU" dirty="0"/>
              <a:t>Click to add text or click icon to insert object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6" name="Content Placeholder 6">
            <a:extLst>
              <a:ext uri="{FF2B5EF4-FFF2-40B4-BE49-F238E27FC236}">
                <a16:creationId xmlns:a16="http://schemas.microsoft.com/office/drawing/2014/main" id="{8B958E40-BC2B-4635-9C1C-6AEB1A5BDE98}"/>
              </a:ext>
            </a:extLst>
          </p:cNvPr>
          <p:cNvSpPr>
            <a:spLocks noGrp="1"/>
          </p:cNvSpPr>
          <p:nvPr>
            <p:ph sz="quarter" idx="17" hasCustomPrompt="1"/>
          </p:nvPr>
        </p:nvSpPr>
        <p:spPr>
          <a:xfrm>
            <a:off x="6445478" y="1700213"/>
            <a:ext cx="5400676" cy="4465637"/>
          </a:xfrm>
        </p:spPr>
        <p:txBody>
          <a:bodyPr>
            <a:noAutofit/>
          </a:bodyPr>
          <a:lstStyle>
            <a:lvl1pPr>
              <a:defRPr b="0"/>
            </a:lvl1pPr>
          </a:lstStyle>
          <a:p>
            <a:pPr lvl="0"/>
            <a:r>
              <a:rPr lang="en-AU" dirty="0"/>
              <a:t>Click to add text or click icon to insert object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58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colum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p:nvPr>
        </p:nvSpPr>
        <p:spPr>
          <a:xfrm>
            <a:off x="334963" y="2743200"/>
            <a:ext cx="3528000"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10" name="Content Placeholder 6">
            <a:extLst>
              <a:ext uri="{FF2B5EF4-FFF2-40B4-BE49-F238E27FC236}">
                <a16:creationId xmlns:a16="http://schemas.microsoft.com/office/drawing/2014/main" id="{FF2CF5DF-1E15-46FF-B75A-05BCE724DC07}"/>
              </a:ext>
            </a:extLst>
          </p:cNvPr>
          <p:cNvSpPr>
            <a:spLocks noGrp="1"/>
          </p:cNvSpPr>
          <p:nvPr>
            <p:ph sz="quarter" idx="17"/>
          </p:nvPr>
        </p:nvSpPr>
        <p:spPr>
          <a:xfrm>
            <a:off x="4325145" y="2743200"/>
            <a:ext cx="3528000"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6">
            <a:extLst>
              <a:ext uri="{FF2B5EF4-FFF2-40B4-BE49-F238E27FC236}">
                <a16:creationId xmlns:a16="http://schemas.microsoft.com/office/drawing/2014/main" id="{DCB8145D-2370-41AD-872E-03843295907D}"/>
              </a:ext>
            </a:extLst>
          </p:cNvPr>
          <p:cNvSpPr>
            <a:spLocks noGrp="1"/>
          </p:cNvSpPr>
          <p:nvPr>
            <p:ph sz="quarter" idx="18"/>
          </p:nvPr>
        </p:nvSpPr>
        <p:spPr>
          <a:xfrm>
            <a:off x="8315326" y="2743200"/>
            <a:ext cx="3528000"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8B5B8F0E-7B70-4A13-A61B-10910A477061}"/>
              </a:ext>
            </a:extLst>
          </p:cNvPr>
          <p:cNvSpPr>
            <a:spLocks noGrp="1"/>
          </p:cNvSpPr>
          <p:nvPr>
            <p:ph type="body" sz="quarter" idx="14" hasCustomPrompt="1"/>
          </p:nvPr>
        </p:nvSpPr>
        <p:spPr>
          <a:xfrm>
            <a:off x="339018" y="352017"/>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1000"/>
              </a:spcAft>
              <a:defRPr sz="2000">
                <a:latin typeface="+mj-lt"/>
              </a:defRPr>
            </a:lvl2pPr>
            <a:lvl3pPr marL="0" indent="0">
              <a:buNone/>
              <a:defRPr/>
            </a:lvl3pPr>
          </a:lstStyle>
          <a:p>
            <a:pPr lvl="0"/>
            <a:r>
              <a:rPr lang="en-US" dirty="0"/>
              <a:t>Slide title</a:t>
            </a:r>
          </a:p>
          <a:p>
            <a:pPr lvl="1"/>
            <a:r>
              <a:rPr lang="en-US" dirty="0"/>
              <a:t>Slide subtitle</a:t>
            </a:r>
          </a:p>
        </p:txBody>
      </p:sp>
    </p:spTree>
    <p:extLst>
      <p:ext uri="{BB962C8B-B14F-4D97-AF65-F5344CB8AC3E}">
        <p14:creationId xmlns:p14="http://schemas.microsoft.com/office/powerpoint/2010/main" val="1462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colum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p:nvPr>
        </p:nvSpPr>
        <p:spPr>
          <a:xfrm>
            <a:off x="334963"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10" name="Content Placeholder 6">
            <a:extLst>
              <a:ext uri="{FF2B5EF4-FFF2-40B4-BE49-F238E27FC236}">
                <a16:creationId xmlns:a16="http://schemas.microsoft.com/office/drawing/2014/main" id="{FF2CF5DF-1E15-46FF-B75A-05BCE724DC07}"/>
              </a:ext>
            </a:extLst>
          </p:cNvPr>
          <p:cNvSpPr>
            <a:spLocks noGrp="1"/>
          </p:cNvSpPr>
          <p:nvPr>
            <p:ph sz="quarter" idx="17"/>
          </p:nvPr>
        </p:nvSpPr>
        <p:spPr>
          <a:xfrm>
            <a:off x="3377142"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6">
            <a:extLst>
              <a:ext uri="{FF2B5EF4-FFF2-40B4-BE49-F238E27FC236}">
                <a16:creationId xmlns:a16="http://schemas.microsoft.com/office/drawing/2014/main" id="{DCB8145D-2370-41AD-872E-03843295907D}"/>
              </a:ext>
            </a:extLst>
          </p:cNvPr>
          <p:cNvSpPr>
            <a:spLocks noGrp="1"/>
          </p:cNvSpPr>
          <p:nvPr>
            <p:ph sz="quarter" idx="18"/>
          </p:nvPr>
        </p:nvSpPr>
        <p:spPr>
          <a:xfrm>
            <a:off x="6419321"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6">
            <a:extLst>
              <a:ext uri="{FF2B5EF4-FFF2-40B4-BE49-F238E27FC236}">
                <a16:creationId xmlns:a16="http://schemas.microsoft.com/office/drawing/2014/main" id="{9202D26E-0407-403A-B828-CB01FD996066}"/>
              </a:ext>
            </a:extLst>
          </p:cNvPr>
          <p:cNvSpPr>
            <a:spLocks noGrp="1"/>
          </p:cNvSpPr>
          <p:nvPr>
            <p:ph sz="quarter" idx="19"/>
          </p:nvPr>
        </p:nvSpPr>
        <p:spPr>
          <a:xfrm>
            <a:off x="9461501"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40CBE0AF-AB49-4D6E-8CCD-1D8E31529D24}"/>
              </a:ext>
            </a:extLst>
          </p:cNvPr>
          <p:cNvSpPr>
            <a:spLocks noGrp="1"/>
          </p:cNvSpPr>
          <p:nvPr>
            <p:ph type="body" sz="quarter" idx="14" hasCustomPrompt="1"/>
          </p:nvPr>
        </p:nvSpPr>
        <p:spPr>
          <a:xfrm>
            <a:off x="339018" y="352017"/>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1000"/>
              </a:spcAft>
              <a:defRPr sz="2000">
                <a:latin typeface="+mj-lt"/>
              </a:defRPr>
            </a:lvl2pPr>
            <a:lvl3pPr marL="0" indent="0">
              <a:buNone/>
              <a:defRPr/>
            </a:lvl3pPr>
          </a:lstStyle>
          <a:p>
            <a:pPr lvl="0"/>
            <a:r>
              <a:rPr lang="en-US" dirty="0"/>
              <a:t>Slide title</a:t>
            </a:r>
          </a:p>
          <a:p>
            <a:pPr lvl="1"/>
            <a:r>
              <a:rPr lang="en-US" dirty="0"/>
              <a:t>Slide subtitle</a:t>
            </a:r>
          </a:p>
        </p:txBody>
      </p:sp>
    </p:spTree>
    <p:extLst>
      <p:ext uri="{BB962C8B-B14F-4D97-AF65-F5344CB8AC3E}">
        <p14:creationId xmlns:p14="http://schemas.microsoft.com/office/powerpoint/2010/main" val="32049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ico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p:nvPr>
        </p:nvSpPr>
        <p:spPr>
          <a:xfrm>
            <a:off x="695325"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EE858DAF-A761-44C6-B914-97E5823C1E23}"/>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10" name="Content Placeholder 6">
            <a:extLst>
              <a:ext uri="{FF2B5EF4-FFF2-40B4-BE49-F238E27FC236}">
                <a16:creationId xmlns:a16="http://schemas.microsoft.com/office/drawing/2014/main" id="{FF2CF5DF-1E15-46FF-B75A-05BCE724DC07}"/>
              </a:ext>
            </a:extLst>
          </p:cNvPr>
          <p:cNvSpPr>
            <a:spLocks noGrp="1"/>
          </p:cNvSpPr>
          <p:nvPr>
            <p:ph sz="quarter" idx="17"/>
          </p:nvPr>
        </p:nvSpPr>
        <p:spPr>
          <a:xfrm>
            <a:off x="4906169"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6">
            <a:extLst>
              <a:ext uri="{FF2B5EF4-FFF2-40B4-BE49-F238E27FC236}">
                <a16:creationId xmlns:a16="http://schemas.microsoft.com/office/drawing/2014/main" id="{DCB8145D-2370-41AD-872E-03843295907D}"/>
              </a:ext>
            </a:extLst>
          </p:cNvPr>
          <p:cNvSpPr>
            <a:spLocks noGrp="1"/>
          </p:cNvSpPr>
          <p:nvPr>
            <p:ph sz="quarter" idx="18"/>
          </p:nvPr>
        </p:nvSpPr>
        <p:spPr>
          <a:xfrm>
            <a:off x="9117013" y="2743200"/>
            <a:ext cx="2379662" cy="3422650"/>
          </a:xfrm>
        </p:spPr>
        <p:txBody>
          <a:bodyPr>
            <a:noAutofit/>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40CBE0AF-AB49-4D6E-8CCD-1D8E31529D24}"/>
              </a:ext>
            </a:extLst>
          </p:cNvPr>
          <p:cNvSpPr>
            <a:spLocks noGrp="1"/>
          </p:cNvSpPr>
          <p:nvPr>
            <p:ph type="body" sz="quarter" idx="14" hasCustomPrompt="1"/>
          </p:nvPr>
        </p:nvSpPr>
        <p:spPr>
          <a:xfrm>
            <a:off x="339018" y="352017"/>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1000"/>
              </a:spcAft>
              <a:defRPr sz="2000">
                <a:latin typeface="+mj-lt"/>
              </a:defRPr>
            </a:lvl2pPr>
            <a:lvl3pPr marL="0" indent="0">
              <a:buNone/>
              <a:defRPr/>
            </a:lvl3pPr>
          </a:lstStyle>
          <a:p>
            <a:pPr lvl="0"/>
            <a:r>
              <a:rPr lang="en-US" dirty="0"/>
              <a:t>Slide title</a:t>
            </a:r>
          </a:p>
          <a:p>
            <a:pPr lvl="1"/>
            <a:r>
              <a:rPr lang="en-US" dirty="0"/>
              <a:t>Slide subtitle</a:t>
            </a:r>
          </a:p>
        </p:txBody>
      </p:sp>
    </p:spTree>
    <p:extLst>
      <p:ext uri="{BB962C8B-B14F-4D97-AF65-F5344CB8AC3E}">
        <p14:creationId xmlns:p14="http://schemas.microsoft.com/office/powerpoint/2010/main" val="1166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image_Vertical">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9" y="342900"/>
            <a:ext cx="5072769"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2" name="Slide Number Placeholder 1">
            <a:extLst>
              <a:ext uri="{FF2B5EF4-FFF2-40B4-BE49-F238E27FC236}">
                <a16:creationId xmlns:a16="http://schemas.microsoft.com/office/drawing/2014/main" id="{6FA33AB8-5351-4B39-925C-422BF7324417}"/>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6" name="Picture Placeholder 5">
            <a:extLst>
              <a:ext uri="{FF2B5EF4-FFF2-40B4-BE49-F238E27FC236}">
                <a16:creationId xmlns:a16="http://schemas.microsoft.com/office/drawing/2014/main" id="{8052B73B-F491-44B1-8CBE-97644818F5FA}"/>
              </a:ext>
            </a:extLst>
          </p:cNvPr>
          <p:cNvSpPr>
            <a:spLocks noGrp="1"/>
          </p:cNvSpPr>
          <p:nvPr>
            <p:ph type="pic" sz="quarter" idx="17" hasCustomPrompt="1"/>
          </p:nvPr>
        </p:nvSpPr>
        <p:spPr>
          <a:xfrm>
            <a:off x="6096000" y="0"/>
            <a:ext cx="6096000" cy="6858000"/>
          </a:xfrm>
          <a:solidFill>
            <a:srgbClr val="E6E6E6"/>
          </a:solidFill>
        </p:spPr>
        <p:txBody>
          <a:bodyPr anchor="ctr"/>
          <a:lstStyle>
            <a:lvl1pPr algn="ctr">
              <a:defRPr/>
            </a:lvl1pPr>
          </a:lstStyle>
          <a:p>
            <a:r>
              <a:rPr lang="en-US" dirty="0"/>
              <a:t>Click icon to add a picture</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5" name="Content Placeholder 4">
            <a:extLst>
              <a:ext uri="{FF2B5EF4-FFF2-40B4-BE49-F238E27FC236}">
                <a16:creationId xmlns:a16="http://schemas.microsoft.com/office/drawing/2014/main" id="{E5C5ED1A-B532-41E0-8AC7-71500228F930}"/>
              </a:ext>
            </a:extLst>
          </p:cNvPr>
          <p:cNvSpPr>
            <a:spLocks noGrp="1"/>
          </p:cNvSpPr>
          <p:nvPr>
            <p:ph sz="quarter" idx="18"/>
          </p:nvPr>
        </p:nvSpPr>
        <p:spPr>
          <a:xfrm>
            <a:off x="339019" y="2398713"/>
            <a:ext cx="5072769" cy="3767137"/>
          </a:xfrm>
        </p:spPr>
        <p:txBody>
          <a:bodyPr/>
          <a:lstStyle>
            <a:lvl3pPr>
              <a:spcAft>
                <a:spcPts val="1800"/>
              </a:spcAft>
              <a:defRPr/>
            </a:lvl3pPr>
            <a:lvl4pPr>
              <a:spcAft>
                <a:spcPts val="1800"/>
              </a:spcAf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92511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image_Horizontal">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339019" y="3775074"/>
            <a:ext cx="5396619" cy="981807"/>
          </a:xfrm>
        </p:spPr>
        <p:txBody>
          <a:bodyPr wrap="square">
            <a:no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2" name="Slide Number Placeholder 1">
            <a:extLst>
              <a:ext uri="{FF2B5EF4-FFF2-40B4-BE49-F238E27FC236}">
                <a16:creationId xmlns:a16="http://schemas.microsoft.com/office/drawing/2014/main" id="{6FA33AB8-5351-4B39-925C-422BF7324417}"/>
              </a:ext>
            </a:extLst>
          </p:cNvPr>
          <p:cNvSpPr>
            <a:spLocks noGrp="1"/>
          </p:cNvSpPr>
          <p:nvPr>
            <p:ph type="sldNum" sz="quarter" idx="16"/>
          </p:nvPr>
        </p:nvSpPr>
        <p:spPr/>
        <p:txBody>
          <a:bodyPr/>
          <a:lstStyle/>
          <a:p>
            <a:fld id="{F52F7EB1-5C13-42E3-A830-3DDEA4CA647C}" type="slidenum">
              <a:rPr lang="en-AU" smtClean="0"/>
              <a:pPr/>
              <a:t>‹#›</a:t>
            </a:fld>
            <a:endParaRPr lang="en-AU" dirty="0"/>
          </a:p>
        </p:txBody>
      </p:sp>
      <p:sp>
        <p:nvSpPr>
          <p:cNvPr id="6" name="Picture Placeholder 5">
            <a:extLst>
              <a:ext uri="{FF2B5EF4-FFF2-40B4-BE49-F238E27FC236}">
                <a16:creationId xmlns:a16="http://schemas.microsoft.com/office/drawing/2014/main" id="{8052B73B-F491-44B1-8CBE-97644818F5FA}"/>
              </a:ext>
            </a:extLst>
          </p:cNvPr>
          <p:cNvSpPr>
            <a:spLocks noGrp="1"/>
          </p:cNvSpPr>
          <p:nvPr>
            <p:ph type="pic" sz="quarter" idx="17" hasCustomPrompt="1"/>
          </p:nvPr>
        </p:nvSpPr>
        <p:spPr>
          <a:xfrm>
            <a:off x="0" y="1"/>
            <a:ext cx="12192000" cy="3429000"/>
          </a:xfrm>
          <a:solidFill>
            <a:srgbClr val="E6E6E6"/>
          </a:solidFill>
        </p:spPr>
        <p:txBody>
          <a:bodyPr anchor="ctr"/>
          <a:lstStyle>
            <a:lvl1pPr algn="ctr">
              <a:defRPr/>
            </a:lvl1pPr>
          </a:lstStyle>
          <a:p>
            <a:r>
              <a:rPr lang="en-US" dirty="0"/>
              <a:t>Click icon to add a picture</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10" name="Content Placeholder 9">
            <a:extLst>
              <a:ext uri="{FF2B5EF4-FFF2-40B4-BE49-F238E27FC236}">
                <a16:creationId xmlns:a16="http://schemas.microsoft.com/office/drawing/2014/main" id="{B9920B0F-7FB2-4337-ADF4-6251EE30208E}"/>
              </a:ext>
            </a:extLst>
          </p:cNvPr>
          <p:cNvSpPr>
            <a:spLocks noGrp="1"/>
          </p:cNvSpPr>
          <p:nvPr>
            <p:ph sz="quarter" idx="18"/>
          </p:nvPr>
        </p:nvSpPr>
        <p:spPr>
          <a:xfrm>
            <a:off x="6419850" y="3775075"/>
            <a:ext cx="5426075" cy="2390775"/>
          </a:xfrm>
        </p:spPr>
        <p:txBody>
          <a:bodyPr>
            <a:normAutofit/>
          </a:bodyPr>
          <a:lstStyle>
            <a:lvl1pPr>
              <a:spcBef>
                <a:spcPts val="0"/>
              </a:spcBef>
              <a:spcAft>
                <a:spcPts val="1000"/>
              </a:spcAft>
              <a:defRPr/>
            </a:lvl1pPr>
            <a:lvl2pPr>
              <a:spcAft>
                <a:spcPts val="1000"/>
              </a:spcAf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11">
            <a:extLst>
              <a:ext uri="{FF2B5EF4-FFF2-40B4-BE49-F238E27FC236}">
                <a16:creationId xmlns:a16="http://schemas.microsoft.com/office/drawing/2014/main" id="{C785ABD3-8443-473B-B126-528BAAC7BF84}"/>
              </a:ext>
            </a:extLst>
          </p:cNvPr>
          <p:cNvSpPr>
            <a:spLocks noGrp="1"/>
          </p:cNvSpPr>
          <p:nvPr>
            <p:ph sz="quarter" idx="19"/>
          </p:nvPr>
        </p:nvSpPr>
        <p:spPr>
          <a:xfrm>
            <a:off x="334963" y="5141913"/>
            <a:ext cx="5400675" cy="1023937"/>
          </a:xfrm>
        </p:spPr>
        <p:txBody>
          <a:bodyPr/>
          <a:lstStyle>
            <a:lvl4pPr marL="180000"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360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con and image">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6D8B82AF-35E0-4FA2-BE17-19870B8F384D}"/>
              </a:ext>
            </a:extLst>
          </p:cNvPr>
          <p:cNvSpPr>
            <a:spLocks noGrp="1"/>
          </p:cNvSpPr>
          <p:nvPr>
            <p:ph type="pic" sz="quarter" idx="25"/>
          </p:nvPr>
        </p:nvSpPr>
        <p:spPr>
          <a:xfrm>
            <a:off x="8131175" y="0"/>
            <a:ext cx="4060825" cy="3429000"/>
          </a:xfrm>
        </p:spPr>
        <p:txBody>
          <a:bodyPr/>
          <a:lstStyle/>
          <a:p>
            <a:r>
              <a:rPr lang="en-US"/>
              <a:t>Click icon to add picture</a:t>
            </a:r>
            <a:endParaRPr lang="en-AU"/>
          </a:p>
        </p:txBody>
      </p:sp>
      <p:sp>
        <p:nvSpPr>
          <p:cNvPr id="7" name="Content Placeholder 6">
            <a:extLst>
              <a:ext uri="{FF2B5EF4-FFF2-40B4-BE49-F238E27FC236}">
                <a16:creationId xmlns:a16="http://schemas.microsoft.com/office/drawing/2014/main" id="{C2217B45-75E1-4853-A857-2E90AFE8E6C4}"/>
              </a:ext>
            </a:extLst>
          </p:cNvPr>
          <p:cNvSpPr>
            <a:spLocks noGrp="1"/>
          </p:cNvSpPr>
          <p:nvPr>
            <p:ph sz="quarter" idx="15"/>
          </p:nvPr>
        </p:nvSpPr>
        <p:spPr>
          <a:xfrm>
            <a:off x="680244" y="5319713"/>
            <a:ext cx="2700337" cy="1023936"/>
          </a:xfrm>
        </p:spPr>
        <p:txBody>
          <a:bodyPr>
            <a:noAutofit/>
          </a:bodyPr>
          <a:lstStyle>
            <a:lvl1pPr algn="ctr">
              <a:defRPr b="0">
                <a:solidFill>
                  <a:schemeClr val="tx1"/>
                </a:solidFill>
              </a:defRPr>
            </a:lvl1pPr>
            <a:lvl2pPr algn="ctr">
              <a:defRPr>
                <a:solidFill>
                  <a:schemeClr val="tx1"/>
                </a:solidFill>
              </a:defRPr>
            </a:lvl2pPr>
          </a:lstStyle>
          <a:p>
            <a:pPr lvl="0"/>
            <a:r>
              <a:rPr lang="en-US"/>
              <a:t>Click to edit Master text styles</a:t>
            </a:r>
          </a:p>
          <a:p>
            <a:pPr lvl="1"/>
            <a:r>
              <a:rPr lang="en-US"/>
              <a:t>Second level</a:t>
            </a:r>
          </a:p>
        </p:txBody>
      </p:sp>
      <p:sp>
        <p:nvSpPr>
          <p:cNvPr id="20" name="Content Placeholder 6">
            <a:extLst>
              <a:ext uri="{FF2B5EF4-FFF2-40B4-BE49-F238E27FC236}">
                <a16:creationId xmlns:a16="http://schemas.microsoft.com/office/drawing/2014/main" id="{5F8C1B65-B895-4F75-83B1-C5387F170BFB}"/>
              </a:ext>
            </a:extLst>
          </p:cNvPr>
          <p:cNvSpPr>
            <a:spLocks noGrp="1"/>
          </p:cNvSpPr>
          <p:nvPr>
            <p:ph sz="quarter" idx="22"/>
          </p:nvPr>
        </p:nvSpPr>
        <p:spPr>
          <a:xfrm>
            <a:off x="8811419" y="5319713"/>
            <a:ext cx="2700337" cy="1023936"/>
          </a:xfrm>
        </p:spPr>
        <p:txBody>
          <a:bodyPr>
            <a:noAutofit/>
          </a:bodyPr>
          <a:lstStyle>
            <a:lvl1pPr algn="ctr">
              <a:defRPr b="0">
                <a:solidFill>
                  <a:schemeClr val="tx1"/>
                </a:solidFill>
              </a:defRPr>
            </a:lvl1pPr>
            <a:lvl2pPr algn="ctr">
              <a:defRPr>
                <a:solidFill>
                  <a:schemeClr val="tx1"/>
                </a:solidFill>
              </a:defRPr>
            </a:lvl2pPr>
          </a:lstStyle>
          <a:p>
            <a:pPr lvl="0"/>
            <a:r>
              <a:rPr lang="en-US"/>
              <a:t>Click to edit Master text styles</a:t>
            </a:r>
          </a:p>
          <a:p>
            <a:pPr lvl="1"/>
            <a:r>
              <a:rPr lang="en-US"/>
              <a:t>Second level</a:t>
            </a:r>
          </a:p>
        </p:txBody>
      </p:sp>
      <p:sp>
        <p:nvSpPr>
          <p:cNvPr id="21" name="Content Placeholder 6">
            <a:extLst>
              <a:ext uri="{FF2B5EF4-FFF2-40B4-BE49-F238E27FC236}">
                <a16:creationId xmlns:a16="http://schemas.microsoft.com/office/drawing/2014/main" id="{1BA66062-5591-4674-B834-B7A017363A56}"/>
              </a:ext>
            </a:extLst>
          </p:cNvPr>
          <p:cNvSpPr>
            <a:spLocks noGrp="1"/>
          </p:cNvSpPr>
          <p:nvPr>
            <p:ph sz="quarter" idx="23"/>
          </p:nvPr>
        </p:nvSpPr>
        <p:spPr>
          <a:xfrm>
            <a:off x="4745832" y="1886745"/>
            <a:ext cx="2700337" cy="1023936"/>
          </a:xfrm>
        </p:spPr>
        <p:txBody>
          <a:bodyPr>
            <a:noAutofit/>
          </a:bodyPr>
          <a:lstStyle>
            <a:lvl1pPr algn="ctr">
              <a:defRPr b="0">
                <a:solidFill>
                  <a:schemeClr val="tx1"/>
                </a:solidFill>
              </a:defRPr>
            </a:lvl1pPr>
            <a:lvl2pPr algn="ctr">
              <a:defRPr>
                <a:solidFill>
                  <a:schemeClr val="tx1"/>
                </a:solidFill>
              </a:defRPr>
            </a:lvl2pPr>
          </a:lstStyle>
          <a:p>
            <a:pPr lvl="0"/>
            <a:r>
              <a:rPr lang="en-US"/>
              <a:t>Click to edit Master text styles</a:t>
            </a:r>
          </a:p>
          <a:p>
            <a:pPr lvl="1"/>
            <a:r>
              <a:rPr lang="en-US"/>
              <a:t>Second level</a:t>
            </a:r>
          </a:p>
        </p:txBody>
      </p:sp>
      <p:sp>
        <p:nvSpPr>
          <p:cNvPr id="4" name="Picture Placeholder 3">
            <a:extLst>
              <a:ext uri="{FF2B5EF4-FFF2-40B4-BE49-F238E27FC236}">
                <a16:creationId xmlns:a16="http://schemas.microsoft.com/office/drawing/2014/main" id="{05FCDC5B-F945-4407-9652-0304ED4785D3}"/>
              </a:ext>
            </a:extLst>
          </p:cNvPr>
          <p:cNvSpPr>
            <a:spLocks noGrp="1"/>
          </p:cNvSpPr>
          <p:nvPr>
            <p:ph type="pic" sz="quarter" idx="24"/>
          </p:nvPr>
        </p:nvSpPr>
        <p:spPr>
          <a:xfrm>
            <a:off x="0" y="0"/>
            <a:ext cx="4060825" cy="3429000"/>
          </a:xfrm>
          <a:solidFill>
            <a:schemeClr val="bg2"/>
          </a:solidFill>
        </p:spPr>
        <p:txBody>
          <a:bodyPr anchor="ctr"/>
          <a:lstStyle>
            <a:lvl1pPr algn="ctr">
              <a:defRPr/>
            </a:lvl1pPr>
          </a:lstStyle>
          <a:p>
            <a:r>
              <a:rPr lang="en-US"/>
              <a:t>Click icon to add picture</a:t>
            </a:r>
            <a:endParaRPr lang="en-AU"/>
          </a:p>
        </p:txBody>
      </p:sp>
      <p:sp>
        <p:nvSpPr>
          <p:cNvPr id="14" name="Picture Placeholder 3">
            <a:extLst>
              <a:ext uri="{FF2B5EF4-FFF2-40B4-BE49-F238E27FC236}">
                <a16:creationId xmlns:a16="http://schemas.microsoft.com/office/drawing/2014/main" id="{CCE968BF-DE69-4F38-9EE6-0A8D676368F9}"/>
              </a:ext>
            </a:extLst>
          </p:cNvPr>
          <p:cNvSpPr>
            <a:spLocks noGrp="1"/>
          </p:cNvSpPr>
          <p:nvPr>
            <p:ph type="pic" sz="quarter" idx="26"/>
          </p:nvPr>
        </p:nvSpPr>
        <p:spPr>
          <a:xfrm>
            <a:off x="8131175" y="0"/>
            <a:ext cx="4060825" cy="3429000"/>
          </a:xfrm>
          <a:solidFill>
            <a:schemeClr val="bg2"/>
          </a:solidFill>
        </p:spPr>
        <p:txBody>
          <a:bodyPr anchor="ctr"/>
          <a:lstStyle>
            <a:lvl1pPr algn="ctr">
              <a:defRPr/>
            </a:lvl1pPr>
          </a:lstStyle>
          <a:p>
            <a:r>
              <a:rPr lang="en-US"/>
              <a:t>Click icon to add picture</a:t>
            </a:r>
            <a:endParaRPr lang="en-AU"/>
          </a:p>
        </p:txBody>
      </p:sp>
      <p:sp>
        <p:nvSpPr>
          <p:cNvPr id="15" name="Picture Placeholder 3">
            <a:extLst>
              <a:ext uri="{FF2B5EF4-FFF2-40B4-BE49-F238E27FC236}">
                <a16:creationId xmlns:a16="http://schemas.microsoft.com/office/drawing/2014/main" id="{83D9B161-62BC-4570-9201-B83AAFA7A5AC}"/>
              </a:ext>
            </a:extLst>
          </p:cNvPr>
          <p:cNvSpPr>
            <a:spLocks noGrp="1"/>
          </p:cNvSpPr>
          <p:nvPr>
            <p:ph type="pic" sz="quarter" idx="27"/>
          </p:nvPr>
        </p:nvSpPr>
        <p:spPr>
          <a:xfrm>
            <a:off x="4065588" y="3429000"/>
            <a:ext cx="4060825" cy="3429000"/>
          </a:xfrm>
          <a:solidFill>
            <a:schemeClr val="bg2"/>
          </a:solidFill>
        </p:spPr>
        <p:txBody>
          <a:bodyPr anchor="ctr"/>
          <a:lstStyle>
            <a:lvl1pPr algn="ctr">
              <a:defRPr/>
            </a:lvl1pPr>
          </a:lstStyle>
          <a:p>
            <a:r>
              <a:rPr lang="en-US"/>
              <a:t>Click icon to add picture</a:t>
            </a:r>
            <a:endParaRPr lang="en-AU"/>
          </a:p>
        </p:txBody>
      </p:sp>
    </p:spTree>
    <p:extLst>
      <p:ext uri="{BB962C8B-B14F-4D97-AF65-F5344CB8AC3E}">
        <p14:creationId xmlns:p14="http://schemas.microsoft.com/office/powerpoint/2010/main" val="31890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our icons and image">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03CB2C6A-55FE-4E8D-B86E-AA330880A084}"/>
              </a:ext>
            </a:extLst>
          </p:cNvPr>
          <p:cNvSpPr>
            <a:spLocks noGrp="1"/>
          </p:cNvSpPr>
          <p:nvPr>
            <p:ph type="pic" sz="quarter" idx="19" hasCustomPrompt="1"/>
          </p:nvPr>
        </p:nvSpPr>
        <p:spPr>
          <a:xfrm>
            <a:off x="0" y="0"/>
            <a:ext cx="12192000" cy="3429000"/>
          </a:xfrm>
          <a:solidFill>
            <a:srgbClr val="E6E6E6"/>
          </a:solidFill>
        </p:spPr>
        <p:txBody>
          <a:bodyPr anchor="ctr"/>
          <a:lstStyle>
            <a:lvl1pPr algn="ctr">
              <a:defRPr/>
            </a:lvl1pPr>
          </a:lstStyle>
          <a:p>
            <a:r>
              <a:rPr lang="en-US" dirty="0"/>
              <a:t>Click icon to add a picture and </a:t>
            </a:r>
            <a:br>
              <a:rPr lang="en-US" dirty="0"/>
            </a:br>
            <a:r>
              <a:rPr lang="en-US" dirty="0"/>
              <a:t>then ‘send to back’ to add title</a:t>
            </a:r>
          </a:p>
          <a:p>
            <a:endParaRPr lang="en-US" dirty="0"/>
          </a:p>
          <a:p>
            <a:endParaRPr lang="en-US" dirty="0"/>
          </a:p>
          <a:p>
            <a:endParaRPr lang="en-US" dirty="0"/>
          </a:p>
        </p:txBody>
      </p:sp>
      <p:sp>
        <p:nvSpPr>
          <p:cNvPr id="28" name="Text Placeholder 5">
            <a:extLst>
              <a:ext uri="{FF2B5EF4-FFF2-40B4-BE49-F238E27FC236}">
                <a16:creationId xmlns:a16="http://schemas.microsoft.com/office/drawing/2014/main" id="{90073F25-F62C-49BA-90CA-6E1BF5B85264}"/>
              </a:ext>
            </a:extLst>
          </p:cNvPr>
          <p:cNvSpPr>
            <a:spLocks noGrp="1"/>
          </p:cNvSpPr>
          <p:nvPr>
            <p:ph type="body" sz="quarter" idx="29"/>
          </p:nvPr>
        </p:nvSpPr>
        <p:spPr>
          <a:xfrm>
            <a:off x="339019" y="4806951"/>
            <a:ext cx="2339975" cy="1366838"/>
          </a:xfrm>
        </p:spPr>
        <p:txBody>
          <a:bodyPr/>
          <a:lstStyle>
            <a:lvl1pPr algn="ctr">
              <a:spcBef>
                <a:spcPts val="0"/>
              </a:spcBef>
              <a:defRPr/>
            </a:lvl1pPr>
            <a:lvl2pPr algn="ctr">
              <a:spcAft>
                <a:spcPts val="1000"/>
              </a:spcAft>
              <a:defRPr/>
            </a:lvl2pPr>
            <a:lvl3pPr marL="0" indent="0">
              <a:buNone/>
              <a:defRPr/>
            </a:lvl3pPr>
          </a:lstStyle>
          <a:p>
            <a:pPr lvl="0"/>
            <a:r>
              <a:rPr lang="en-US"/>
              <a:t>Click to edit Master text styles</a:t>
            </a:r>
          </a:p>
          <a:p>
            <a:pPr lvl="1"/>
            <a:r>
              <a:rPr lang="en-US"/>
              <a:t>Second level</a:t>
            </a:r>
          </a:p>
        </p:txBody>
      </p:sp>
      <p:sp>
        <p:nvSpPr>
          <p:cNvPr id="11" name="Text Placeholder 7">
            <a:extLst>
              <a:ext uri="{FF2B5EF4-FFF2-40B4-BE49-F238E27FC236}">
                <a16:creationId xmlns:a16="http://schemas.microsoft.com/office/drawing/2014/main" id="{858C9D5A-4140-4743-BF74-B377B77640C1}"/>
              </a:ext>
            </a:extLst>
          </p:cNvPr>
          <p:cNvSpPr>
            <a:spLocks noGrp="1"/>
          </p:cNvSpPr>
          <p:nvPr>
            <p:ph type="body" sz="quarter" idx="14" hasCustomPrompt="1"/>
          </p:nvPr>
        </p:nvSpPr>
        <p:spPr>
          <a:xfrm>
            <a:off x="339019" y="2298484"/>
            <a:ext cx="5396620" cy="861774"/>
          </a:xfrm>
        </p:spPr>
        <p:txBody>
          <a:bodyPr wrap="square" anchor="b">
            <a:spAutoFit/>
          </a:bodyPr>
          <a:lstStyle>
            <a:lvl1pPr>
              <a:lnSpc>
                <a:spcPct val="90000"/>
              </a:lnSpc>
              <a:spcBef>
                <a:spcPts val="0"/>
              </a:spcBef>
              <a:spcAft>
                <a:spcPts val="0"/>
              </a:spcAft>
              <a:defRPr sz="4000" b="1">
                <a:solidFill>
                  <a:schemeClr val="bg1"/>
                </a:solidFill>
                <a:latin typeface="+mj-lt"/>
              </a:defRPr>
            </a:lvl1pPr>
            <a:lvl2pPr>
              <a:spcBef>
                <a:spcPts val="0"/>
              </a:spcBef>
              <a:spcAft>
                <a:spcPts val="0"/>
              </a:spcAft>
              <a:defRPr sz="2000">
                <a:solidFill>
                  <a:schemeClr val="bg1"/>
                </a:solidFill>
                <a:latin typeface="+mj-lt"/>
              </a:defRPr>
            </a:lvl2pPr>
            <a:lvl3pPr marL="0" indent="0">
              <a:buNone/>
              <a:defRPr/>
            </a:lvl3pPr>
          </a:lstStyle>
          <a:p>
            <a:pPr lvl="0"/>
            <a:r>
              <a:rPr lang="en-US" dirty="0"/>
              <a:t>Slide title</a:t>
            </a:r>
          </a:p>
          <a:p>
            <a:pPr lvl="1"/>
            <a:r>
              <a:rPr lang="en-US" dirty="0"/>
              <a:t>Slide subtitle</a:t>
            </a:r>
          </a:p>
        </p:txBody>
      </p:sp>
      <p:sp>
        <p:nvSpPr>
          <p:cNvPr id="9" name="Text Placeholder 5">
            <a:extLst>
              <a:ext uri="{FF2B5EF4-FFF2-40B4-BE49-F238E27FC236}">
                <a16:creationId xmlns:a16="http://schemas.microsoft.com/office/drawing/2014/main" id="{6D664AAE-9698-4373-AA73-D3A0EE79378F}"/>
              </a:ext>
            </a:extLst>
          </p:cNvPr>
          <p:cNvSpPr>
            <a:spLocks noGrp="1"/>
          </p:cNvSpPr>
          <p:nvPr>
            <p:ph type="body" sz="quarter" idx="30"/>
          </p:nvPr>
        </p:nvSpPr>
        <p:spPr>
          <a:xfrm>
            <a:off x="3394134" y="4806951"/>
            <a:ext cx="2339975" cy="1366838"/>
          </a:xfrm>
        </p:spPr>
        <p:txBody>
          <a:bodyPr/>
          <a:lstStyle>
            <a:lvl1pPr algn="ctr">
              <a:spcBef>
                <a:spcPts val="0"/>
              </a:spcBef>
              <a:defRPr/>
            </a:lvl1pPr>
            <a:lvl2pPr algn="ctr">
              <a:spcAft>
                <a:spcPts val="1000"/>
              </a:spcAft>
              <a:defRPr/>
            </a:lvl2pPr>
            <a:lvl3pPr marL="0" indent="0">
              <a:buNone/>
              <a:defRPr/>
            </a:lvl3pPr>
          </a:lstStyle>
          <a:p>
            <a:pPr lvl="0"/>
            <a:r>
              <a:rPr lang="en-US"/>
              <a:t>Click to edit Master text styles</a:t>
            </a:r>
          </a:p>
          <a:p>
            <a:pPr lvl="1"/>
            <a:r>
              <a:rPr lang="en-US"/>
              <a:t>Second level</a:t>
            </a:r>
          </a:p>
        </p:txBody>
      </p:sp>
      <p:sp>
        <p:nvSpPr>
          <p:cNvPr id="12" name="Text Placeholder 5">
            <a:extLst>
              <a:ext uri="{FF2B5EF4-FFF2-40B4-BE49-F238E27FC236}">
                <a16:creationId xmlns:a16="http://schemas.microsoft.com/office/drawing/2014/main" id="{71B0E3FF-E7A0-4083-A3BD-01BD3B32ED50}"/>
              </a:ext>
            </a:extLst>
          </p:cNvPr>
          <p:cNvSpPr>
            <a:spLocks noGrp="1"/>
          </p:cNvSpPr>
          <p:nvPr>
            <p:ph type="body" sz="quarter" idx="31"/>
          </p:nvPr>
        </p:nvSpPr>
        <p:spPr>
          <a:xfrm>
            <a:off x="6449249" y="4806951"/>
            <a:ext cx="2339975" cy="1366838"/>
          </a:xfrm>
        </p:spPr>
        <p:txBody>
          <a:bodyPr/>
          <a:lstStyle>
            <a:lvl1pPr algn="ctr">
              <a:spcBef>
                <a:spcPts val="0"/>
              </a:spcBef>
              <a:defRPr/>
            </a:lvl1pPr>
            <a:lvl2pPr algn="ctr">
              <a:spcAft>
                <a:spcPts val="1000"/>
              </a:spcAft>
              <a:defRPr/>
            </a:lvl2pPr>
            <a:lvl3pPr marL="0" indent="0">
              <a:buNone/>
              <a:defRPr/>
            </a:lvl3pPr>
          </a:lstStyle>
          <a:p>
            <a:pPr lvl="0"/>
            <a:r>
              <a:rPr lang="en-US"/>
              <a:t>Click to edit Master text styles</a:t>
            </a:r>
          </a:p>
          <a:p>
            <a:pPr lvl="1"/>
            <a:r>
              <a:rPr lang="en-US"/>
              <a:t>Second level</a:t>
            </a:r>
          </a:p>
        </p:txBody>
      </p:sp>
      <p:sp>
        <p:nvSpPr>
          <p:cNvPr id="13" name="Text Placeholder 5">
            <a:extLst>
              <a:ext uri="{FF2B5EF4-FFF2-40B4-BE49-F238E27FC236}">
                <a16:creationId xmlns:a16="http://schemas.microsoft.com/office/drawing/2014/main" id="{2D0C66D7-9B59-4B7A-A2D4-6A4D3AAAFBFC}"/>
              </a:ext>
            </a:extLst>
          </p:cNvPr>
          <p:cNvSpPr>
            <a:spLocks noGrp="1"/>
          </p:cNvSpPr>
          <p:nvPr>
            <p:ph type="body" sz="quarter" idx="32"/>
          </p:nvPr>
        </p:nvSpPr>
        <p:spPr>
          <a:xfrm>
            <a:off x="9504363" y="4806951"/>
            <a:ext cx="2339975" cy="1366838"/>
          </a:xfrm>
        </p:spPr>
        <p:txBody>
          <a:bodyPr/>
          <a:lstStyle>
            <a:lvl1pPr algn="ctr">
              <a:spcBef>
                <a:spcPts val="0"/>
              </a:spcBef>
              <a:defRPr/>
            </a:lvl1pPr>
            <a:lvl2pPr algn="ctr">
              <a:spcAft>
                <a:spcPts val="1000"/>
              </a:spcAft>
              <a:defRPr/>
            </a:lvl2pPr>
            <a:lvl3pPr marL="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5956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slide_block colour">
    <p:bg>
      <p:bgPr>
        <a:solidFill>
          <a:schemeClr val="bg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1" y="4464050"/>
            <a:ext cx="9968009" cy="2393949"/>
          </a:xfrm>
          <a:solidFill>
            <a:schemeClr val="accent1"/>
          </a:solidFill>
          <a:ln w="12700">
            <a:noFill/>
          </a:ln>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9968009" y="0"/>
            <a:ext cx="2223991" cy="4464050"/>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3642040"/>
            <a:ext cx="7110894" cy="691835"/>
          </a:xfrm>
        </p:spPr>
        <p:txBody>
          <a:bodyPr wrap="square">
            <a:normAutofit/>
          </a:bodyPr>
          <a:lstStyle>
            <a:lvl1pPr>
              <a:lnSpc>
                <a:spcPct val="90000"/>
              </a:lnSpc>
              <a:spcBef>
                <a:spcPts val="0"/>
              </a:spcBef>
              <a:spcAft>
                <a:spcPts val="0"/>
              </a:spcAft>
              <a:defRPr sz="4000" b="1">
                <a:solidFill>
                  <a:schemeClr val="tx2"/>
                </a:solidFill>
                <a:latin typeface="+mj-lt"/>
              </a:defRPr>
            </a:lvl1pPr>
            <a:lvl2pPr>
              <a:spcBef>
                <a:spcPts val="600"/>
              </a:spcBef>
              <a:defRPr sz="2100">
                <a:solidFill>
                  <a:schemeClr val="bg1"/>
                </a:solidFill>
                <a:latin typeface="+mj-lt"/>
              </a:defRPr>
            </a:lvl2pPr>
            <a:lvl3pPr marL="0" indent="0">
              <a:buNone/>
              <a:defRPr/>
            </a:lvl3pPr>
          </a:lstStyle>
          <a:p>
            <a:pPr lvl="0"/>
            <a:r>
              <a:rPr lang="en-US" dirty="0"/>
              <a:t>Thank you</a:t>
            </a:r>
          </a:p>
        </p:txBody>
      </p:sp>
      <p:sp>
        <p:nvSpPr>
          <p:cNvPr id="6" name="Text Placeholder 13">
            <a:extLst>
              <a:ext uri="{FF2B5EF4-FFF2-40B4-BE49-F238E27FC236}">
                <a16:creationId xmlns:a16="http://schemas.microsoft.com/office/drawing/2014/main" id="{9C39B05F-D10D-47F6-8B4A-DB72CD552D8E}"/>
              </a:ext>
            </a:extLst>
          </p:cNvPr>
          <p:cNvSpPr>
            <a:spLocks noGrp="1" noChangeAspect="1"/>
          </p:cNvSpPr>
          <p:nvPr>
            <p:ph type="body" sz="quarter" idx="16"/>
          </p:nvPr>
        </p:nvSpPr>
        <p:spPr>
          <a:xfrm>
            <a:off x="340832"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72093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slide_dark block colour">
    <p:bg>
      <p:bgPr>
        <a:solidFill>
          <a:schemeClr val="tx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1" y="4464050"/>
            <a:ext cx="9968009" cy="2393949"/>
          </a:xfrm>
          <a:solidFill>
            <a:schemeClr val="accent1"/>
          </a:solidFill>
          <a:ln w="12700">
            <a:noFill/>
          </a:ln>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9968009" y="0"/>
            <a:ext cx="2223991" cy="4464050"/>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3642040"/>
            <a:ext cx="7110894" cy="691835"/>
          </a:xfrm>
        </p:spPr>
        <p:txBody>
          <a:bodyPr wrap="square">
            <a:normAutofit/>
          </a:bodyPr>
          <a:lstStyle>
            <a:lvl1pPr>
              <a:lnSpc>
                <a:spcPct val="90000"/>
              </a:lnSpc>
              <a:spcBef>
                <a:spcPts val="0"/>
              </a:spcBef>
              <a:spcAft>
                <a:spcPts val="0"/>
              </a:spcAft>
              <a:defRPr sz="4000" b="1">
                <a:solidFill>
                  <a:schemeClr val="bg1"/>
                </a:solidFill>
                <a:latin typeface="+mj-lt"/>
              </a:defRPr>
            </a:lvl1pPr>
            <a:lvl2pPr>
              <a:spcBef>
                <a:spcPts val="600"/>
              </a:spcBef>
              <a:defRPr sz="2100">
                <a:solidFill>
                  <a:schemeClr val="bg1"/>
                </a:solidFill>
                <a:latin typeface="+mj-lt"/>
              </a:defRPr>
            </a:lvl2pPr>
            <a:lvl3pPr marL="0" indent="0">
              <a:buNone/>
              <a:defRPr/>
            </a:lvl3pPr>
          </a:lstStyle>
          <a:p>
            <a:pPr lvl="0"/>
            <a:r>
              <a:rPr lang="en-US" dirty="0"/>
              <a:t>Thank you</a:t>
            </a:r>
          </a:p>
        </p:txBody>
      </p:sp>
      <p:sp>
        <p:nvSpPr>
          <p:cNvPr id="9" name="Text Placeholder 13">
            <a:extLst>
              <a:ext uri="{FF2B5EF4-FFF2-40B4-BE49-F238E27FC236}">
                <a16:creationId xmlns:a16="http://schemas.microsoft.com/office/drawing/2014/main" id="{FFFA74EA-4311-422C-AE4C-2379E681B7F0}"/>
              </a:ext>
            </a:extLst>
          </p:cNvPr>
          <p:cNvSpPr>
            <a:spLocks noGrp="1" noChangeAspect="1"/>
          </p:cNvSpPr>
          <p:nvPr>
            <p:ph type="body" sz="quarter" idx="16"/>
          </p:nvPr>
        </p:nvSpPr>
        <p:spPr>
          <a:xfrm>
            <a:off x="340834"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17299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sp>
        <p:nvSpPr>
          <p:cNvPr id="19" name="Text Placeholder 19">
            <a:extLst>
              <a:ext uri="{FF2B5EF4-FFF2-40B4-BE49-F238E27FC236}">
                <a16:creationId xmlns:a16="http://schemas.microsoft.com/office/drawing/2014/main" id="{C57FBC43-5F0C-470C-AA67-E40C2E92F3EE}"/>
              </a:ext>
            </a:extLst>
          </p:cNvPr>
          <p:cNvSpPr>
            <a:spLocks noGrp="1"/>
          </p:cNvSpPr>
          <p:nvPr>
            <p:ph type="body" sz="quarter" idx="18"/>
          </p:nvPr>
        </p:nvSpPr>
        <p:spPr>
          <a:xfrm>
            <a:off x="6096000" y="3775075"/>
            <a:ext cx="4215256" cy="3082924"/>
          </a:xfrm>
          <a:solidFill>
            <a:schemeClr val="accent1"/>
          </a:solidFill>
          <a:ln w="15875">
            <a:noFill/>
          </a:ln>
        </p:spPr>
        <p:txBody>
          <a:bodyPr/>
          <a:lstStyle>
            <a:lvl1pPr>
              <a:defRPr>
                <a:noFill/>
              </a:defRPr>
            </a:lvl1pPr>
          </a:lstStyle>
          <a:p>
            <a:pPr lvl="0"/>
            <a:r>
              <a:rPr lang="en-US"/>
              <a:t>Click to edit Master text styles</a:t>
            </a:r>
          </a:p>
        </p:txBody>
      </p:sp>
      <p:sp>
        <p:nvSpPr>
          <p:cNvPr id="21" name="Text Placeholder 21">
            <a:extLst>
              <a:ext uri="{FF2B5EF4-FFF2-40B4-BE49-F238E27FC236}">
                <a16:creationId xmlns:a16="http://schemas.microsoft.com/office/drawing/2014/main" id="{83AA571D-F28E-4C85-BD9A-89F12FBCB1E5}"/>
              </a:ext>
            </a:extLst>
          </p:cNvPr>
          <p:cNvSpPr>
            <a:spLocks noGrp="1"/>
          </p:cNvSpPr>
          <p:nvPr>
            <p:ph type="body" sz="quarter" idx="19"/>
          </p:nvPr>
        </p:nvSpPr>
        <p:spPr>
          <a:xfrm>
            <a:off x="10311256" y="0"/>
            <a:ext cx="1880744" cy="3775076"/>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4509227"/>
            <a:ext cx="5382106" cy="1703388"/>
          </a:xfrm>
        </p:spPr>
        <p:txBody>
          <a:bodyPr wrap="square" anchor="b">
            <a:noAutofit/>
          </a:bodyPr>
          <a:lstStyle>
            <a:lvl1pPr>
              <a:lnSpc>
                <a:spcPct val="90000"/>
              </a:lnSpc>
              <a:spcBef>
                <a:spcPts val="0"/>
              </a:spcBef>
              <a:spcAft>
                <a:spcPts val="0"/>
              </a:spcAft>
              <a:defRPr sz="4000" b="1">
                <a:solidFill>
                  <a:schemeClr val="tx1"/>
                </a:solidFill>
                <a:latin typeface="+mj-lt"/>
              </a:defRPr>
            </a:lvl1pPr>
            <a:lvl2pPr>
              <a:spcBef>
                <a:spcPts val="600"/>
              </a:spcBef>
              <a:defRPr sz="2000">
                <a:solidFill>
                  <a:schemeClr val="tx1"/>
                </a:solidFill>
                <a:latin typeface="+mj-lt"/>
              </a:defRPr>
            </a:lvl2pPr>
            <a:lvl3pPr marL="0" indent="0">
              <a:buNone/>
              <a:defRPr/>
            </a:lvl3pPr>
          </a:lstStyle>
          <a:p>
            <a:pPr lvl="0"/>
            <a:r>
              <a:rPr lang="en-US" dirty="0"/>
              <a:t>This is a divider title on up to two lines</a:t>
            </a:r>
          </a:p>
          <a:p>
            <a:pPr lvl="1"/>
            <a:r>
              <a:rPr lang="en-US" dirty="0"/>
              <a:t>Subtitle here if necessary or delete  </a:t>
            </a:r>
          </a:p>
        </p:txBody>
      </p:sp>
      <p:sp>
        <p:nvSpPr>
          <p:cNvPr id="6" name="Text Placeholder 13">
            <a:extLst>
              <a:ext uri="{FF2B5EF4-FFF2-40B4-BE49-F238E27FC236}">
                <a16:creationId xmlns:a16="http://schemas.microsoft.com/office/drawing/2014/main" id="{132560C2-1F9D-4867-AA0E-F36EE855D41A}"/>
              </a:ext>
            </a:extLst>
          </p:cNvPr>
          <p:cNvSpPr>
            <a:spLocks noGrp="1" noChangeAspect="1"/>
          </p:cNvSpPr>
          <p:nvPr>
            <p:ph type="body" sz="quarter" idx="16"/>
          </p:nvPr>
        </p:nvSpPr>
        <p:spPr>
          <a:xfrm>
            <a:off x="340832"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148655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_Keyline Image_Dark">
    <p:bg>
      <p:bgPr>
        <a:solidFill>
          <a:schemeClr val="tx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0" y="3775074"/>
            <a:ext cx="10311256" cy="3082925"/>
          </a:xfrm>
          <a:ln w="12700">
            <a:solidFill>
              <a:schemeClr val="bg1"/>
            </a:solidFill>
          </a:ln>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10311256" y="0"/>
            <a:ext cx="1880744" cy="3775076"/>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4112394"/>
            <a:ext cx="7110894" cy="1708969"/>
          </a:xfrm>
        </p:spPr>
        <p:txBody>
          <a:bodyPr wrap="square">
            <a:normAutofit/>
          </a:bodyPr>
          <a:lstStyle>
            <a:lvl1pPr>
              <a:lnSpc>
                <a:spcPct val="90000"/>
              </a:lnSpc>
              <a:spcBef>
                <a:spcPts val="0"/>
              </a:spcBef>
              <a:spcAft>
                <a:spcPts val="0"/>
              </a:spcAft>
              <a:defRPr sz="4000" b="1">
                <a:solidFill>
                  <a:schemeClr val="bg1"/>
                </a:solidFill>
                <a:latin typeface="+mj-lt"/>
              </a:defRPr>
            </a:lvl1pPr>
            <a:lvl2pPr>
              <a:spcBef>
                <a:spcPts val="600"/>
              </a:spcBef>
              <a:defRPr sz="2000">
                <a:solidFill>
                  <a:schemeClr val="bg1"/>
                </a:solidFill>
                <a:latin typeface="+mj-lt"/>
              </a:defRPr>
            </a:lvl2pPr>
            <a:lvl3pPr marL="0" indent="0">
              <a:buNone/>
              <a:defRPr/>
            </a:lvl3pPr>
          </a:lstStyle>
          <a:p>
            <a:pPr lvl="0"/>
            <a:r>
              <a:rPr lang="en-US" dirty="0"/>
              <a:t>Presentation heading goes </a:t>
            </a:r>
            <a:br>
              <a:rPr lang="en-US" dirty="0"/>
            </a:br>
            <a:r>
              <a:rPr lang="en-US" dirty="0"/>
              <a:t>on a maximum of two lines</a:t>
            </a:r>
          </a:p>
          <a:p>
            <a:pPr lvl="1"/>
            <a:r>
              <a:rPr lang="en-US" dirty="0"/>
              <a:t>Presentation subtitle goes here at half the title size</a:t>
            </a:r>
          </a:p>
        </p:txBody>
      </p:sp>
      <p:sp>
        <p:nvSpPr>
          <p:cNvPr id="10" name="Text Placeholder 9">
            <a:extLst>
              <a:ext uri="{FF2B5EF4-FFF2-40B4-BE49-F238E27FC236}">
                <a16:creationId xmlns:a16="http://schemas.microsoft.com/office/drawing/2014/main" id="{EDAA9458-D800-47DB-A560-6845809528D6}"/>
              </a:ext>
            </a:extLst>
          </p:cNvPr>
          <p:cNvSpPr>
            <a:spLocks noGrp="1"/>
          </p:cNvSpPr>
          <p:nvPr>
            <p:ph type="body" sz="quarter" idx="15" hasCustomPrompt="1"/>
          </p:nvPr>
        </p:nvSpPr>
        <p:spPr>
          <a:xfrm>
            <a:off x="354013" y="6340475"/>
            <a:ext cx="7110412" cy="184150"/>
          </a:xfrm>
        </p:spPr>
        <p:txBody>
          <a:bodyPr anchor="b"/>
          <a:lstStyle>
            <a:lvl1pPr>
              <a:spcBef>
                <a:spcPts val="0"/>
              </a:spcBef>
              <a:defRPr b="0">
                <a:solidFill>
                  <a:schemeClr val="bg1"/>
                </a:solidFill>
                <a:latin typeface="+mn-lt"/>
              </a:defRPr>
            </a:lvl1pPr>
            <a:lvl3pPr marL="0" indent="0">
              <a:buNone/>
              <a:defRPr/>
            </a:lvl3pPr>
          </a:lstStyle>
          <a:p>
            <a:pPr lvl="0"/>
            <a:r>
              <a:rPr lang="en-US" dirty="0"/>
              <a:t>Presenter Name  |  Role Title</a:t>
            </a:r>
          </a:p>
        </p:txBody>
      </p:sp>
      <p:sp>
        <p:nvSpPr>
          <p:cNvPr id="17" name="Text Placeholder 9">
            <a:extLst>
              <a:ext uri="{FF2B5EF4-FFF2-40B4-BE49-F238E27FC236}">
                <a16:creationId xmlns:a16="http://schemas.microsoft.com/office/drawing/2014/main" id="{07B64A05-8B27-4461-BC80-FC57E6421A85}"/>
              </a:ext>
            </a:extLst>
          </p:cNvPr>
          <p:cNvSpPr>
            <a:spLocks noGrp="1"/>
          </p:cNvSpPr>
          <p:nvPr>
            <p:ph type="body" sz="quarter" idx="17" hasCustomPrompt="1"/>
          </p:nvPr>
        </p:nvSpPr>
        <p:spPr>
          <a:xfrm>
            <a:off x="8396288" y="6340475"/>
            <a:ext cx="1514696" cy="184150"/>
          </a:xfrm>
        </p:spPr>
        <p:txBody>
          <a:bodyPr anchor="b"/>
          <a:lstStyle>
            <a:lvl1pPr algn="r">
              <a:spcBef>
                <a:spcPts val="0"/>
              </a:spcBef>
              <a:defRPr b="0">
                <a:solidFill>
                  <a:schemeClr val="bg1"/>
                </a:solidFill>
                <a:latin typeface="+mn-lt"/>
              </a:defRPr>
            </a:lvl1pPr>
            <a:lvl3pPr marL="0" indent="0">
              <a:buNone/>
              <a:defRPr/>
            </a:lvl3pPr>
          </a:lstStyle>
          <a:p>
            <a:pPr lvl="0"/>
            <a:r>
              <a:rPr lang="en-US" dirty="0"/>
              <a:t>3.9.2019</a:t>
            </a:r>
          </a:p>
        </p:txBody>
      </p:sp>
      <p:sp>
        <p:nvSpPr>
          <p:cNvPr id="6" name="Picture Placeholder 5">
            <a:extLst>
              <a:ext uri="{FF2B5EF4-FFF2-40B4-BE49-F238E27FC236}">
                <a16:creationId xmlns:a16="http://schemas.microsoft.com/office/drawing/2014/main" id="{02C4A05D-A203-4486-9E61-29AC627DD466}"/>
              </a:ext>
            </a:extLst>
          </p:cNvPr>
          <p:cNvSpPr>
            <a:spLocks noGrp="1"/>
          </p:cNvSpPr>
          <p:nvPr>
            <p:ph type="pic" sz="quarter" idx="10" hasCustomPrompt="1"/>
          </p:nvPr>
        </p:nvSpPr>
        <p:spPr>
          <a:xfrm>
            <a:off x="0" y="0"/>
            <a:ext cx="12192000" cy="6858000"/>
          </a:xfrm>
          <a:noFill/>
        </p:spPr>
        <p:txBody>
          <a:bodyPr anchor="ctr"/>
          <a:lstStyle>
            <a:lvl1pPr algn="ctr">
              <a:defRPr>
                <a:solidFill>
                  <a:schemeClr val="accent1"/>
                </a:solidFill>
              </a:defRPr>
            </a:lvl1pPr>
          </a:lstStyle>
          <a:p>
            <a:r>
              <a:rPr lang="en-US" dirty="0"/>
              <a:t>Click the icon to add an image FIRST</a:t>
            </a:r>
            <a:br>
              <a:rPr lang="en-US" dirty="0"/>
            </a:br>
            <a:r>
              <a:rPr lang="en-US" dirty="0"/>
              <a:t>and then send to back before adding text</a:t>
            </a:r>
          </a:p>
          <a:p>
            <a:endParaRPr lang="en-US" dirty="0"/>
          </a:p>
          <a:p>
            <a:endParaRPr lang="en-US" dirty="0"/>
          </a:p>
          <a:p>
            <a:endParaRPr lang="en-US" dirty="0"/>
          </a:p>
          <a:p>
            <a:endParaRPr lang="en-US" dirty="0"/>
          </a:p>
          <a:p>
            <a:endParaRPr lang="en-US" dirty="0"/>
          </a:p>
        </p:txBody>
      </p:sp>
      <p:sp>
        <p:nvSpPr>
          <p:cNvPr id="13" name="Text Placeholder 13">
            <a:extLst>
              <a:ext uri="{FF2B5EF4-FFF2-40B4-BE49-F238E27FC236}">
                <a16:creationId xmlns:a16="http://schemas.microsoft.com/office/drawing/2014/main" id="{85DF316E-B747-4C87-9877-894F14FF6334}"/>
              </a:ext>
            </a:extLst>
          </p:cNvPr>
          <p:cNvSpPr>
            <a:spLocks noGrp="1" noChangeAspect="1"/>
          </p:cNvSpPr>
          <p:nvPr>
            <p:ph type="body" sz="quarter" idx="16"/>
          </p:nvPr>
        </p:nvSpPr>
        <p:spPr>
          <a:xfrm>
            <a:off x="340834"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1094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line quote or call out">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2C4A05D-A203-4486-9E61-29AC627DD466}"/>
              </a:ext>
            </a:extLst>
          </p:cNvPr>
          <p:cNvSpPr>
            <a:spLocks noGrp="1"/>
          </p:cNvSpPr>
          <p:nvPr>
            <p:ph type="pic" sz="quarter" idx="10" hasCustomPrompt="1"/>
          </p:nvPr>
        </p:nvSpPr>
        <p:spPr>
          <a:xfrm>
            <a:off x="0" y="0"/>
            <a:ext cx="12192000" cy="6858000"/>
          </a:xfrm>
          <a:solidFill>
            <a:schemeClr val="tx1"/>
          </a:solidFill>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accent1"/>
                </a:solidFill>
              </a:defRPr>
            </a:lvl1pPr>
          </a:lstStyle>
          <a:p>
            <a:r>
              <a:rPr lang="en-US" dirty="0"/>
              <a:t>First click the icon to add an image</a:t>
            </a:r>
            <a:br>
              <a:rPr lang="en-US" dirty="0"/>
            </a:br>
            <a:r>
              <a:rPr lang="en-US" dirty="0"/>
              <a:t>and then send to back before adding text</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Use this layout when your image is DARK</a:t>
            </a:r>
          </a:p>
          <a:p>
            <a:endParaRPr lang="en-US" dirty="0"/>
          </a:p>
          <a:p>
            <a:endParaRPr lang="en-US" dirty="0"/>
          </a:p>
          <a:p>
            <a:endParaRPr lang="en-US" dirty="0"/>
          </a:p>
          <a:p>
            <a:endParaRPr lang="en-US" dirty="0"/>
          </a:p>
          <a:p>
            <a:endParaRPr lang="en-US" dirty="0"/>
          </a:p>
          <a:p>
            <a:endParaRPr lang="en-US" dirty="0"/>
          </a:p>
        </p:txBody>
      </p:sp>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9156700" y="2743200"/>
            <a:ext cx="1673225" cy="4114800"/>
          </a:xfrm>
          <a:ln w="15875">
            <a:solidFill>
              <a:schemeClr val="bg1"/>
            </a:solidFill>
          </a:ln>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10825337" y="-1"/>
            <a:ext cx="1366663" cy="2743201"/>
          </a:xfrm>
          <a:blipFill>
            <a:blip r:embed="rId2"/>
            <a:stretch>
              <a:fillRect/>
            </a:stretch>
          </a:blipFill>
        </p:spPr>
        <p:txBody>
          <a:bodyPr/>
          <a:lstStyle>
            <a:lvl1pPr>
              <a:defRPr>
                <a:no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6D980AEE-EC7F-4194-A518-3360819E787B}"/>
              </a:ext>
            </a:extLst>
          </p:cNvPr>
          <p:cNvSpPr>
            <a:spLocks noGrp="1"/>
          </p:cNvSpPr>
          <p:nvPr>
            <p:ph type="body" sz="quarter" idx="14" hasCustomPrompt="1"/>
          </p:nvPr>
        </p:nvSpPr>
        <p:spPr>
          <a:xfrm>
            <a:off x="353532" y="1832579"/>
            <a:ext cx="3365981" cy="3988784"/>
          </a:xfrm>
        </p:spPr>
        <p:txBody>
          <a:bodyPr wrap="square" anchor="b">
            <a:spAutoFit/>
          </a:bodyPr>
          <a:lstStyle>
            <a:lvl1pPr>
              <a:lnSpc>
                <a:spcPct val="90000"/>
              </a:lnSpc>
              <a:spcBef>
                <a:spcPts val="0"/>
              </a:spcBef>
              <a:spcAft>
                <a:spcPts val="0"/>
              </a:spcAft>
              <a:defRPr sz="3600" b="1">
                <a:solidFill>
                  <a:schemeClr val="bg1"/>
                </a:solidFill>
                <a:latin typeface="+mj-lt"/>
              </a:defRPr>
            </a:lvl1pPr>
            <a:lvl2pPr>
              <a:spcBef>
                <a:spcPts val="600"/>
              </a:spcBef>
              <a:defRPr sz="2100">
                <a:solidFill>
                  <a:schemeClr val="tx1"/>
                </a:solidFill>
                <a:latin typeface="+mj-lt"/>
              </a:defRPr>
            </a:lvl2pPr>
            <a:lvl3pPr marL="0" indent="0">
              <a:buNone/>
              <a:defRPr/>
            </a:lvl3pPr>
          </a:lstStyle>
          <a:p>
            <a:pPr lvl="0"/>
            <a:r>
              <a:rPr lang="en-US" dirty="0"/>
              <a:t>Simple can </a:t>
            </a:r>
            <a:br>
              <a:rPr lang="en-US" dirty="0"/>
            </a:br>
            <a:r>
              <a:rPr lang="en-US" dirty="0"/>
              <a:t>be harder than complex. You have to work hard to get your thinking clean to make it simple.</a:t>
            </a:r>
          </a:p>
        </p:txBody>
      </p:sp>
      <p:sp>
        <p:nvSpPr>
          <p:cNvPr id="9" name="Text Placeholder 9">
            <a:extLst>
              <a:ext uri="{FF2B5EF4-FFF2-40B4-BE49-F238E27FC236}">
                <a16:creationId xmlns:a16="http://schemas.microsoft.com/office/drawing/2014/main" id="{35CD9B9E-C6BA-46F6-8506-4D2B42E6AA36}"/>
              </a:ext>
            </a:extLst>
          </p:cNvPr>
          <p:cNvSpPr>
            <a:spLocks noGrp="1"/>
          </p:cNvSpPr>
          <p:nvPr>
            <p:ph type="body" sz="quarter" idx="15" hasCustomPrompt="1"/>
          </p:nvPr>
        </p:nvSpPr>
        <p:spPr>
          <a:xfrm>
            <a:off x="354013" y="6201460"/>
            <a:ext cx="3365500" cy="323165"/>
          </a:xfrm>
        </p:spPr>
        <p:txBody>
          <a:bodyPr wrap="square" anchor="b">
            <a:spAutoFit/>
          </a:bodyPr>
          <a:lstStyle>
            <a:lvl1pPr>
              <a:spcBef>
                <a:spcPts val="0"/>
              </a:spcBef>
              <a:defRPr sz="2100" b="0">
                <a:solidFill>
                  <a:schemeClr val="bg1"/>
                </a:solidFill>
                <a:latin typeface="+mj-lt"/>
              </a:defRPr>
            </a:lvl1pPr>
            <a:lvl3pPr marL="0" indent="0">
              <a:buNone/>
              <a:defRPr/>
            </a:lvl3pPr>
          </a:lstStyle>
          <a:p>
            <a:pPr lvl="0"/>
            <a:r>
              <a:rPr lang="en-US" dirty="0"/>
              <a:t>&gt; Steve Jobs </a:t>
            </a:r>
          </a:p>
        </p:txBody>
      </p:sp>
      <p:sp>
        <p:nvSpPr>
          <p:cNvPr id="10" name="Text Placeholder 2">
            <a:extLst>
              <a:ext uri="{FF2B5EF4-FFF2-40B4-BE49-F238E27FC236}">
                <a16:creationId xmlns:a16="http://schemas.microsoft.com/office/drawing/2014/main" id="{4802AC17-7E8F-4A80-B2AF-5E5EE439EF03}"/>
              </a:ext>
            </a:extLst>
          </p:cNvPr>
          <p:cNvSpPr>
            <a:spLocks noGrp="1"/>
          </p:cNvSpPr>
          <p:nvPr>
            <p:ph type="body" sz="quarter" idx="20"/>
          </p:nvPr>
        </p:nvSpPr>
        <p:spPr>
          <a:xfrm>
            <a:off x="353532" y="672300"/>
            <a:ext cx="1285200" cy="925200"/>
          </a:xfrm>
          <a:blipFill>
            <a:blip r:embed="rId3"/>
            <a:stretch>
              <a:fillRect/>
            </a:stretch>
          </a:blipFill>
        </p:spPr>
        <p:txBody>
          <a:bodyPr/>
          <a:lstStyle>
            <a:lvl1pPr>
              <a:defRPr>
                <a:noFill/>
              </a:defRPr>
            </a:lvl1pPr>
          </a:lstStyle>
          <a:p>
            <a:pPr lvl="0"/>
            <a:r>
              <a:rPr lang="en-US"/>
              <a:t>Click to edit Master text styles</a:t>
            </a:r>
          </a:p>
        </p:txBody>
      </p:sp>
      <p:sp>
        <p:nvSpPr>
          <p:cNvPr id="11" name="Text Placeholder 2">
            <a:extLst>
              <a:ext uri="{FF2B5EF4-FFF2-40B4-BE49-F238E27FC236}">
                <a16:creationId xmlns:a16="http://schemas.microsoft.com/office/drawing/2014/main" id="{162BAD81-7A21-4852-9E80-415D2DA79332}"/>
              </a:ext>
            </a:extLst>
          </p:cNvPr>
          <p:cNvSpPr>
            <a:spLocks noGrp="1"/>
          </p:cNvSpPr>
          <p:nvPr>
            <p:ph type="body" sz="quarter" idx="21"/>
          </p:nvPr>
        </p:nvSpPr>
        <p:spPr>
          <a:xfrm>
            <a:off x="-1591383" y="672300"/>
            <a:ext cx="1285200" cy="925200"/>
          </a:xfrm>
          <a:blipFill>
            <a:blip r:embed="rId4"/>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68830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_Keyline_Dark">
    <p:bg>
      <p:bgPr>
        <a:solidFill>
          <a:schemeClr val="tx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6096000" y="3775074"/>
            <a:ext cx="4215256" cy="3082925"/>
          </a:xfrm>
          <a:ln w="12700">
            <a:solidFill>
              <a:schemeClr val="bg1"/>
            </a:solidFill>
          </a:ln>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10311256" y="0"/>
            <a:ext cx="1880744" cy="3775076"/>
          </a:xfrm>
          <a:blipFill>
            <a:blip r:embed="rId2"/>
            <a:stretch>
              <a:fillRect/>
            </a:stretch>
          </a:blipFill>
        </p:spPr>
        <p:txBody>
          <a:bodyPr/>
          <a:lstStyle>
            <a:lvl1pPr>
              <a:defRPr>
                <a:noFill/>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5DF316E-B747-4C87-9877-894F14FF6334}"/>
              </a:ext>
            </a:extLst>
          </p:cNvPr>
          <p:cNvSpPr>
            <a:spLocks noGrp="1" noChangeAspect="1"/>
          </p:cNvSpPr>
          <p:nvPr>
            <p:ph type="body" sz="quarter" idx="16"/>
          </p:nvPr>
        </p:nvSpPr>
        <p:spPr>
          <a:xfrm>
            <a:off x="340834" y="346074"/>
            <a:ext cx="1396800" cy="991655"/>
          </a:xfrm>
          <a:blipFill>
            <a:blip r:embed="rId3"/>
            <a:stretch>
              <a:fillRect/>
            </a:stretch>
          </a:blipFill>
        </p:spPr>
        <p:txBody>
          <a:bodyPr/>
          <a:lstStyle>
            <a:lvl1pPr>
              <a:defRPr>
                <a:no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9E5E87AE-31AB-4D63-A7CA-40A547B7592A}"/>
              </a:ext>
            </a:extLst>
          </p:cNvPr>
          <p:cNvSpPr>
            <a:spLocks noGrp="1"/>
          </p:cNvSpPr>
          <p:nvPr>
            <p:ph type="body" sz="quarter" idx="14" hasCustomPrompt="1"/>
          </p:nvPr>
        </p:nvSpPr>
        <p:spPr>
          <a:xfrm>
            <a:off x="353532" y="4509227"/>
            <a:ext cx="5382106" cy="1703388"/>
          </a:xfrm>
        </p:spPr>
        <p:txBody>
          <a:bodyPr wrap="square" anchor="b">
            <a:noAutofit/>
          </a:bodyPr>
          <a:lstStyle>
            <a:lvl1pPr>
              <a:lnSpc>
                <a:spcPct val="90000"/>
              </a:lnSpc>
              <a:spcBef>
                <a:spcPts val="0"/>
              </a:spcBef>
              <a:spcAft>
                <a:spcPts val="0"/>
              </a:spcAft>
              <a:defRPr sz="4000" b="1">
                <a:solidFill>
                  <a:schemeClr val="bg1"/>
                </a:solidFill>
                <a:latin typeface="+mj-lt"/>
              </a:defRPr>
            </a:lvl1pPr>
            <a:lvl2pPr>
              <a:spcBef>
                <a:spcPts val="600"/>
              </a:spcBef>
              <a:defRPr sz="2000">
                <a:solidFill>
                  <a:schemeClr val="bg1"/>
                </a:solidFill>
                <a:latin typeface="+mj-lt"/>
              </a:defRPr>
            </a:lvl2pPr>
            <a:lvl3pPr marL="0" indent="0">
              <a:buNone/>
              <a:defRPr/>
            </a:lvl3pPr>
          </a:lstStyle>
          <a:p>
            <a:pPr lvl="0"/>
            <a:r>
              <a:rPr lang="en-US" dirty="0"/>
              <a:t>This is a divider title on up to two lines</a:t>
            </a:r>
          </a:p>
          <a:p>
            <a:pPr lvl="1"/>
            <a:r>
              <a:rPr lang="en-US" dirty="0"/>
              <a:t>Subtitle here if necessary or delete  </a:t>
            </a:r>
          </a:p>
        </p:txBody>
      </p:sp>
    </p:spTree>
    <p:extLst>
      <p:ext uri="{BB962C8B-B14F-4D97-AF65-F5344CB8AC3E}">
        <p14:creationId xmlns:p14="http://schemas.microsoft.com/office/powerpoint/2010/main" val="312939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slide_Keyline Image_Dark">
    <p:bg>
      <p:bgPr>
        <a:solidFill>
          <a:schemeClr val="tx1"/>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30504E5-66A4-41D6-8CB7-58723F4BB273}"/>
              </a:ext>
            </a:extLst>
          </p:cNvPr>
          <p:cNvSpPr>
            <a:spLocks noGrp="1"/>
          </p:cNvSpPr>
          <p:nvPr>
            <p:ph type="body" sz="quarter" idx="18"/>
          </p:nvPr>
        </p:nvSpPr>
        <p:spPr>
          <a:xfrm>
            <a:off x="0" y="5141914"/>
            <a:ext cx="9634538" cy="1716086"/>
          </a:xfrm>
          <a:ln w="15875">
            <a:solidFill>
              <a:schemeClr val="bg1"/>
            </a:solidFill>
          </a:ln>
        </p:spPr>
        <p:txBody>
          <a:bodyPr/>
          <a:lstStyle>
            <a:lvl1pPr>
              <a:defRPr>
                <a:no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7CF1DA9C-A90D-4E43-843B-AA39CE922C1F}"/>
              </a:ext>
            </a:extLst>
          </p:cNvPr>
          <p:cNvSpPr>
            <a:spLocks noGrp="1" noChangeAspect="1"/>
          </p:cNvSpPr>
          <p:nvPr>
            <p:ph type="body" sz="quarter" idx="16"/>
          </p:nvPr>
        </p:nvSpPr>
        <p:spPr>
          <a:xfrm>
            <a:off x="340834" y="346074"/>
            <a:ext cx="1396800" cy="991655"/>
          </a:xfrm>
          <a:blipFill>
            <a:blip r:embed="rId2"/>
            <a:stretch>
              <a:fillRect/>
            </a:stretch>
          </a:blipFill>
        </p:spPr>
        <p:txBody>
          <a:bodyPr/>
          <a:lstStyle>
            <a:lvl1pPr>
              <a:defRPr>
                <a:no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6A5D7B49-95DA-43CF-A243-CA695B6A9D89}"/>
              </a:ext>
            </a:extLst>
          </p:cNvPr>
          <p:cNvSpPr>
            <a:spLocks noGrp="1"/>
          </p:cNvSpPr>
          <p:nvPr>
            <p:ph type="body" sz="quarter" idx="19"/>
          </p:nvPr>
        </p:nvSpPr>
        <p:spPr>
          <a:xfrm>
            <a:off x="9626601" y="-1"/>
            <a:ext cx="2565400" cy="5149335"/>
          </a:xfrm>
          <a:blipFill>
            <a:blip r:embed="rId3"/>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4343714"/>
            <a:ext cx="7110894" cy="691835"/>
          </a:xfrm>
        </p:spPr>
        <p:txBody>
          <a:bodyPr wrap="square">
            <a:normAutofit/>
          </a:bodyPr>
          <a:lstStyle>
            <a:lvl1pPr>
              <a:lnSpc>
                <a:spcPct val="90000"/>
              </a:lnSpc>
              <a:spcBef>
                <a:spcPts val="0"/>
              </a:spcBef>
              <a:spcAft>
                <a:spcPts val="0"/>
              </a:spcAft>
              <a:defRPr sz="4000" b="1">
                <a:solidFill>
                  <a:schemeClr val="bg1"/>
                </a:solidFill>
                <a:latin typeface="+mj-lt"/>
              </a:defRPr>
            </a:lvl1pPr>
            <a:lvl2pPr>
              <a:spcBef>
                <a:spcPts val="600"/>
              </a:spcBef>
              <a:defRPr sz="2100">
                <a:solidFill>
                  <a:schemeClr val="bg1"/>
                </a:solidFill>
                <a:latin typeface="+mj-lt"/>
              </a:defRPr>
            </a:lvl2pPr>
            <a:lvl3pPr marL="0" indent="0">
              <a:buNone/>
              <a:defRPr/>
            </a:lvl3pPr>
          </a:lstStyle>
          <a:p>
            <a:pPr lvl="0"/>
            <a:r>
              <a:rPr lang="en-US" dirty="0"/>
              <a:t>Thank you</a:t>
            </a:r>
          </a:p>
        </p:txBody>
      </p:sp>
      <p:sp>
        <p:nvSpPr>
          <p:cNvPr id="6" name="Picture Placeholder 5">
            <a:extLst>
              <a:ext uri="{FF2B5EF4-FFF2-40B4-BE49-F238E27FC236}">
                <a16:creationId xmlns:a16="http://schemas.microsoft.com/office/drawing/2014/main" id="{02C4A05D-A203-4486-9E61-29AC627DD466}"/>
              </a:ext>
            </a:extLst>
          </p:cNvPr>
          <p:cNvSpPr>
            <a:spLocks noGrp="1"/>
          </p:cNvSpPr>
          <p:nvPr>
            <p:ph type="pic" sz="quarter" idx="10" hasCustomPrompt="1"/>
          </p:nvPr>
        </p:nvSpPr>
        <p:spPr>
          <a:xfrm>
            <a:off x="0" y="0"/>
            <a:ext cx="12192000" cy="6858000"/>
          </a:xfrm>
          <a:noFill/>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accent1"/>
                </a:solidFill>
              </a:defRPr>
            </a:lvl1pPr>
          </a:lstStyle>
          <a:p>
            <a:r>
              <a:rPr lang="en-US" dirty="0"/>
              <a:t>First click the icon to add an image</a:t>
            </a:r>
            <a:br>
              <a:rPr lang="en-US" dirty="0"/>
            </a:br>
            <a:r>
              <a:rPr lang="en-US" dirty="0"/>
              <a:t>and then send to back before adding text</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Use this layout when your image is DARK</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95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ice Dark Holding">
    <p:bg>
      <p:bgPr>
        <a:solidFill>
          <a:schemeClr val="tx1"/>
        </a:solidFill>
        <a:effectLst/>
      </p:bgPr>
    </p:bg>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D0E313B1-D56C-4837-B20A-AFB343A4A5BD}"/>
              </a:ext>
            </a:extLst>
          </p:cNvPr>
          <p:cNvGrpSpPr>
            <a:grpSpLocks noChangeAspect="1"/>
          </p:cNvGrpSpPr>
          <p:nvPr userDrawn="1"/>
        </p:nvGrpSpPr>
        <p:grpSpPr bwMode="auto">
          <a:xfrm>
            <a:off x="5511800" y="2411601"/>
            <a:ext cx="1371600" cy="2053848"/>
            <a:chOff x="3454" y="1580"/>
            <a:chExt cx="774" cy="1159"/>
          </a:xfrm>
          <a:solidFill>
            <a:schemeClr val="bg1"/>
          </a:solidFill>
        </p:grpSpPr>
        <p:sp>
          <p:nvSpPr>
            <p:cNvPr id="12" name="Rectangle 5">
              <a:extLst>
                <a:ext uri="{FF2B5EF4-FFF2-40B4-BE49-F238E27FC236}">
                  <a16:creationId xmlns:a16="http://schemas.microsoft.com/office/drawing/2014/main" id="{00BDACEC-8E59-4C01-AD74-DA5A82577D82}"/>
                </a:ext>
              </a:extLst>
            </p:cNvPr>
            <p:cNvSpPr>
              <a:spLocks noChangeArrowheads="1"/>
            </p:cNvSpPr>
            <p:nvPr userDrawn="1"/>
          </p:nvSpPr>
          <p:spPr bwMode="auto">
            <a:xfrm>
              <a:off x="3454" y="2353"/>
              <a:ext cx="387" cy="3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27C91E58-301D-4578-BC24-564675839B82}"/>
                </a:ext>
              </a:extLst>
            </p:cNvPr>
            <p:cNvSpPr>
              <a:spLocks/>
            </p:cNvSpPr>
            <p:nvPr userDrawn="1"/>
          </p:nvSpPr>
          <p:spPr bwMode="auto">
            <a:xfrm>
              <a:off x="3841" y="1580"/>
              <a:ext cx="387" cy="773"/>
            </a:xfrm>
            <a:custGeom>
              <a:avLst/>
              <a:gdLst>
                <a:gd name="T0" fmla="*/ 0 w 333"/>
                <a:gd name="T1" fmla="*/ 0 h 667"/>
                <a:gd name="T2" fmla="*/ 0 w 333"/>
                <a:gd name="T3" fmla="*/ 667 h 667"/>
                <a:gd name="T4" fmla="*/ 333 w 333"/>
                <a:gd name="T5" fmla="*/ 333 h 667"/>
                <a:gd name="T6" fmla="*/ 0 w 333"/>
                <a:gd name="T7" fmla="*/ 0 h 667"/>
              </a:gdLst>
              <a:ahLst/>
              <a:cxnLst>
                <a:cxn ang="0">
                  <a:pos x="T0" y="T1"/>
                </a:cxn>
                <a:cxn ang="0">
                  <a:pos x="T2" y="T3"/>
                </a:cxn>
                <a:cxn ang="0">
                  <a:pos x="T4" y="T5"/>
                </a:cxn>
                <a:cxn ang="0">
                  <a:pos x="T6" y="T7"/>
                </a:cxn>
              </a:cxnLst>
              <a:rect l="0" t="0" r="r" b="b"/>
              <a:pathLst>
                <a:path w="333" h="667">
                  <a:moveTo>
                    <a:pt x="0" y="0"/>
                  </a:moveTo>
                  <a:cubicBezTo>
                    <a:pt x="0" y="667"/>
                    <a:pt x="0" y="667"/>
                    <a:pt x="0" y="667"/>
                  </a:cubicBezTo>
                  <a:cubicBezTo>
                    <a:pt x="184" y="667"/>
                    <a:pt x="333" y="517"/>
                    <a:pt x="333" y="333"/>
                  </a:cubicBezTo>
                  <a:cubicBezTo>
                    <a:pt x="333" y="149"/>
                    <a:pt x="18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23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go Dark Holding">
    <p:bg>
      <p:bgPr>
        <a:solidFill>
          <a:schemeClr val="tx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169E45E-18E4-4CD5-AD23-FFA10FBD974A}"/>
              </a:ext>
            </a:extLst>
          </p:cNvPr>
          <p:cNvSpPr>
            <a:spLocks noEditPoints="1"/>
          </p:cNvSpPr>
          <p:nvPr userDrawn="1"/>
        </p:nvSpPr>
        <p:spPr bwMode="auto">
          <a:xfrm>
            <a:off x="4492334" y="2240286"/>
            <a:ext cx="2894520" cy="2055600"/>
          </a:xfrm>
          <a:custGeom>
            <a:avLst/>
            <a:gdLst>
              <a:gd name="T0" fmla="*/ 1752 w 2002"/>
              <a:gd name="T1" fmla="*/ 1352 h 1422"/>
              <a:gd name="T2" fmla="*/ 1298 w 2002"/>
              <a:gd name="T3" fmla="*/ 1352 h 1422"/>
              <a:gd name="T4" fmla="*/ 1416 w 2002"/>
              <a:gd name="T5" fmla="*/ 1186 h 1422"/>
              <a:gd name="T6" fmla="*/ 1404 w 2002"/>
              <a:gd name="T7" fmla="*/ 1135 h 1422"/>
              <a:gd name="T8" fmla="*/ 899 w 2002"/>
              <a:gd name="T9" fmla="*/ 1104 h 1422"/>
              <a:gd name="T10" fmla="*/ 856 w 2002"/>
              <a:gd name="T11" fmla="*/ 1104 h 1422"/>
              <a:gd name="T12" fmla="*/ 856 w 2002"/>
              <a:gd name="T13" fmla="*/ 1352 h 1422"/>
              <a:gd name="T14" fmla="*/ 899 w 2002"/>
              <a:gd name="T15" fmla="*/ 1061 h 1422"/>
              <a:gd name="T16" fmla="*/ 0 w 2002"/>
              <a:gd name="T17" fmla="*/ 648 h 1422"/>
              <a:gd name="T18" fmla="*/ 324 w 2002"/>
              <a:gd name="T19" fmla="*/ 648 h 1422"/>
              <a:gd name="T20" fmla="*/ 984 w 2002"/>
              <a:gd name="T21" fmla="*/ 679 h 1422"/>
              <a:gd name="T22" fmla="*/ 841 w 2002"/>
              <a:gd name="T23" fmla="*/ 970 h 1422"/>
              <a:gd name="T24" fmla="*/ 1001 w 2002"/>
              <a:gd name="T25" fmla="*/ 840 h 1422"/>
              <a:gd name="T26" fmla="*/ 1130 w 2002"/>
              <a:gd name="T27" fmla="*/ 779 h 1422"/>
              <a:gd name="T28" fmla="*/ 1158 w 2002"/>
              <a:gd name="T29" fmla="*/ 905 h 1422"/>
              <a:gd name="T30" fmla="*/ 1058 w 2002"/>
              <a:gd name="T31" fmla="*/ 934 h 1422"/>
              <a:gd name="T32" fmla="*/ 1193 w 2002"/>
              <a:gd name="T33" fmla="*/ 1135 h 1422"/>
              <a:gd name="T34" fmla="*/ 1108 w 2002"/>
              <a:gd name="T35" fmla="*/ 1135 h 1422"/>
              <a:gd name="T36" fmla="*/ 1193 w 2002"/>
              <a:gd name="T37" fmla="*/ 1326 h 1422"/>
              <a:gd name="T38" fmla="*/ 1193 w 2002"/>
              <a:gd name="T39" fmla="*/ 1135 h 1422"/>
              <a:gd name="T40" fmla="*/ 1199 w 2002"/>
              <a:gd name="T41" fmla="*/ 680 h 1422"/>
              <a:gd name="T42" fmla="*/ 1427 w 2002"/>
              <a:gd name="T43" fmla="*/ 814 h 1422"/>
              <a:gd name="T44" fmla="*/ 1385 w 2002"/>
              <a:gd name="T45" fmla="*/ 750 h 1422"/>
              <a:gd name="T46" fmla="*/ 1430 w 2002"/>
              <a:gd name="T47" fmla="*/ 911 h 1422"/>
              <a:gd name="T48" fmla="*/ 1292 w 2002"/>
              <a:gd name="T49" fmla="*/ 903 h 1422"/>
              <a:gd name="T50" fmla="*/ 1401 w 2002"/>
              <a:gd name="T51" fmla="*/ 841 h 1422"/>
              <a:gd name="T52" fmla="*/ 1620 w 2002"/>
              <a:gd name="T53" fmla="*/ 790 h 1422"/>
              <a:gd name="T54" fmla="*/ 1528 w 2002"/>
              <a:gd name="T55" fmla="*/ 697 h 1422"/>
              <a:gd name="T56" fmla="*/ 1528 w 2002"/>
              <a:gd name="T57" fmla="*/ 790 h 1422"/>
              <a:gd name="T58" fmla="*/ 1620 w 2002"/>
              <a:gd name="T59" fmla="*/ 931 h 1422"/>
              <a:gd name="T60" fmla="*/ 1614 w 2002"/>
              <a:gd name="T61" fmla="*/ 1244 h 1422"/>
              <a:gd name="T62" fmla="*/ 1614 w 2002"/>
              <a:gd name="T63" fmla="*/ 1244 h 1422"/>
              <a:gd name="T64" fmla="*/ 1510 w 2002"/>
              <a:gd name="T65" fmla="*/ 1136 h 1422"/>
              <a:gd name="T66" fmla="*/ 1510 w 2002"/>
              <a:gd name="T67" fmla="*/ 1327 h 1422"/>
              <a:gd name="T68" fmla="*/ 1787 w 2002"/>
              <a:gd name="T69" fmla="*/ 804 h 1422"/>
              <a:gd name="T70" fmla="*/ 1717 w 2002"/>
              <a:gd name="T71" fmla="*/ 788 h 1422"/>
              <a:gd name="T72" fmla="*/ 1718 w 2002"/>
              <a:gd name="T73" fmla="*/ 970 h 1422"/>
              <a:gd name="T74" fmla="*/ 1840 w 2002"/>
              <a:gd name="T75" fmla="*/ 1221 h 1422"/>
              <a:gd name="T76" fmla="*/ 1790 w 2002"/>
              <a:gd name="T77" fmla="*/ 1242 h 1422"/>
              <a:gd name="T78" fmla="*/ 1949 w 2002"/>
              <a:gd name="T79" fmla="*/ 1285 h 1422"/>
              <a:gd name="T80" fmla="*/ 2000 w 2002"/>
              <a:gd name="T81" fmla="*/ 1258 h 1422"/>
              <a:gd name="T82" fmla="*/ 1790 w 2002"/>
              <a:gd name="T83" fmla="*/ 1242 h 1422"/>
              <a:gd name="T84" fmla="*/ 1946 w 2002"/>
              <a:gd name="T85" fmla="*/ 869 h 1422"/>
              <a:gd name="T86" fmla="*/ 1994 w 2002"/>
              <a:gd name="T87" fmla="*/ 860 h 1422"/>
              <a:gd name="T88" fmla="*/ 1810 w 2002"/>
              <a:gd name="T89" fmla="*/ 822 h 1422"/>
              <a:gd name="T90" fmla="*/ 1901 w 2002"/>
              <a:gd name="T91" fmla="*/ 785 h 1422"/>
              <a:gd name="T92" fmla="*/ 1881 w 2002"/>
              <a:gd name="T93" fmla="*/ 975 h 1422"/>
              <a:gd name="T94" fmla="*/ 1954 w 2002"/>
              <a:gd name="T95" fmla="*/ 970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2" h="1422">
                <a:moveTo>
                  <a:pt x="1752" y="1061"/>
                </a:moveTo>
                <a:cubicBezTo>
                  <a:pt x="1702" y="1061"/>
                  <a:pt x="1702" y="1061"/>
                  <a:pt x="1702" y="1061"/>
                </a:cubicBezTo>
                <a:cubicBezTo>
                  <a:pt x="1702" y="1352"/>
                  <a:pt x="1702" y="1352"/>
                  <a:pt x="1702" y="1352"/>
                </a:cubicBezTo>
                <a:cubicBezTo>
                  <a:pt x="1752" y="1352"/>
                  <a:pt x="1752" y="1352"/>
                  <a:pt x="1752" y="1352"/>
                </a:cubicBezTo>
                <a:lnTo>
                  <a:pt x="1752" y="1061"/>
                </a:lnTo>
                <a:close/>
                <a:moveTo>
                  <a:pt x="1347" y="1136"/>
                </a:moveTo>
                <a:cubicBezTo>
                  <a:pt x="1298" y="1136"/>
                  <a:pt x="1298" y="1136"/>
                  <a:pt x="1298" y="1136"/>
                </a:cubicBezTo>
                <a:cubicBezTo>
                  <a:pt x="1298" y="1352"/>
                  <a:pt x="1298" y="1352"/>
                  <a:pt x="1298" y="1352"/>
                </a:cubicBezTo>
                <a:cubicBezTo>
                  <a:pt x="1348" y="1352"/>
                  <a:pt x="1348" y="1352"/>
                  <a:pt x="1348" y="1352"/>
                </a:cubicBezTo>
                <a:cubicBezTo>
                  <a:pt x="1348" y="1239"/>
                  <a:pt x="1348" y="1239"/>
                  <a:pt x="1348" y="1239"/>
                </a:cubicBezTo>
                <a:cubicBezTo>
                  <a:pt x="1348" y="1200"/>
                  <a:pt x="1361" y="1185"/>
                  <a:pt x="1394" y="1185"/>
                </a:cubicBezTo>
                <a:cubicBezTo>
                  <a:pt x="1401" y="1185"/>
                  <a:pt x="1408" y="1185"/>
                  <a:pt x="1416" y="1186"/>
                </a:cubicBezTo>
                <a:cubicBezTo>
                  <a:pt x="1418" y="1186"/>
                  <a:pt x="1418" y="1186"/>
                  <a:pt x="1418" y="1186"/>
                </a:cubicBezTo>
                <a:cubicBezTo>
                  <a:pt x="1418" y="1136"/>
                  <a:pt x="1418" y="1136"/>
                  <a:pt x="1418" y="1136"/>
                </a:cubicBezTo>
                <a:cubicBezTo>
                  <a:pt x="1417" y="1136"/>
                  <a:pt x="1417" y="1136"/>
                  <a:pt x="1417" y="1136"/>
                </a:cubicBezTo>
                <a:cubicBezTo>
                  <a:pt x="1413" y="1136"/>
                  <a:pt x="1408" y="1135"/>
                  <a:pt x="1404" y="1135"/>
                </a:cubicBezTo>
                <a:cubicBezTo>
                  <a:pt x="1380" y="1136"/>
                  <a:pt x="1360" y="1148"/>
                  <a:pt x="1347" y="1170"/>
                </a:cubicBezTo>
                <a:lnTo>
                  <a:pt x="1347" y="1136"/>
                </a:lnTo>
                <a:close/>
                <a:moveTo>
                  <a:pt x="856" y="1104"/>
                </a:moveTo>
                <a:cubicBezTo>
                  <a:pt x="899" y="1104"/>
                  <a:pt x="899" y="1104"/>
                  <a:pt x="899" y="1104"/>
                </a:cubicBezTo>
                <a:cubicBezTo>
                  <a:pt x="935" y="1104"/>
                  <a:pt x="968" y="1108"/>
                  <a:pt x="968" y="1153"/>
                </a:cubicBezTo>
                <a:cubicBezTo>
                  <a:pt x="968" y="1191"/>
                  <a:pt x="944" y="1199"/>
                  <a:pt x="902" y="1199"/>
                </a:cubicBezTo>
                <a:cubicBezTo>
                  <a:pt x="856" y="1199"/>
                  <a:pt x="856" y="1199"/>
                  <a:pt x="856" y="1199"/>
                </a:cubicBezTo>
                <a:lnTo>
                  <a:pt x="856" y="1104"/>
                </a:lnTo>
                <a:close/>
                <a:moveTo>
                  <a:pt x="899" y="1061"/>
                </a:moveTo>
                <a:cubicBezTo>
                  <a:pt x="803" y="1061"/>
                  <a:pt x="803" y="1061"/>
                  <a:pt x="803" y="1061"/>
                </a:cubicBezTo>
                <a:cubicBezTo>
                  <a:pt x="803" y="1352"/>
                  <a:pt x="803" y="1352"/>
                  <a:pt x="803" y="1352"/>
                </a:cubicBezTo>
                <a:cubicBezTo>
                  <a:pt x="856" y="1352"/>
                  <a:pt x="856" y="1352"/>
                  <a:pt x="856" y="1352"/>
                </a:cubicBezTo>
                <a:cubicBezTo>
                  <a:pt x="856" y="1243"/>
                  <a:pt x="856" y="1243"/>
                  <a:pt x="856" y="1243"/>
                </a:cubicBezTo>
                <a:cubicBezTo>
                  <a:pt x="900" y="1243"/>
                  <a:pt x="900" y="1243"/>
                  <a:pt x="900" y="1243"/>
                </a:cubicBezTo>
                <a:cubicBezTo>
                  <a:pt x="957" y="1243"/>
                  <a:pt x="1023" y="1232"/>
                  <a:pt x="1023" y="1153"/>
                </a:cubicBezTo>
                <a:cubicBezTo>
                  <a:pt x="1023" y="1072"/>
                  <a:pt x="963" y="1061"/>
                  <a:pt x="899" y="1061"/>
                </a:cubicBezTo>
                <a:moveTo>
                  <a:pt x="0" y="971"/>
                </a:moveTo>
                <a:cubicBezTo>
                  <a:pt x="324" y="971"/>
                  <a:pt x="324" y="971"/>
                  <a:pt x="324" y="971"/>
                </a:cubicBezTo>
                <a:cubicBezTo>
                  <a:pt x="324" y="648"/>
                  <a:pt x="324" y="648"/>
                  <a:pt x="324" y="648"/>
                </a:cubicBezTo>
                <a:cubicBezTo>
                  <a:pt x="0" y="648"/>
                  <a:pt x="0" y="648"/>
                  <a:pt x="0" y="648"/>
                </a:cubicBezTo>
                <a:lnTo>
                  <a:pt x="0" y="971"/>
                </a:lnTo>
                <a:close/>
                <a:moveTo>
                  <a:pt x="647" y="324"/>
                </a:moveTo>
                <a:cubicBezTo>
                  <a:pt x="647" y="145"/>
                  <a:pt x="502" y="0"/>
                  <a:pt x="324" y="0"/>
                </a:cubicBezTo>
                <a:cubicBezTo>
                  <a:pt x="324" y="648"/>
                  <a:pt x="324" y="648"/>
                  <a:pt x="324" y="648"/>
                </a:cubicBezTo>
                <a:cubicBezTo>
                  <a:pt x="502" y="648"/>
                  <a:pt x="647" y="503"/>
                  <a:pt x="647" y="324"/>
                </a:cubicBezTo>
                <a:moveTo>
                  <a:pt x="894" y="724"/>
                </a:moveTo>
                <a:cubicBezTo>
                  <a:pt x="984" y="724"/>
                  <a:pt x="984" y="724"/>
                  <a:pt x="984" y="724"/>
                </a:cubicBezTo>
                <a:cubicBezTo>
                  <a:pt x="984" y="679"/>
                  <a:pt x="984" y="679"/>
                  <a:pt x="984" y="679"/>
                </a:cubicBezTo>
                <a:cubicBezTo>
                  <a:pt x="750" y="679"/>
                  <a:pt x="750" y="679"/>
                  <a:pt x="750" y="679"/>
                </a:cubicBezTo>
                <a:cubicBezTo>
                  <a:pt x="750" y="724"/>
                  <a:pt x="750" y="724"/>
                  <a:pt x="750" y="724"/>
                </a:cubicBezTo>
                <a:cubicBezTo>
                  <a:pt x="841" y="724"/>
                  <a:pt x="841" y="724"/>
                  <a:pt x="841" y="724"/>
                </a:cubicBezTo>
                <a:cubicBezTo>
                  <a:pt x="841" y="970"/>
                  <a:pt x="841" y="970"/>
                  <a:pt x="841" y="970"/>
                </a:cubicBezTo>
                <a:cubicBezTo>
                  <a:pt x="894" y="970"/>
                  <a:pt x="894" y="970"/>
                  <a:pt x="894" y="970"/>
                </a:cubicBezTo>
                <a:lnTo>
                  <a:pt x="894" y="724"/>
                </a:lnTo>
                <a:close/>
                <a:moveTo>
                  <a:pt x="1110" y="840"/>
                </a:moveTo>
                <a:cubicBezTo>
                  <a:pt x="1001" y="840"/>
                  <a:pt x="1001" y="840"/>
                  <a:pt x="1001" y="840"/>
                </a:cubicBezTo>
                <a:cubicBezTo>
                  <a:pt x="1006" y="802"/>
                  <a:pt x="1034" y="789"/>
                  <a:pt x="1057" y="789"/>
                </a:cubicBezTo>
                <a:cubicBezTo>
                  <a:pt x="1082" y="789"/>
                  <a:pt x="1108" y="806"/>
                  <a:pt x="1110" y="840"/>
                </a:cubicBezTo>
                <a:moveTo>
                  <a:pt x="1161" y="876"/>
                </a:moveTo>
                <a:cubicBezTo>
                  <a:pt x="1163" y="837"/>
                  <a:pt x="1152" y="802"/>
                  <a:pt x="1130" y="779"/>
                </a:cubicBezTo>
                <a:cubicBezTo>
                  <a:pt x="1111" y="759"/>
                  <a:pt x="1086" y="749"/>
                  <a:pt x="1057" y="749"/>
                </a:cubicBezTo>
                <a:cubicBezTo>
                  <a:pt x="995" y="749"/>
                  <a:pt x="951" y="796"/>
                  <a:pt x="951" y="860"/>
                </a:cubicBezTo>
                <a:cubicBezTo>
                  <a:pt x="951" y="928"/>
                  <a:pt x="995" y="975"/>
                  <a:pt x="1060" y="975"/>
                </a:cubicBezTo>
                <a:cubicBezTo>
                  <a:pt x="1117" y="975"/>
                  <a:pt x="1149" y="938"/>
                  <a:pt x="1158" y="905"/>
                </a:cubicBezTo>
                <a:cubicBezTo>
                  <a:pt x="1159" y="904"/>
                  <a:pt x="1159" y="904"/>
                  <a:pt x="1159" y="904"/>
                </a:cubicBezTo>
                <a:cubicBezTo>
                  <a:pt x="1110" y="904"/>
                  <a:pt x="1110" y="904"/>
                  <a:pt x="1110" y="904"/>
                </a:cubicBezTo>
                <a:cubicBezTo>
                  <a:pt x="1109" y="904"/>
                  <a:pt x="1109" y="904"/>
                  <a:pt x="1109" y="904"/>
                </a:cubicBezTo>
                <a:cubicBezTo>
                  <a:pt x="1101" y="923"/>
                  <a:pt x="1083" y="934"/>
                  <a:pt x="1058" y="934"/>
                </a:cubicBezTo>
                <a:cubicBezTo>
                  <a:pt x="1023" y="934"/>
                  <a:pt x="1004" y="904"/>
                  <a:pt x="1001" y="877"/>
                </a:cubicBezTo>
                <a:cubicBezTo>
                  <a:pt x="1160" y="877"/>
                  <a:pt x="1160" y="877"/>
                  <a:pt x="1160" y="877"/>
                </a:cubicBezTo>
                <a:lnTo>
                  <a:pt x="1161" y="876"/>
                </a:lnTo>
                <a:close/>
                <a:moveTo>
                  <a:pt x="1193" y="1135"/>
                </a:moveTo>
                <a:cubicBezTo>
                  <a:pt x="1193" y="1251"/>
                  <a:pt x="1193" y="1251"/>
                  <a:pt x="1193" y="1251"/>
                </a:cubicBezTo>
                <a:cubicBezTo>
                  <a:pt x="1193" y="1294"/>
                  <a:pt x="1177" y="1316"/>
                  <a:pt x="1146" y="1316"/>
                </a:cubicBezTo>
                <a:cubicBezTo>
                  <a:pt x="1111" y="1316"/>
                  <a:pt x="1108" y="1287"/>
                  <a:pt x="1108" y="1260"/>
                </a:cubicBezTo>
                <a:cubicBezTo>
                  <a:pt x="1108" y="1135"/>
                  <a:pt x="1108" y="1135"/>
                  <a:pt x="1108" y="1135"/>
                </a:cubicBezTo>
                <a:cubicBezTo>
                  <a:pt x="1058" y="1135"/>
                  <a:pt x="1058" y="1135"/>
                  <a:pt x="1058" y="1135"/>
                </a:cubicBezTo>
                <a:cubicBezTo>
                  <a:pt x="1058" y="1271"/>
                  <a:pt x="1058" y="1271"/>
                  <a:pt x="1058" y="1271"/>
                </a:cubicBezTo>
                <a:cubicBezTo>
                  <a:pt x="1058" y="1327"/>
                  <a:pt x="1083" y="1357"/>
                  <a:pt x="1131" y="1357"/>
                </a:cubicBezTo>
                <a:cubicBezTo>
                  <a:pt x="1159" y="1357"/>
                  <a:pt x="1180" y="1346"/>
                  <a:pt x="1193" y="1326"/>
                </a:cubicBezTo>
                <a:cubicBezTo>
                  <a:pt x="1193" y="1352"/>
                  <a:pt x="1193" y="1352"/>
                  <a:pt x="1193" y="1352"/>
                </a:cubicBezTo>
                <a:cubicBezTo>
                  <a:pt x="1243" y="1352"/>
                  <a:pt x="1243" y="1352"/>
                  <a:pt x="1243" y="1352"/>
                </a:cubicBezTo>
                <a:cubicBezTo>
                  <a:pt x="1243" y="1135"/>
                  <a:pt x="1243" y="1135"/>
                  <a:pt x="1243" y="1135"/>
                </a:cubicBezTo>
                <a:lnTo>
                  <a:pt x="1193" y="1135"/>
                </a:lnTo>
                <a:close/>
                <a:moveTo>
                  <a:pt x="1199" y="970"/>
                </a:moveTo>
                <a:cubicBezTo>
                  <a:pt x="1249" y="970"/>
                  <a:pt x="1249" y="970"/>
                  <a:pt x="1249" y="970"/>
                </a:cubicBezTo>
                <a:cubicBezTo>
                  <a:pt x="1249" y="680"/>
                  <a:pt x="1249" y="680"/>
                  <a:pt x="1249" y="680"/>
                </a:cubicBezTo>
                <a:cubicBezTo>
                  <a:pt x="1199" y="680"/>
                  <a:pt x="1199" y="680"/>
                  <a:pt x="1199" y="680"/>
                </a:cubicBezTo>
                <a:lnTo>
                  <a:pt x="1199" y="970"/>
                </a:lnTo>
                <a:close/>
                <a:moveTo>
                  <a:pt x="1343" y="810"/>
                </a:moveTo>
                <a:cubicBezTo>
                  <a:pt x="1343" y="797"/>
                  <a:pt x="1363" y="788"/>
                  <a:pt x="1382" y="788"/>
                </a:cubicBezTo>
                <a:cubicBezTo>
                  <a:pt x="1407" y="788"/>
                  <a:pt x="1423" y="797"/>
                  <a:pt x="1427" y="814"/>
                </a:cubicBezTo>
                <a:cubicBezTo>
                  <a:pt x="1428" y="815"/>
                  <a:pt x="1428" y="815"/>
                  <a:pt x="1428" y="815"/>
                </a:cubicBezTo>
                <a:cubicBezTo>
                  <a:pt x="1475" y="815"/>
                  <a:pt x="1475" y="815"/>
                  <a:pt x="1475" y="815"/>
                </a:cubicBezTo>
                <a:cubicBezTo>
                  <a:pt x="1474" y="814"/>
                  <a:pt x="1474" y="814"/>
                  <a:pt x="1474" y="814"/>
                </a:cubicBezTo>
                <a:cubicBezTo>
                  <a:pt x="1465" y="766"/>
                  <a:pt x="1422" y="750"/>
                  <a:pt x="1385" y="750"/>
                </a:cubicBezTo>
                <a:cubicBezTo>
                  <a:pt x="1334" y="750"/>
                  <a:pt x="1296" y="777"/>
                  <a:pt x="1296" y="813"/>
                </a:cubicBezTo>
                <a:cubicBezTo>
                  <a:pt x="1296" y="847"/>
                  <a:pt x="1318" y="868"/>
                  <a:pt x="1362" y="876"/>
                </a:cubicBezTo>
                <a:cubicBezTo>
                  <a:pt x="1394" y="883"/>
                  <a:pt x="1394" y="883"/>
                  <a:pt x="1394" y="883"/>
                </a:cubicBezTo>
                <a:cubicBezTo>
                  <a:pt x="1418" y="887"/>
                  <a:pt x="1430" y="896"/>
                  <a:pt x="1430" y="911"/>
                </a:cubicBezTo>
                <a:cubicBezTo>
                  <a:pt x="1430" y="927"/>
                  <a:pt x="1413" y="938"/>
                  <a:pt x="1388" y="938"/>
                </a:cubicBezTo>
                <a:cubicBezTo>
                  <a:pt x="1362" y="938"/>
                  <a:pt x="1346" y="926"/>
                  <a:pt x="1341" y="904"/>
                </a:cubicBezTo>
                <a:cubicBezTo>
                  <a:pt x="1341" y="903"/>
                  <a:pt x="1341" y="903"/>
                  <a:pt x="1341" y="903"/>
                </a:cubicBezTo>
                <a:cubicBezTo>
                  <a:pt x="1292" y="903"/>
                  <a:pt x="1292" y="903"/>
                  <a:pt x="1292" y="903"/>
                </a:cubicBezTo>
                <a:cubicBezTo>
                  <a:pt x="1293" y="904"/>
                  <a:pt x="1293" y="904"/>
                  <a:pt x="1293" y="904"/>
                </a:cubicBezTo>
                <a:cubicBezTo>
                  <a:pt x="1298" y="947"/>
                  <a:pt x="1336" y="976"/>
                  <a:pt x="1386" y="976"/>
                </a:cubicBezTo>
                <a:cubicBezTo>
                  <a:pt x="1431" y="976"/>
                  <a:pt x="1478" y="954"/>
                  <a:pt x="1478" y="905"/>
                </a:cubicBezTo>
                <a:cubicBezTo>
                  <a:pt x="1478" y="864"/>
                  <a:pt x="1447" y="850"/>
                  <a:pt x="1401" y="841"/>
                </a:cubicBezTo>
                <a:cubicBezTo>
                  <a:pt x="1371" y="835"/>
                  <a:pt x="1371" y="835"/>
                  <a:pt x="1371" y="835"/>
                </a:cubicBezTo>
                <a:cubicBezTo>
                  <a:pt x="1352" y="831"/>
                  <a:pt x="1343" y="823"/>
                  <a:pt x="1343" y="810"/>
                </a:cubicBezTo>
                <a:moveTo>
                  <a:pt x="1577" y="790"/>
                </a:moveTo>
                <a:cubicBezTo>
                  <a:pt x="1620" y="790"/>
                  <a:pt x="1620" y="790"/>
                  <a:pt x="1620" y="790"/>
                </a:cubicBezTo>
                <a:cubicBezTo>
                  <a:pt x="1620" y="753"/>
                  <a:pt x="1620" y="753"/>
                  <a:pt x="1620" y="753"/>
                </a:cubicBezTo>
                <a:cubicBezTo>
                  <a:pt x="1577" y="753"/>
                  <a:pt x="1577" y="753"/>
                  <a:pt x="1577" y="753"/>
                </a:cubicBezTo>
                <a:cubicBezTo>
                  <a:pt x="1577" y="697"/>
                  <a:pt x="1577" y="697"/>
                  <a:pt x="1577" y="697"/>
                </a:cubicBezTo>
                <a:cubicBezTo>
                  <a:pt x="1528" y="697"/>
                  <a:pt x="1528" y="697"/>
                  <a:pt x="1528" y="697"/>
                </a:cubicBezTo>
                <a:cubicBezTo>
                  <a:pt x="1528" y="753"/>
                  <a:pt x="1528" y="753"/>
                  <a:pt x="1528" y="753"/>
                </a:cubicBezTo>
                <a:cubicBezTo>
                  <a:pt x="1496" y="753"/>
                  <a:pt x="1496" y="753"/>
                  <a:pt x="1496" y="753"/>
                </a:cubicBezTo>
                <a:cubicBezTo>
                  <a:pt x="1496" y="790"/>
                  <a:pt x="1496" y="790"/>
                  <a:pt x="1496" y="790"/>
                </a:cubicBezTo>
                <a:cubicBezTo>
                  <a:pt x="1528" y="790"/>
                  <a:pt x="1528" y="790"/>
                  <a:pt x="1528" y="790"/>
                </a:cubicBezTo>
                <a:cubicBezTo>
                  <a:pt x="1528" y="912"/>
                  <a:pt x="1528" y="912"/>
                  <a:pt x="1528" y="912"/>
                </a:cubicBezTo>
                <a:cubicBezTo>
                  <a:pt x="1528" y="955"/>
                  <a:pt x="1536" y="970"/>
                  <a:pt x="1584" y="970"/>
                </a:cubicBezTo>
                <a:cubicBezTo>
                  <a:pt x="1620" y="970"/>
                  <a:pt x="1620" y="970"/>
                  <a:pt x="1620" y="970"/>
                </a:cubicBezTo>
                <a:cubicBezTo>
                  <a:pt x="1620" y="931"/>
                  <a:pt x="1620" y="931"/>
                  <a:pt x="1620" y="931"/>
                </a:cubicBezTo>
                <a:cubicBezTo>
                  <a:pt x="1602" y="931"/>
                  <a:pt x="1602" y="931"/>
                  <a:pt x="1602" y="931"/>
                </a:cubicBezTo>
                <a:cubicBezTo>
                  <a:pt x="1582" y="931"/>
                  <a:pt x="1577" y="926"/>
                  <a:pt x="1577" y="905"/>
                </a:cubicBezTo>
                <a:lnTo>
                  <a:pt x="1577" y="790"/>
                </a:lnTo>
                <a:close/>
                <a:moveTo>
                  <a:pt x="1614" y="1244"/>
                </a:moveTo>
                <a:cubicBezTo>
                  <a:pt x="1614" y="1289"/>
                  <a:pt x="1594" y="1316"/>
                  <a:pt x="1562" y="1316"/>
                </a:cubicBezTo>
                <a:cubicBezTo>
                  <a:pt x="1529" y="1316"/>
                  <a:pt x="1508" y="1289"/>
                  <a:pt x="1508" y="1244"/>
                </a:cubicBezTo>
                <a:cubicBezTo>
                  <a:pt x="1508" y="1200"/>
                  <a:pt x="1529" y="1172"/>
                  <a:pt x="1562" y="1172"/>
                </a:cubicBezTo>
                <a:cubicBezTo>
                  <a:pt x="1594" y="1172"/>
                  <a:pt x="1614" y="1200"/>
                  <a:pt x="1614" y="1244"/>
                </a:cubicBezTo>
                <a:moveTo>
                  <a:pt x="1665" y="1244"/>
                </a:moveTo>
                <a:cubicBezTo>
                  <a:pt x="1665" y="1177"/>
                  <a:pt x="1627" y="1131"/>
                  <a:pt x="1572" y="1131"/>
                </a:cubicBezTo>
                <a:cubicBezTo>
                  <a:pt x="1545" y="1131"/>
                  <a:pt x="1524" y="1142"/>
                  <a:pt x="1510" y="1161"/>
                </a:cubicBezTo>
                <a:cubicBezTo>
                  <a:pt x="1510" y="1136"/>
                  <a:pt x="1510" y="1136"/>
                  <a:pt x="1510" y="1136"/>
                </a:cubicBezTo>
                <a:cubicBezTo>
                  <a:pt x="1460" y="1136"/>
                  <a:pt x="1460" y="1136"/>
                  <a:pt x="1460" y="1136"/>
                </a:cubicBezTo>
                <a:cubicBezTo>
                  <a:pt x="1460" y="1422"/>
                  <a:pt x="1460" y="1422"/>
                  <a:pt x="1460" y="1422"/>
                </a:cubicBezTo>
                <a:cubicBezTo>
                  <a:pt x="1510" y="1422"/>
                  <a:pt x="1510" y="1422"/>
                  <a:pt x="1510" y="1422"/>
                </a:cubicBezTo>
                <a:cubicBezTo>
                  <a:pt x="1510" y="1327"/>
                  <a:pt x="1510" y="1327"/>
                  <a:pt x="1510" y="1327"/>
                </a:cubicBezTo>
                <a:cubicBezTo>
                  <a:pt x="1524" y="1347"/>
                  <a:pt x="1545" y="1357"/>
                  <a:pt x="1572" y="1357"/>
                </a:cubicBezTo>
                <a:cubicBezTo>
                  <a:pt x="1627" y="1357"/>
                  <a:pt x="1665" y="1311"/>
                  <a:pt x="1665" y="1244"/>
                </a:cubicBezTo>
                <a:moveTo>
                  <a:pt x="1786" y="804"/>
                </a:moveTo>
                <a:cubicBezTo>
                  <a:pt x="1787" y="804"/>
                  <a:pt x="1787" y="804"/>
                  <a:pt x="1787" y="804"/>
                </a:cubicBezTo>
                <a:cubicBezTo>
                  <a:pt x="1787" y="754"/>
                  <a:pt x="1787" y="754"/>
                  <a:pt x="1787" y="754"/>
                </a:cubicBezTo>
                <a:cubicBezTo>
                  <a:pt x="1786" y="754"/>
                  <a:pt x="1786" y="754"/>
                  <a:pt x="1786" y="754"/>
                </a:cubicBezTo>
                <a:cubicBezTo>
                  <a:pt x="1783" y="753"/>
                  <a:pt x="1777" y="753"/>
                  <a:pt x="1774" y="753"/>
                </a:cubicBezTo>
                <a:cubicBezTo>
                  <a:pt x="1750" y="753"/>
                  <a:pt x="1729" y="766"/>
                  <a:pt x="1717" y="788"/>
                </a:cubicBezTo>
                <a:cubicBezTo>
                  <a:pt x="1717" y="753"/>
                  <a:pt x="1717" y="753"/>
                  <a:pt x="1717" y="753"/>
                </a:cubicBezTo>
                <a:cubicBezTo>
                  <a:pt x="1668" y="753"/>
                  <a:pt x="1668" y="753"/>
                  <a:pt x="1668" y="753"/>
                </a:cubicBezTo>
                <a:cubicBezTo>
                  <a:pt x="1668" y="970"/>
                  <a:pt x="1668" y="970"/>
                  <a:pt x="1668" y="970"/>
                </a:cubicBezTo>
                <a:cubicBezTo>
                  <a:pt x="1718" y="970"/>
                  <a:pt x="1718" y="970"/>
                  <a:pt x="1718" y="970"/>
                </a:cubicBezTo>
                <a:cubicBezTo>
                  <a:pt x="1718" y="856"/>
                  <a:pt x="1718" y="856"/>
                  <a:pt x="1718" y="856"/>
                </a:cubicBezTo>
                <a:cubicBezTo>
                  <a:pt x="1718" y="818"/>
                  <a:pt x="1731" y="803"/>
                  <a:pt x="1763" y="803"/>
                </a:cubicBezTo>
                <a:cubicBezTo>
                  <a:pt x="1770" y="803"/>
                  <a:pt x="1778" y="803"/>
                  <a:pt x="1786" y="804"/>
                </a:cubicBezTo>
                <a:moveTo>
                  <a:pt x="1840" y="1221"/>
                </a:moveTo>
                <a:cubicBezTo>
                  <a:pt x="1845" y="1183"/>
                  <a:pt x="1873" y="1170"/>
                  <a:pt x="1896" y="1170"/>
                </a:cubicBezTo>
                <a:cubicBezTo>
                  <a:pt x="1921" y="1170"/>
                  <a:pt x="1947" y="1188"/>
                  <a:pt x="1949" y="1221"/>
                </a:cubicBezTo>
                <a:lnTo>
                  <a:pt x="1840" y="1221"/>
                </a:lnTo>
                <a:close/>
                <a:moveTo>
                  <a:pt x="1790" y="1242"/>
                </a:moveTo>
                <a:cubicBezTo>
                  <a:pt x="1790" y="1310"/>
                  <a:pt x="1835" y="1357"/>
                  <a:pt x="1899" y="1357"/>
                </a:cubicBezTo>
                <a:cubicBezTo>
                  <a:pt x="1956" y="1357"/>
                  <a:pt x="1988" y="1319"/>
                  <a:pt x="1997" y="1287"/>
                </a:cubicBezTo>
                <a:cubicBezTo>
                  <a:pt x="1998" y="1285"/>
                  <a:pt x="1998" y="1285"/>
                  <a:pt x="1998" y="1285"/>
                </a:cubicBezTo>
                <a:cubicBezTo>
                  <a:pt x="1949" y="1285"/>
                  <a:pt x="1949" y="1285"/>
                  <a:pt x="1949" y="1285"/>
                </a:cubicBezTo>
                <a:cubicBezTo>
                  <a:pt x="1948" y="1286"/>
                  <a:pt x="1948" y="1286"/>
                  <a:pt x="1948" y="1286"/>
                </a:cubicBezTo>
                <a:cubicBezTo>
                  <a:pt x="1940" y="1305"/>
                  <a:pt x="1922" y="1315"/>
                  <a:pt x="1897" y="1315"/>
                </a:cubicBezTo>
                <a:cubicBezTo>
                  <a:pt x="1862" y="1315"/>
                  <a:pt x="1843" y="1286"/>
                  <a:pt x="1840" y="1258"/>
                </a:cubicBezTo>
                <a:cubicBezTo>
                  <a:pt x="2000" y="1258"/>
                  <a:pt x="2000" y="1258"/>
                  <a:pt x="2000" y="1258"/>
                </a:cubicBezTo>
                <a:cubicBezTo>
                  <a:pt x="2000" y="1257"/>
                  <a:pt x="2000" y="1257"/>
                  <a:pt x="2000" y="1257"/>
                </a:cubicBezTo>
                <a:cubicBezTo>
                  <a:pt x="2002" y="1218"/>
                  <a:pt x="1991" y="1184"/>
                  <a:pt x="1969" y="1161"/>
                </a:cubicBezTo>
                <a:cubicBezTo>
                  <a:pt x="1950" y="1141"/>
                  <a:pt x="1925" y="1131"/>
                  <a:pt x="1896" y="1131"/>
                </a:cubicBezTo>
                <a:cubicBezTo>
                  <a:pt x="1834" y="1131"/>
                  <a:pt x="1790" y="1177"/>
                  <a:pt x="1790" y="1242"/>
                </a:cubicBezTo>
                <a:moveTo>
                  <a:pt x="1946" y="884"/>
                </a:moveTo>
                <a:cubicBezTo>
                  <a:pt x="1946" y="919"/>
                  <a:pt x="1927" y="937"/>
                  <a:pt x="1891" y="937"/>
                </a:cubicBezTo>
                <a:cubicBezTo>
                  <a:pt x="1868" y="937"/>
                  <a:pt x="1853" y="926"/>
                  <a:pt x="1853" y="908"/>
                </a:cubicBezTo>
                <a:cubicBezTo>
                  <a:pt x="1853" y="886"/>
                  <a:pt x="1876" y="876"/>
                  <a:pt x="1946" y="869"/>
                </a:cubicBezTo>
                <a:lnTo>
                  <a:pt x="1946" y="884"/>
                </a:lnTo>
                <a:close/>
                <a:moveTo>
                  <a:pt x="2000" y="968"/>
                </a:moveTo>
                <a:cubicBezTo>
                  <a:pt x="1996" y="951"/>
                  <a:pt x="1993" y="923"/>
                  <a:pt x="1993" y="895"/>
                </a:cubicBezTo>
                <a:cubicBezTo>
                  <a:pt x="1993" y="884"/>
                  <a:pt x="1994" y="871"/>
                  <a:pt x="1994" y="860"/>
                </a:cubicBezTo>
                <a:cubicBezTo>
                  <a:pt x="1994" y="852"/>
                  <a:pt x="1994" y="845"/>
                  <a:pt x="1994" y="840"/>
                </a:cubicBezTo>
                <a:cubicBezTo>
                  <a:pt x="1995" y="810"/>
                  <a:pt x="1987" y="787"/>
                  <a:pt x="1972" y="771"/>
                </a:cubicBezTo>
                <a:cubicBezTo>
                  <a:pt x="1956" y="755"/>
                  <a:pt x="1933" y="747"/>
                  <a:pt x="1903" y="747"/>
                </a:cubicBezTo>
                <a:cubicBezTo>
                  <a:pt x="1851" y="747"/>
                  <a:pt x="1814" y="777"/>
                  <a:pt x="1810" y="822"/>
                </a:cubicBezTo>
                <a:cubicBezTo>
                  <a:pt x="1810" y="823"/>
                  <a:pt x="1810" y="823"/>
                  <a:pt x="1810" y="823"/>
                </a:cubicBezTo>
                <a:cubicBezTo>
                  <a:pt x="1859" y="823"/>
                  <a:pt x="1859" y="823"/>
                  <a:pt x="1859" y="823"/>
                </a:cubicBezTo>
                <a:cubicBezTo>
                  <a:pt x="1859" y="822"/>
                  <a:pt x="1859" y="822"/>
                  <a:pt x="1859" y="822"/>
                </a:cubicBezTo>
                <a:cubicBezTo>
                  <a:pt x="1860" y="798"/>
                  <a:pt x="1876" y="785"/>
                  <a:pt x="1901" y="785"/>
                </a:cubicBezTo>
                <a:cubicBezTo>
                  <a:pt x="1921" y="785"/>
                  <a:pt x="1944" y="793"/>
                  <a:pt x="1944" y="831"/>
                </a:cubicBezTo>
                <a:cubicBezTo>
                  <a:pt x="1944" y="834"/>
                  <a:pt x="1944" y="834"/>
                  <a:pt x="1944" y="834"/>
                </a:cubicBezTo>
                <a:cubicBezTo>
                  <a:pt x="1871" y="841"/>
                  <a:pt x="1800" y="853"/>
                  <a:pt x="1800" y="910"/>
                </a:cubicBezTo>
                <a:cubicBezTo>
                  <a:pt x="1800" y="949"/>
                  <a:pt x="1833" y="975"/>
                  <a:pt x="1881" y="975"/>
                </a:cubicBezTo>
                <a:cubicBezTo>
                  <a:pt x="1912" y="975"/>
                  <a:pt x="1936" y="964"/>
                  <a:pt x="1950" y="943"/>
                </a:cubicBezTo>
                <a:cubicBezTo>
                  <a:pt x="1951" y="952"/>
                  <a:pt x="1952" y="958"/>
                  <a:pt x="1953" y="963"/>
                </a:cubicBezTo>
                <a:cubicBezTo>
                  <a:pt x="1953" y="965"/>
                  <a:pt x="1954" y="967"/>
                  <a:pt x="1954" y="969"/>
                </a:cubicBezTo>
                <a:cubicBezTo>
                  <a:pt x="1954" y="970"/>
                  <a:pt x="1954" y="970"/>
                  <a:pt x="1954" y="970"/>
                </a:cubicBezTo>
                <a:cubicBezTo>
                  <a:pt x="2000" y="970"/>
                  <a:pt x="2000" y="970"/>
                  <a:pt x="2000" y="970"/>
                </a:cubicBezTo>
                <a:lnTo>
                  <a:pt x="2000" y="9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44537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vice Light Holding">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BA503F-A9F9-4A19-B112-761D23C2708B}"/>
              </a:ext>
            </a:extLst>
          </p:cNvPr>
          <p:cNvGrpSpPr>
            <a:grpSpLocks noChangeAspect="1"/>
          </p:cNvGrpSpPr>
          <p:nvPr userDrawn="1"/>
        </p:nvGrpSpPr>
        <p:grpSpPr bwMode="auto">
          <a:xfrm>
            <a:off x="5511800" y="2411601"/>
            <a:ext cx="1371600" cy="2053848"/>
            <a:chOff x="3454" y="1580"/>
            <a:chExt cx="774" cy="1159"/>
          </a:xfrm>
          <a:solidFill>
            <a:schemeClr val="tx2"/>
          </a:solidFill>
        </p:grpSpPr>
        <p:sp>
          <p:nvSpPr>
            <p:cNvPr id="6" name="Rectangle 5">
              <a:extLst>
                <a:ext uri="{FF2B5EF4-FFF2-40B4-BE49-F238E27FC236}">
                  <a16:creationId xmlns:a16="http://schemas.microsoft.com/office/drawing/2014/main" id="{4EFC6B75-FA77-4CB0-9625-CBBFAB5B1839}"/>
                </a:ext>
              </a:extLst>
            </p:cNvPr>
            <p:cNvSpPr>
              <a:spLocks noChangeArrowheads="1"/>
            </p:cNvSpPr>
            <p:nvPr userDrawn="1"/>
          </p:nvSpPr>
          <p:spPr bwMode="auto">
            <a:xfrm>
              <a:off x="3454" y="2353"/>
              <a:ext cx="387" cy="3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1F261B5-5675-43C3-858E-E14D15FC8E8A}"/>
                </a:ext>
              </a:extLst>
            </p:cNvPr>
            <p:cNvSpPr>
              <a:spLocks/>
            </p:cNvSpPr>
            <p:nvPr userDrawn="1"/>
          </p:nvSpPr>
          <p:spPr bwMode="auto">
            <a:xfrm>
              <a:off x="3841" y="1580"/>
              <a:ext cx="387" cy="773"/>
            </a:xfrm>
            <a:custGeom>
              <a:avLst/>
              <a:gdLst>
                <a:gd name="T0" fmla="*/ 0 w 333"/>
                <a:gd name="T1" fmla="*/ 0 h 667"/>
                <a:gd name="T2" fmla="*/ 0 w 333"/>
                <a:gd name="T3" fmla="*/ 667 h 667"/>
                <a:gd name="T4" fmla="*/ 333 w 333"/>
                <a:gd name="T5" fmla="*/ 333 h 667"/>
                <a:gd name="T6" fmla="*/ 0 w 333"/>
                <a:gd name="T7" fmla="*/ 0 h 667"/>
              </a:gdLst>
              <a:ahLst/>
              <a:cxnLst>
                <a:cxn ang="0">
                  <a:pos x="T0" y="T1"/>
                </a:cxn>
                <a:cxn ang="0">
                  <a:pos x="T2" y="T3"/>
                </a:cxn>
                <a:cxn ang="0">
                  <a:pos x="T4" y="T5"/>
                </a:cxn>
                <a:cxn ang="0">
                  <a:pos x="T6" y="T7"/>
                </a:cxn>
              </a:cxnLst>
              <a:rect l="0" t="0" r="r" b="b"/>
              <a:pathLst>
                <a:path w="333" h="667">
                  <a:moveTo>
                    <a:pt x="0" y="0"/>
                  </a:moveTo>
                  <a:cubicBezTo>
                    <a:pt x="0" y="667"/>
                    <a:pt x="0" y="667"/>
                    <a:pt x="0" y="667"/>
                  </a:cubicBezTo>
                  <a:cubicBezTo>
                    <a:pt x="184" y="667"/>
                    <a:pt x="333" y="517"/>
                    <a:pt x="333" y="333"/>
                  </a:cubicBezTo>
                  <a:cubicBezTo>
                    <a:pt x="333" y="149"/>
                    <a:pt x="18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58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ogo Light Holding">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5701DB5E-B471-4424-9F28-2697F6F12D14}"/>
              </a:ext>
            </a:extLst>
          </p:cNvPr>
          <p:cNvSpPr>
            <a:spLocks noEditPoints="1"/>
          </p:cNvSpPr>
          <p:nvPr userDrawn="1"/>
        </p:nvSpPr>
        <p:spPr bwMode="auto">
          <a:xfrm>
            <a:off x="4492334" y="2240286"/>
            <a:ext cx="2894520" cy="2055600"/>
          </a:xfrm>
          <a:custGeom>
            <a:avLst/>
            <a:gdLst>
              <a:gd name="T0" fmla="*/ 1752 w 2002"/>
              <a:gd name="T1" fmla="*/ 1352 h 1422"/>
              <a:gd name="T2" fmla="*/ 1298 w 2002"/>
              <a:gd name="T3" fmla="*/ 1352 h 1422"/>
              <a:gd name="T4" fmla="*/ 1416 w 2002"/>
              <a:gd name="T5" fmla="*/ 1186 h 1422"/>
              <a:gd name="T6" fmla="*/ 1404 w 2002"/>
              <a:gd name="T7" fmla="*/ 1135 h 1422"/>
              <a:gd name="T8" fmla="*/ 899 w 2002"/>
              <a:gd name="T9" fmla="*/ 1104 h 1422"/>
              <a:gd name="T10" fmla="*/ 856 w 2002"/>
              <a:gd name="T11" fmla="*/ 1104 h 1422"/>
              <a:gd name="T12" fmla="*/ 856 w 2002"/>
              <a:gd name="T13" fmla="*/ 1352 h 1422"/>
              <a:gd name="T14" fmla="*/ 899 w 2002"/>
              <a:gd name="T15" fmla="*/ 1061 h 1422"/>
              <a:gd name="T16" fmla="*/ 0 w 2002"/>
              <a:gd name="T17" fmla="*/ 648 h 1422"/>
              <a:gd name="T18" fmla="*/ 324 w 2002"/>
              <a:gd name="T19" fmla="*/ 648 h 1422"/>
              <a:gd name="T20" fmla="*/ 984 w 2002"/>
              <a:gd name="T21" fmla="*/ 679 h 1422"/>
              <a:gd name="T22" fmla="*/ 841 w 2002"/>
              <a:gd name="T23" fmla="*/ 970 h 1422"/>
              <a:gd name="T24" fmla="*/ 1001 w 2002"/>
              <a:gd name="T25" fmla="*/ 840 h 1422"/>
              <a:gd name="T26" fmla="*/ 1130 w 2002"/>
              <a:gd name="T27" fmla="*/ 779 h 1422"/>
              <a:gd name="T28" fmla="*/ 1158 w 2002"/>
              <a:gd name="T29" fmla="*/ 905 h 1422"/>
              <a:gd name="T30" fmla="*/ 1058 w 2002"/>
              <a:gd name="T31" fmla="*/ 934 h 1422"/>
              <a:gd name="T32" fmla="*/ 1193 w 2002"/>
              <a:gd name="T33" fmla="*/ 1135 h 1422"/>
              <a:gd name="T34" fmla="*/ 1108 w 2002"/>
              <a:gd name="T35" fmla="*/ 1135 h 1422"/>
              <a:gd name="T36" fmla="*/ 1193 w 2002"/>
              <a:gd name="T37" fmla="*/ 1326 h 1422"/>
              <a:gd name="T38" fmla="*/ 1193 w 2002"/>
              <a:gd name="T39" fmla="*/ 1135 h 1422"/>
              <a:gd name="T40" fmla="*/ 1199 w 2002"/>
              <a:gd name="T41" fmla="*/ 680 h 1422"/>
              <a:gd name="T42" fmla="*/ 1427 w 2002"/>
              <a:gd name="T43" fmla="*/ 814 h 1422"/>
              <a:gd name="T44" fmla="*/ 1385 w 2002"/>
              <a:gd name="T45" fmla="*/ 750 h 1422"/>
              <a:gd name="T46" fmla="*/ 1430 w 2002"/>
              <a:gd name="T47" fmla="*/ 911 h 1422"/>
              <a:gd name="T48" fmla="*/ 1292 w 2002"/>
              <a:gd name="T49" fmla="*/ 903 h 1422"/>
              <a:gd name="T50" fmla="*/ 1401 w 2002"/>
              <a:gd name="T51" fmla="*/ 841 h 1422"/>
              <a:gd name="T52" fmla="*/ 1620 w 2002"/>
              <a:gd name="T53" fmla="*/ 790 h 1422"/>
              <a:gd name="T54" fmla="*/ 1528 w 2002"/>
              <a:gd name="T55" fmla="*/ 697 h 1422"/>
              <a:gd name="T56" fmla="*/ 1528 w 2002"/>
              <a:gd name="T57" fmla="*/ 790 h 1422"/>
              <a:gd name="T58" fmla="*/ 1620 w 2002"/>
              <a:gd name="T59" fmla="*/ 931 h 1422"/>
              <a:gd name="T60" fmla="*/ 1614 w 2002"/>
              <a:gd name="T61" fmla="*/ 1244 h 1422"/>
              <a:gd name="T62" fmla="*/ 1614 w 2002"/>
              <a:gd name="T63" fmla="*/ 1244 h 1422"/>
              <a:gd name="T64" fmla="*/ 1510 w 2002"/>
              <a:gd name="T65" fmla="*/ 1136 h 1422"/>
              <a:gd name="T66" fmla="*/ 1510 w 2002"/>
              <a:gd name="T67" fmla="*/ 1327 h 1422"/>
              <a:gd name="T68" fmla="*/ 1787 w 2002"/>
              <a:gd name="T69" fmla="*/ 804 h 1422"/>
              <a:gd name="T70" fmla="*/ 1717 w 2002"/>
              <a:gd name="T71" fmla="*/ 788 h 1422"/>
              <a:gd name="T72" fmla="*/ 1718 w 2002"/>
              <a:gd name="T73" fmla="*/ 970 h 1422"/>
              <a:gd name="T74" fmla="*/ 1840 w 2002"/>
              <a:gd name="T75" fmla="*/ 1221 h 1422"/>
              <a:gd name="T76" fmla="*/ 1790 w 2002"/>
              <a:gd name="T77" fmla="*/ 1242 h 1422"/>
              <a:gd name="T78" fmla="*/ 1949 w 2002"/>
              <a:gd name="T79" fmla="*/ 1285 h 1422"/>
              <a:gd name="T80" fmla="*/ 2000 w 2002"/>
              <a:gd name="T81" fmla="*/ 1258 h 1422"/>
              <a:gd name="T82" fmla="*/ 1790 w 2002"/>
              <a:gd name="T83" fmla="*/ 1242 h 1422"/>
              <a:gd name="T84" fmla="*/ 1946 w 2002"/>
              <a:gd name="T85" fmla="*/ 869 h 1422"/>
              <a:gd name="T86" fmla="*/ 1994 w 2002"/>
              <a:gd name="T87" fmla="*/ 860 h 1422"/>
              <a:gd name="T88" fmla="*/ 1810 w 2002"/>
              <a:gd name="T89" fmla="*/ 822 h 1422"/>
              <a:gd name="T90" fmla="*/ 1901 w 2002"/>
              <a:gd name="T91" fmla="*/ 785 h 1422"/>
              <a:gd name="T92" fmla="*/ 1881 w 2002"/>
              <a:gd name="T93" fmla="*/ 975 h 1422"/>
              <a:gd name="T94" fmla="*/ 1954 w 2002"/>
              <a:gd name="T95" fmla="*/ 970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2" h="1422">
                <a:moveTo>
                  <a:pt x="1752" y="1061"/>
                </a:moveTo>
                <a:cubicBezTo>
                  <a:pt x="1702" y="1061"/>
                  <a:pt x="1702" y="1061"/>
                  <a:pt x="1702" y="1061"/>
                </a:cubicBezTo>
                <a:cubicBezTo>
                  <a:pt x="1702" y="1352"/>
                  <a:pt x="1702" y="1352"/>
                  <a:pt x="1702" y="1352"/>
                </a:cubicBezTo>
                <a:cubicBezTo>
                  <a:pt x="1752" y="1352"/>
                  <a:pt x="1752" y="1352"/>
                  <a:pt x="1752" y="1352"/>
                </a:cubicBezTo>
                <a:lnTo>
                  <a:pt x="1752" y="1061"/>
                </a:lnTo>
                <a:close/>
                <a:moveTo>
                  <a:pt x="1347" y="1136"/>
                </a:moveTo>
                <a:cubicBezTo>
                  <a:pt x="1298" y="1136"/>
                  <a:pt x="1298" y="1136"/>
                  <a:pt x="1298" y="1136"/>
                </a:cubicBezTo>
                <a:cubicBezTo>
                  <a:pt x="1298" y="1352"/>
                  <a:pt x="1298" y="1352"/>
                  <a:pt x="1298" y="1352"/>
                </a:cubicBezTo>
                <a:cubicBezTo>
                  <a:pt x="1348" y="1352"/>
                  <a:pt x="1348" y="1352"/>
                  <a:pt x="1348" y="1352"/>
                </a:cubicBezTo>
                <a:cubicBezTo>
                  <a:pt x="1348" y="1239"/>
                  <a:pt x="1348" y="1239"/>
                  <a:pt x="1348" y="1239"/>
                </a:cubicBezTo>
                <a:cubicBezTo>
                  <a:pt x="1348" y="1200"/>
                  <a:pt x="1361" y="1185"/>
                  <a:pt x="1394" y="1185"/>
                </a:cubicBezTo>
                <a:cubicBezTo>
                  <a:pt x="1401" y="1185"/>
                  <a:pt x="1408" y="1185"/>
                  <a:pt x="1416" y="1186"/>
                </a:cubicBezTo>
                <a:cubicBezTo>
                  <a:pt x="1418" y="1186"/>
                  <a:pt x="1418" y="1186"/>
                  <a:pt x="1418" y="1186"/>
                </a:cubicBezTo>
                <a:cubicBezTo>
                  <a:pt x="1418" y="1136"/>
                  <a:pt x="1418" y="1136"/>
                  <a:pt x="1418" y="1136"/>
                </a:cubicBezTo>
                <a:cubicBezTo>
                  <a:pt x="1417" y="1136"/>
                  <a:pt x="1417" y="1136"/>
                  <a:pt x="1417" y="1136"/>
                </a:cubicBezTo>
                <a:cubicBezTo>
                  <a:pt x="1413" y="1136"/>
                  <a:pt x="1408" y="1135"/>
                  <a:pt x="1404" y="1135"/>
                </a:cubicBezTo>
                <a:cubicBezTo>
                  <a:pt x="1380" y="1136"/>
                  <a:pt x="1360" y="1148"/>
                  <a:pt x="1347" y="1170"/>
                </a:cubicBezTo>
                <a:lnTo>
                  <a:pt x="1347" y="1136"/>
                </a:lnTo>
                <a:close/>
                <a:moveTo>
                  <a:pt x="856" y="1104"/>
                </a:moveTo>
                <a:cubicBezTo>
                  <a:pt x="899" y="1104"/>
                  <a:pt x="899" y="1104"/>
                  <a:pt x="899" y="1104"/>
                </a:cubicBezTo>
                <a:cubicBezTo>
                  <a:pt x="935" y="1104"/>
                  <a:pt x="968" y="1108"/>
                  <a:pt x="968" y="1153"/>
                </a:cubicBezTo>
                <a:cubicBezTo>
                  <a:pt x="968" y="1191"/>
                  <a:pt x="944" y="1199"/>
                  <a:pt x="902" y="1199"/>
                </a:cubicBezTo>
                <a:cubicBezTo>
                  <a:pt x="856" y="1199"/>
                  <a:pt x="856" y="1199"/>
                  <a:pt x="856" y="1199"/>
                </a:cubicBezTo>
                <a:lnTo>
                  <a:pt x="856" y="1104"/>
                </a:lnTo>
                <a:close/>
                <a:moveTo>
                  <a:pt x="899" y="1061"/>
                </a:moveTo>
                <a:cubicBezTo>
                  <a:pt x="803" y="1061"/>
                  <a:pt x="803" y="1061"/>
                  <a:pt x="803" y="1061"/>
                </a:cubicBezTo>
                <a:cubicBezTo>
                  <a:pt x="803" y="1352"/>
                  <a:pt x="803" y="1352"/>
                  <a:pt x="803" y="1352"/>
                </a:cubicBezTo>
                <a:cubicBezTo>
                  <a:pt x="856" y="1352"/>
                  <a:pt x="856" y="1352"/>
                  <a:pt x="856" y="1352"/>
                </a:cubicBezTo>
                <a:cubicBezTo>
                  <a:pt x="856" y="1243"/>
                  <a:pt x="856" y="1243"/>
                  <a:pt x="856" y="1243"/>
                </a:cubicBezTo>
                <a:cubicBezTo>
                  <a:pt x="900" y="1243"/>
                  <a:pt x="900" y="1243"/>
                  <a:pt x="900" y="1243"/>
                </a:cubicBezTo>
                <a:cubicBezTo>
                  <a:pt x="957" y="1243"/>
                  <a:pt x="1023" y="1232"/>
                  <a:pt x="1023" y="1153"/>
                </a:cubicBezTo>
                <a:cubicBezTo>
                  <a:pt x="1023" y="1072"/>
                  <a:pt x="963" y="1061"/>
                  <a:pt x="899" y="1061"/>
                </a:cubicBezTo>
                <a:moveTo>
                  <a:pt x="0" y="971"/>
                </a:moveTo>
                <a:cubicBezTo>
                  <a:pt x="324" y="971"/>
                  <a:pt x="324" y="971"/>
                  <a:pt x="324" y="971"/>
                </a:cubicBezTo>
                <a:cubicBezTo>
                  <a:pt x="324" y="648"/>
                  <a:pt x="324" y="648"/>
                  <a:pt x="324" y="648"/>
                </a:cubicBezTo>
                <a:cubicBezTo>
                  <a:pt x="0" y="648"/>
                  <a:pt x="0" y="648"/>
                  <a:pt x="0" y="648"/>
                </a:cubicBezTo>
                <a:lnTo>
                  <a:pt x="0" y="971"/>
                </a:lnTo>
                <a:close/>
                <a:moveTo>
                  <a:pt x="647" y="324"/>
                </a:moveTo>
                <a:cubicBezTo>
                  <a:pt x="647" y="145"/>
                  <a:pt x="502" y="0"/>
                  <a:pt x="324" y="0"/>
                </a:cubicBezTo>
                <a:cubicBezTo>
                  <a:pt x="324" y="648"/>
                  <a:pt x="324" y="648"/>
                  <a:pt x="324" y="648"/>
                </a:cubicBezTo>
                <a:cubicBezTo>
                  <a:pt x="502" y="648"/>
                  <a:pt x="647" y="503"/>
                  <a:pt x="647" y="324"/>
                </a:cubicBezTo>
                <a:moveTo>
                  <a:pt x="894" y="724"/>
                </a:moveTo>
                <a:cubicBezTo>
                  <a:pt x="984" y="724"/>
                  <a:pt x="984" y="724"/>
                  <a:pt x="984" y="724"/>
                </a:cubicBezTo>
                <a:cubicBezTo>
                  <a:pt x="984" y="679"/>
                  <a:pt x="984" y="679"/>
                  <a:pt x="984" y="679"/>
                </a:cubicBezTo>
                <a:cubicBezTo>
                  <a:pt x="750" y="679"/>
                  <a:pt x="750" y="679"/>
                  <a:pt x="750" y="679"/>
                </a:cubicBezTo>
                <a:cubicBezTo>
                  <a:pt x="750" y="724"/>
                  <a:pt x="750" y="724"/>
                  <a:pt x="750" y="724"/>
                </a:cubicBezTo>
                <a:cubicBezTo>
                  <a:pt x="841" y="724"/>
                  <a:pt x="841" y="724"/>
                  <a:pt x="841" y="724"/>
                </a:cubicBezTo>
                <a:cubicBezTo>
                  <a:pt x="841" y="970"/>
                  <a:pt x="841" y="970"/>
                  <a:pt x="841" y="970"/>
                </a:cubicBezTo>
                <a:cubicBezTo>
                  <a:pt x="894" y="970"/>
                  <a:pt x="894" y="970"/>
                  <a:pt x="894" y="970"/>
                </a:cubicBezTo>
                <a:lnTo>
                  <a:pt x="894" y="724"/>
                </a:lnTo>
                <a:close/>
                <a:moveTo>
                  <a:pt x="1110" y="840"/>
                </a:moveTo>
                <a:cubicBezTo>
                  <a:pt x="1001" y="840"/>
                  <a:pt x="1001" y="840"/>
                  <a:pt x="1001" y="840"/>
                </a:cubicBezTo>
                <a:cubicBezTo>
                  <a:pt x="1006" y="802"/>
                  <a:pt x="1034" y="789"/>
                  <a:pt x="1057" y="789"/>
                </a:cubicBezTo>
                <a:cubicBezTo>
                  <a:pt x="1082" y="789"/>
                  <a:pt x="1108" y="806"/>
                  <a:pt x="1110" y="840"/>
                </a:cubicBezTo>
                <a:moveTo>
                  <a:pt x="1161" y="876"/>
                </a:moveTo>
                <a:cubicBezTo>
                  <a:pt x="1163" y="837"/>
                  <a:pt x="1152" y="802"/>
                  <a:pt x="1130" y="779"/>
                </a:cubicBezTo>
                <a:cubicBezTo>
                  <a:pt x="1111" y="759"/>
                  <a:pt x="1086" y="749"/>
                  <a:pt x="1057" y="749"/>
                </a:cubicBezTo>
                <a:cubicBezTo>
                  <a:pt x="995" y="749"/>
                  <a:pt x="951" y="796"/>
                  <a:pt x="951" y="860"/>
                </a:cubicBezTo>
                <a:cubicBezTo>
                  <a:pt x="951" y="928"/>
                  <a:pt x="995" y="975"/>
                  <a:pt x="1060" y="975"/>
                </a:cubicBezTo>
                <a:cubicBezTo>
                  <a:pt x="1117" y="975"/>
                  <a:pt x="1149" y="938"/>
                  <a:pt x="1158" y="905"/>
                </a:cubicBezTo>
                <a:cubicBezTo>
                  <a:pt x="1159" y="904"/>
                  <a:pt x="1159" y="904"/>
                  <a:pt x="1159" y="904"/>
                </a:cubicBezTo>
                <a:cubicBezTo>
                  <a:pt x="1110" y="904"/>
                  <a:pt x="1110" y="904"/>
                  <a:pt x="1110" y="904"/>
                </a:cubicBezTo>
                <a:cubicBezTo>
                  <a:pt x="1109" y="904"/>
                  <a:pt x="1109" y="904"/>
                  <a:pt x="1109" y="904"/>
                </a:cubicBezTo>
                <a:cubicBezTo>
                  <a:pt x="1101" y="923"/>
                  <a:pt x="1083" y="934"/>
                  <a:pt x="1058" y="934"/>
                </a:cubicBezTo>
                <a:cubicBezTo>
                  <a:pt x="1023" y="934"/>
                  <a:pt x="1004" y="904"/>
                  <a:pt x="1001" y="877"/>
                </a:cubicBezTo>
                <a:cubicBezTo>
                  <a:pt x="1160" y="877"/>
                  <a:pt x="1160" y="877"/>
                  <a:pt x="1160" y="877"/>
                </a:cubicBezTo>
                <a:lnTo>
                  <a:pt x="1161" y="876"/>
                </a:lnTo>
                <a:close/>
                <a:moveTo>
                  <a:pt x="1193" y="1135"/>
                </a:moveTo>
                <a:cubicBezTo>
                  <a:pt x="1193" y="1251"/>
                  <a:pt x="1193" y="1251"/>
                  <a:pt x="1193" y="1251"/>
                </a:cubicBezTo>
                <a:cubicBezTo>
                  <a:pt x="1193" y="1294"/>
                  <a:pt x="1177" y="1316"/>
                  <a:pt x="1146" y="1316"/>
                </a:cubicBezTo>
                <a:cubicBezTo>
                  <a:pt x="1111" y="1316"/>
                  <a:pt x="1108" y="1287"/>
                  <a:pt x="1108" y="1260"/>
                </a:cubicBezTo>
                <a:cubicBezTo>
                  <a:pt x="1108" y="1135"/>
                  <a:pt x="1108" y="1135"/>
                  <a:pt x="1108" y="1135"/>
                </a:cubicBezTo>
                <a:cubicBezTo>
                  <a:pt x="1058" y="1135"/>
                  <a:pt x="1058" y="1135"/>
                  <a:pt x="1058" y="1135"/>
                </a:cubicBezTo>
                <a:cubicBezTo>
                  <a:pt x="1058" y="1271"/>
                  <a:pt x="1058" y="1271"/>
                  <a:pt x="1058" y="1271"/>
                </a:cubicBezTo>
                <a:cubicBezTo>
                  <a:pt x="1058" y="1327"/>
                  <a:pt x="1083" y="1357"/>
                  <a:pt x="1131" y="1357"/>
                </a:cubicBezTo>
                <a:cubicBezTo>
                  <a:pt x="1159" y="1357"/>
                  <a:pt x="1180" y="1346"/>
                  <a:pt x="1193" y="1326"/>
                </a:cubicBezTo>
                <a:cubicBezTo>
                  <a:pt x="1193" y="1352"/>
                  <a:pt x="1193" y="1352"/>
                  <a:pt x="1193" y="1352"/>
                </a:cubicBezTo>
                <a:cubicBezTo>
                  <a:pt x="1243" y="1352"/>
                  <a:pt x="1243" y="1352"/>
                  <a:pt x="1243" y="1352"/>
                </a:cubicBezTo>
                <a:cubicBezTo>
                  <a:pt x="1243" y="1135"/>
                  <a:pt x="1243" y="1135"/>
                  <a:pt x="1243" y="1135"/>
                </a:cubicBezTo>
                <a:lnTo>
                  <a:pt x="1193" y="1135"/>
                </a:lnTo>
                <a:close/>
                <a:moveTo>
                  <a:pt x="1199" y="970"/>
                </a:moveTo>
                <a:cubicBezTo>
                  <a:pt x="1249" y="970"/>
                  <a:pt x="1249" y="970"/>
                  <a:pt x="1249" y="970"/>
                </a:cubicBezTo>
                <a:cubicBezTo>
                  <a:pt x="1249" y="680"/>
                  <a:pt x="1249" y="680"/>
                  <a:pt x="1249" y="680"/>
                </a:cubicBezTo>
                <a:cubicBezTo>
                  <a:pt x="1199" y="680"/>
                  <a:pt x="1199" y="680"/>
                  <a:pt x="1199" y="680"/>
                </a:cubicBezTo>
                <a:lnTo>
                  <a:pt x="1199" y="970"/>
                </a:lnTo>
                <a:close/>
                <a:moveTo>
                  <a:pt x="1343" y="810"/>
                </a:moveTo>
                <a:cubicBezTo>
                  <a:pt x="1343" y="797"/>
                  <a:pt x="1363" y="788"/>
                  <a:pt x="1382" y="788"/>
                </a:cubicBezTo>
                <a:cubicBezTo>
                  <a:pt x="1407" y="788"/>
                  <a:pt x="1423" y="797"/>
                  <a:pt x="1427" y="814"/>
                </a:cubicBezTo>
                <a:cubicBezTo>
                  <a:pt x="1428" y="815"/>
                  <a:pt x="1428" y="815"/>
                  <a:pt x="1428" y="815"/>
                </a:cubicBezTo>
                <a:cubicBezTo>
                  <a:pt x="1475" y="815"/>
                  <a:pt x="1475" y="815"/>
                  <a:pt x="1475" y="815"/>
                </a:cubicBezTo>
                <a:cubicBezTo>
                  <a:pt x="1474" y="814"/>
                  <a:pt x="1474" y="814"/>
                  <a:pt x="1474" y="814"/>
                </a:cubicBezTo>
                <a:cubicBezTo>
                  <a:pt x="1465" y="766"/>
                  <a:pt x="1422" y="750"/>
                  <a:pt x="1385" y="750"/>
                </a:cubicBezTo>
                <a:cubicBezTo>
                  <a:pt x="1334" y="750"/>
                  <a:pt x="1296" y="777"/>
                  <a:pt x="1296" y="813"/>
                </a:cubicBezTo>
                <a:cubicBezTo>
                  <a:pt x="1296" y="847"/>
                  <a:pt x="1318" y="868"/>
                  <a:pt x="1362" y="876"/>
                </a:cubicBezTo>
                <a:cubicBezTo>
                  <a:pt x="1394" y="883"/>
                  <a:pt x="1394" y="883"/>
                  <a:pt x="1394" y="883"/>
                </a:cubicBezTo>
                <a:cubicBezTo>
                  <a:pt x="1418" y="887"/>
                  <a:pt x="1430" y="896"/>
                  <a:pt x="1430" y="911"/>
                </a:cubicBezTo>
                <a:cubicBezTo>
                  <a:pt x="1430" y="927"/>
                  <a:pt x="1413" y="938"/>
                  <a:pt x="1388" y="938"/>
                </a:cubicBezTo>
                <a:cubicBezTo>
                  <a:pt x="1362" y="938"/>
                  <a:pt x="1346" y="926"/>
                  <a:pt x="1341" y="904"/>
                </a:cubicBezTo>
                <a:cubicBezTo>
                  <a:pt x="1341" y="903"/>
                  <a:pt x="1341" y="903"/>
                  <a:pt x="1341" y="903"/>
                </a:cubicBezTo>
                <a:cubicBezTo>
                  <a:pt x="1292" y="903"/>
                  <a:pt x="1292" y="903"/>
                  <a:pt x="1292" y="903"/>
                </a:cubicBezTo>
                <a:cubicBezTo>
                  <a:pt x="1293" y="904"/>
                  <a:pt x="1293" y="904"/>
                  <a:pt x="1293" y="904"/>
                </a:cubicBezTo>
                <a:cubicBezTo>
                  <a:pt x="1298" y="947"/>
                  <a:pt x="1336" y="976"/>
                  <a:pt x="1386" y="976"/>
                </a:cubicBezTo>
                <a:cubicBezTo>
                  <a:pt x="1431" y="976"/>
                  <a:pt x="1478" y="954"/>
                  <a:pt x="1478" y="905"/>
                </a:cubicBezTo>
                <a:cubicBezTo>
                  <a:pt x="1478" y="864"/>
                  <a:pt x="1447" y="850"/>
                  <a:pt x="1401" y="841"/>
                </a:cubicBezTo>
                <a:cubicBezTo>
                  <a:pt x="1371" y="835"/>
                  <a:pt x="1371" y="835"/>
                  <a:pt x="1371" y="835"/>
                </a:cubicBezTo>
                <a:cubicBezTo>
                  <a:pt x="1352" y="831"/>
                  <a:pt x="1343" y="823"/>
                  <a:pt x="1343" y="810"/>
                </a:cubicBezTo>
                <a:moveTo>
                  <a:pt x="1577" y="790"/>
                </a:moveTo>
                <a:cubicBezTo>
                  <a:pt x="1620" y="790"/>
                  <a:pt x="1620" y="790"/>
                  <a:pt x="1620" y="790"/>
                </a:cubicBezTo>
                <a:cubicBezTo>
                  <a:pt x="1620" y="753"/>
                  <a:pt x="1620" y="753"/>
                  <a:pt x="1620" y="753"/>
                </a:cubicBezTo>
                <a:cubicBezTo>
                  <a:pt x="1577" y="753"/>
                  <a:pt x="1577" y="753"/>
                  <a:pt x="1577" y="753"/>
                </a:cubicBezTo>
                <a:cubicBezTo>
                  <a:pt x="1577" y="697"/>
                  <a:pt x="1577" y="697"/>
                  <a:pt x="1577" y="697"/>
                </a:cubicBezTo>
                <a:cubicBezTo>
                  <a:pt x="1528" y="697"/>
                  <a:pt x="1528" y="697"/>
                  <a:pt x="1528" y="697"/>
                </a:cubicBezTo>
                <a:cubicBezTo>
                  <a:pt x="1528" y="753"/>
                  <a:pt x="1528" y="753"/>
                  <a:pt x="1528" y="753"/>
                </a:cubicBezTo>
                <a:cubicBezTo>
                  <a:pt x="1496" y="753"/>
                  <a:pt x="1496" y="753"/>
                  <a:pt x="1496" y="753"/>
                </a:cubicBezTo>
                <a:cubicBezTo>
                  <a:pt x="1496" y="790"/>
                  <a:pt x="1496" y="790"/>
                  <a:pt x="1496" y="790"/>
                </a:cubicBezTo>
                <a:cubicBezTo>
                  <a:pt x="1528" y="790"/>
                  <a:pt x="1528" y="790"/>
                  <a:pt x="1528" y="790"/>
                </a:cubicBezTo>
                <a:cubicBezTo>
                  <a:pt x="1528" y="912"/>
                  <a:pt x="1528" y="912"/>
                  <a:pt x="1528" y="912"/>
                </a:cubicBezTo>
                <a:cubicBezTo>
                  <a:pt x="1528" y="955"/>
                  <a:pt x="1536" y="970"/>
                  <a:pt x="1584" y="970"/>
                </a:cubicBezTo>
                <a:cubicBezTo>
                  <a:pt x="1620" y="970"/>
                  <a:pt x="1620" y="970"/>
                  <a:pt x="1620" y="970"/>
                </a:cubicBezTo>
                <a:cubicBezTo>
                  <a:pt x="1620" y="931"/>
                  <a:pt x="1620" y="931"/>
                  <a:pt x="1620" y="931"/>
                </a:cubicBezTo>
                <a:cubicBezTo>
                  <a:pt x="1602" y="931"/>
                  <a:pt x="1602" y="931"/>
                  <a:pt x="1602" y="931"/>
                </a:cubicBezTo>
                <a:cubicBezTo>
                  <a:pt x="1582" y="931"/>
                  <a:pt x="1577" y="926"/>
                  <a:pt x="1577" y="905"/>
                </a:cubicBezTo>
                <a:lnTo>
                  <a:pt x="1577" y="790"/>
                </a:lnTo>
                <a:close/>
                <a:moveTo>
                  <a:pt x="1614" y="1244"/>
                </a:moveTo>
                <a:cubicBezTo>
                  <a:pt x="1614" y="1289"/>
                  <a:pt x="1594" y="1316"/>
                  <a:pt x="1562" y="1316"/>
                </a:cubicBezTo>
                <a:cubicBezTo>
                  <a:pt x="1529" y="1316"/>
                  <a:pt x="1508" y="1289"/>
                  <a:pt x="1508" y="1244"/>
                </a:cubicBezTo>
                <a:cubicBezTo>
                  <a:pt x="1508" y="1200"/>
                  <a:pt x="1529" y="1172"/>
                  <a:pt x="1562" y="1172"/>
                </a:cubicBezTo>
                <a:cubicBezTo>
                  <a:pt x="1594" y="1172"/>
                  <a:pt x="1614" y="1200"/>
                  <a:pt x="1614" y="1244"/>
                </a:cubicBezTo>
                <a:moveTo>
                  <a:pt x="1665" y="1244"/>
                </a:moveTo>
                <a:cubicBezTo>
                  <a:pt x="1665" y="1177"/>
                  <a:pt x="1627" y="1131"/>
                  <a:pt x="1572" y="1131"/>
                </a:cubicBezTo>
                <a:cubicBezTo>
                  <a:pt x="1545" y="1131"/>
                  <a:pt x="1524" y="1142"/>
                  <a:pt x="1510" y="1161"/>
                </a:cubicBezTo>
                <a:cubicBezTo>
                  <a:pt x="1510" y="1136"/>
                  <a:pt x="1510" y="1136"/>
                  <a:pt x="1510" y="1136"/>
                </a:cubicBezTo>
                <a:cubicBezTo>
                  <a:pt x="1460" y="1136"/>
                  <a:pt x="1460" y="1136"/>
                  <a:pt x="1460" y="1136"/>
                </a:cubicBezTo>
                <a:cubicBezTo>
                  <a:pt x="1460" y="1422"/>
                  <a:pt x="1460" y="1422"/>
                  <a:pt x="1460" y="1422"/>
                </a:cubicBezTo>
                <a:cubicBezTo>
                  <a:pt x="1510" y="1422"/>
                  <a:pt x="1510" y="1422"/>
                  <a:pt x="1510" y="1422"/>
                </a:cubicBezTo>
                <a:cubicBezTo>
                  <a:pt x="1510" y="1327"/>
                  <a:pt x="1510" y="1327"/>
                  <a:pt x="1510" y="1327"/>
                </a:cubicBezTo>
                <a:cubicBezTo>
                  <a:pt x="1524" y="1347"/>
                  <a:pt x="1545" y="1357"/>
                  <a:pt x="1572" y="1357"/>
                </a:cubicBezTo>
                <a:cubicBezTo>
                  <a:pt x="1627" y="1357"/>
                  <a:pt x="1665" y="1311"/>
                  <a:pt x="1665" y="1244"/>
                </a:cubicBezTo>
                <a:moveTo>
                  <a:pt x="1786" y="804"/>
                </a:moveTo>
                <a:cubicBezTo>
                  <a:pt x="1787" y="804"/>
                  <a:pt x="1787" y="804"/>
                  <a:pt x="1787" y="804"/>
                </a:cubicBezTo>
                <a:cubicBezTo>
                  <a:pt x="1787" y="754"/>
                  <a:pt x="1787" y="754"/>
                  <a:pt x="1787" y="754"/>
                </a:cubicBezTo>
                <a:cubicBezTo>
                  <a:pt x="1786" y="754"/>
                  <a:pt x="1786" y="754"/>
                  <a:pt x="1786" y="754"/>
                </a:cubicBezTo>
                <a:cubicBezTo>
                  <a:pt x="1783" y="753"/>
                  <a:pt x="1777" y="753"/>
                  <a:pt x="1774" y="753"/>
                </a:cubicBezTo>
                <a:cubicBezTo>
                  <a:pt x="1750" y="753"/>
                  <a:pt x="1729" y="766"/>
                  <a:pt x="1717" y="788"/>
                </a:cubicBezTo>
                <a:cubicBezTo>
                  <a:pt x="1717" y="753"/>
                  <a:pt x="1717" y="753"/>
                  <a:pt x="1717" y="753"/>
                </a:cubicBezTo>
                <a:cubicBezTo>
                  <a:pt x="1668" y="753"/>
                  <a:pt x="1668" y="753"/>
                  <a:pt x="1668" y="753"/>
                </a:cubicBezTo>
                <a:cubicBezTo>
                  <a:pt x="1668" y="970"/>
                  <a:pt x="1668" y="970"/>
                  <a:pt x="1668" y="970"/>
                </a:cubicBezTo>
                <a:cubicBezTo>
                  <a:pt x="1718" y="970"/>
                  <a:pt x="1718" y="970"/>
                  <a:pt x="1718" y="970"/>
                </a:cubicBezTo>
                <a:cubicBezTo>
                  <a:pt x="1718" y="856"/>
                  <a:pt x="1718" y="856"/>
                  <a:pt x="1718" y="856"/>
                </a:cubicBezTo>
                <a:cubicBezTo>
                  <a:pt x="1718" y="818"/>
                  <a:pt x="1731" y="803"/>
                  <a:pt x="1763" y="803"/>
                </a:cubicBezTo>
                <a:cubicBezTo>
                  <a:pt x="1770" y="803"/>
                  <a:pt x="1778" y="803"/>
                  <a:pt x="1786" y="804"/>
                </a:cubicBezTo>
                <a:moveTo>
                  <a:pt x="1840" y="1221"/>
                </a:moveTo>
                <a:cubicBezTo>
                  <a:pt x="1845" y="1183"/>
                  <a:pt x="1873" y="1170"/>
                  <a:pt x="1896" y="1170"/>
                </a:cubicBezTo>
                <a:cubicBezTo>
                  <a:pt x="1921" y="1170"/>
                  <a:pt x="1947" y="1188"/>
                  <a:pt x="1949" y="1221"/>
                </a:cubicBezTo>
                <a:lnTo>
                  <a:pt x="1840" y="1221"/>
                </a:lnTo>
                <a:close/>
                <a:moveTo>
                  <a:pt x="1790" y="1242"/>
                </a:moveTo>
                <a:cubicBezTo>
                  <a:pt x="1790" y="1310"/>
                  <a:pt x="1835" y="1357"/>
                  <a:pt x="1899" y="1357"/>
                </a:cubicBezTo>
                <a:cubicBezTo>
                  <a:pt x="1956" y="1357"/>
                  <a:pt x="1988" y="1319"/>
                  <a:pt x="1997" y="1287"/>
                </a:cubicBezTo>
                <a:cubicBezTo>
                  <a:pt x="1998" y="1285"/>
                  <a:pt x="1998" y="1285"/>
                  <a:pt x="1998" y="1285"/>
                </a:cubicBezTo>
                <a:cubicBezTo>
                  <a:pt x="1949" y="1285"/>
                  <a:pt x="1949" y="1285"/>
                  <a:pt x="1949" y="1285"/>
                </a:cubicBezTo>
                <a:cubicBezTo>
                  <a:pt x="1948" y="1286"/>
                  <a:pt x="1948" y="1286"/>
                  <a:pt x="1948" y="1286"/>
                </a:cubicBezTo>
                <a:cubicBezTo>
                  <a:pt x="1940" y="1305"/>
                  <a:pt x="1922" y="1315"/>
                  <a:pt x="1897" y="1315"/>
                </a:cubicBezTo>
                <a:cubicBezTo>
                  <a:pt x="1862" y="1315"/>
                  <a:pt x="1843" y="1286"/>
                  <a:pt x="1840" y="1258"/>
                </a:cubicBezTo>
                <a:cubicBezTo>
                  <a:pt x="2000" y="1258"/>
                  <a:pt x="2000" y="1258"/>
                  <a:pt x="2000" y="1258"/>
                </a:cubicBezTo>
                <a:cubicBezTo>
                  <a:pt x="2000" y="1257"/>
                  <a:pt x="2000" y="1257"/>
                  <a:pt x="2000" y="1257"/>
                </a:cubicBezTo>
                <a:cubicBezTo>
                  <a:pt x="2002" y="1218"/>
                  <a:pt x="1991" y="1184"/>
                  <a:pt x="1969" y="1161"/>
                </a:cubicBezTo>
                <a:cubicBezTo>
                  <a:pt x="1950" y="1141"/>
                  <a:pt x="1925" y="1131"/>
                  <a:pt x="1896" y="1131"/>
                </a:cubicBezTo>
                <a:cubicBezTo>
                  <a:pt x="1834" y="1131"/>
                  <a:pt x="1790" y="1177"/>
                  <a:pt x="1790" y="1242"/>
                </a:cubicBezTo>
                <a:moveTo>
                  <a:pt x="1946" y="884"/>
                </a:moveTo>
                <a:cubicBezTo>
                  <a:pt x="1946" y="919"/>
                  <a:pt x="1927" y="937"/>
                  <a:pt x="1891" y="937"/>
                </a:cubicBezTo>
                <a:cubicBezTo>
                  <a:pt x="1868" y="937"/>
                  <a:pt x="1853" y="926"/>
                  <a:pt x="1853" y="908"/>
                </a:cubicBezTo>
                <a:cubicBezTo>
                  <a:pt x="1853" y="886"/>
                  <a:pt x="1876" y="876"/>
                  <a:pt x="1946" y="869"/>
                </a:cubicBezTo>
                <a:lnTo>
                  <a:pt x="1946" y="884"/>
                </a:lnTo>
                <a:close/>
                <a:moveTo>
                  <a:pt x="2000" y="968"/>
                </a:moveTo>
                <a:cubicBezTo>
                  <a:pt x="1996" y="951"/>
                  <a:pt x="1993" y="923"/>
                  <a:pt x="1993" y="895"/>
                </a:cubicBezTo>
                <a:cubicBezTo>
                  <a:pt x="1993" y="884"/>
                  <a:pt x="1994" y="871"/>
                  <a:pt x="1994" y="860"/>
                </a:cubicBezTo>
                <a:cubicBezTo>
                  <a:pt x="1994" y="852"/>
                  <a:pt x="1994" y="845"/>
                  <a:pt x="1994" y="840"/>
                </a:cubicBezTo>
                <a:cubicBezTo>
                  <a:pt x="1995" y="810"/>
                  <a:pt x="1987" y="787"/>
                  <a:pt x="1972" y="771"/>
                </a:cubicBezTo>
                <a:cubicBezTo>
                  <a:pt x="1956" y="755"/>
                  <a:pt x="1933" y="747"/>
                  <a:pt x="1903" y="747"/>
                </a:cubicBezTo>
                <a:cubicBezTo>
                  <a:pt x="1851" y="747"/>
                  <a:pt x="1814" y="777"/>
                  <a:pt x="1810" y="822"/>
                </a:cubicBezTo>
                <a:cubicBezTo>
                  <a:pt x="1810" y="823"/>
                  <a:pt x="1810" y="823"/>
                  <a:pt x="1810" y="823"/>
                </a:cubicBezTo>
                <a:cubicBezTo>
                  <a:pt x="1859" y="823"/>
                  <a:pt x="1859" y="823"/>
                  <a:pt x="1859" y="823"/>
                </a:cubicBezTo>
                <a:cubicBezTo>
                  <a:pt x="1859" y="822"/>
                  <a:pt x="1859" y="822"/>
                  <a:pt x="1859" y="822"/>
                </a:cubicBezTo>
                <a:cubicBezTo>
                  <a:pt x="1860" y="798"/>
                  <a:pt x="1876" y="785"/>
                  <a:pt x="1901" y="785"/>
                </a:cubicBezTo>
                <a:cubicBezTo>
                  <a:pt x="1921" y="785"/>
                  <a:pt x="1944" y="793"/>
                  <a:pt x="1944" y="831"/>
                </a:cubicBezTo>
                <a:cubicBezTo>
                  <a:pt x="1944" y="834"/>
                  <a:pt x="1944" y="834"/>
                  <a:pt x="1944" y="834"/>
                </a:cubicBezTo>
                <a:cubicBezTo>
                  <a:pt x="1871" y="841"/>
                  <a:pt x="1800" y="853"/>
                  <a:pt x="1800" y="910"/>
                </a:cubicBezTo>
                <a:cubicBezTo>
                  <a:pt x="1800" y="949"/>
                  <a:pt x="1833" y="975"/>
                  <a:pt x="1881" y="975"/>
                </a:cubicBezTo>
                <a:cubicBezTo>
                  <a:pt x="1912" y="975"/>
                  <a:pt x="1936" y="964"/>
                  <a:pt x="1950" y="943"/>
                </a:cubicBezTo>
                <a:cubicBezTo>
                  <a:pt x="1951" y="952"/>
                  <a:pt x="1952" y="958"/>
                  <a:pt x="1953" y="963"/>
                </a:cubicBezTo>
                <a:cubicBezTo>
                  <a:pt x="1953" y="965"/>
                  <a:pt x="1954" y="967"/>
                  <a:pt x="1954" y="969"/>
                </a:cubicBezTo>
                <a:cubicBezTo>
                  <a:pt x="1954" y="970"/>
                  <a:pt x="1954" y="970"/>
                  <a:pt x="1954" y="970"/>
                </a:cubicBezTo>
                <a:cubicBezTo>
                  <a:pt x="2000" y="970"/>
                  <a:pt x="2000" y="970"/>
                  <a:pt x="2000" y="970"/>
                </a:cubicBezTo>
                <a:lnTo>
                  <a:pt x="2000" y="96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7106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3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chemeClr val="tx1"/>
        </a:solidFill>
        <a:effectLst/>
      </p:bgPr>
    </p:bg>
    <p:spTree>
      <p:nvGrpSpPr>
        <p:cNvPr id="1" name=""/>
        <p:cNvGrpSpPr/>
        <p:nvPr/>
      </p:nvGrpSpPr>
      <p:grpSpPr>
        <a:xfrm>
          <a:off x="0" y="0"/>
          <a:ext cx="0" cy="0"/>
          <a:chOff x="0" y="0"/>
          <a:chExt cx="0" cy="0"/>
        </a:xfrm>
      </p:grpSpPr>
      <p:sp>
        <p:nvSpPr>
          <p:cNvPr id="19" name="Text Placeholder 19">
            <a:extLst>
              <a:ext uri="{FF2B5EF4-FFF2-40B4-BE49-F238E27FC236}">
                <a16:creationId xmlns:a16="http://schemas.microsoft.com/office/drawing/2014/main" id="{C57FBC43-5F0C-470C-AA67-E40C2E92F3EE}"/>
              </a:ext>
            </a:extLst>
          </p:cNvPr>
          <p:cNvSpPr>
            <a:spLocks noGrp="1"/>
          </p:cNvSpPr>
          <p:nvPr>
            <p:ph type="body" sz="quarter" idx="18"/>
          </p:nvPr>
        </p:nvSpPr>
        <p:spPr>
          <a:xfrm>
            <a:off x="6096000" y="3775075"/>
            <a:ext cx="4215256" cy="3082924"/>
          </a:xfrm>
          <a:solidFill>
            <a:schemeClr val="accent1"/>
          </a:solidFill>
          <a:ln w="15875">
            <a:noFill/>
          </a:ln>
        </p:spPr>
        <p:txBody>
          <a:bodyPr/>
          <a:lstStyle>
            <a:lvl1pPr>
              <a:defRPr>
                <a:noFill/>
              </a:defRPr>
            </a:lvl1pPr>
          </a:lstStyle>
          <a:p>
            <a:pPr lvl="0"/>
            <a:r>
              <a:rPr lang="en-US"/>
              <a:t>Click to edit Master text styles</a:t>
            </a:r>
          </a:p>
        </p:txBody>
      </p:sp>
      <p:sp>
        <p:nvSpPr>
          <p:cNvPr id="21" name="Text Placeholder 21">
            <a:extLst>
              <a:ext uri="{FF2B5EF4-FFF2-40B4-BE49-F238E27FC236}">
                <a16:creationId xmlns:a16="http://schemas.microsoft.com/office/drawing/2014/main" id="{83AA571D-F28E-4C85-BD9A-89F12FBCB1E5}"/>
              </a:ext>
            </a:extLst>
          </p:cNvPr>
          <p:cNvSpPr>
            <a:spLocks noGrp="1"/>
          </p:cNvSpPr>
          <p:nvPr>
            <p:ph type="body" sz="quarter" idx="19"/>
          </p:nvPr>
        </p:nvSpPr>
        <p:spPr>
          <a:xfrm>
            <a:off x="10311256" y="0"/>
            <a:ext cx="1880744" cy="3775076"/>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4509227"/>
            <a:ext cx="5382106" cy="1703388"/>
          </a:xfrm>
        </p:spPr>
        <p:txBody>
          <a:bodyPr wrap="square" anchor="b">
            <a:noAutofit/>
          </a:bodyPr>
          <a:lstStyle>
            <a:lvl1pPr>
              <a:lnSpc>
                <a:spcPct val="90000"/>
              </a:lnSpc>
              <a:spcBef>
                <a:spcPts val="0"/>
              </a:spcBef>
              <a:spcAft>
                <a:spcPts val="0"/>
              </a:spcAft>
              <a:defRPr sz="4000" b="1">
                <a:solidFill>
                  <a:schemeClr val="bg1"/>
                </a:solidFill>
                <a:latin typeface="+mj-lt"/>
              </a:defRPr>
            </a:lvl1pPr>
            <a:lvl2pPr>
              <a:spcBef>
                <a:spcPts val="600"/>
              </a:spcBef>
              <a:defRPr sz="2000">
                <a:solidFill>
                  <a:schemeClr val="bg1"/>
                </a:solidFill>
                <a:latin typeface="+mj-lt"/>
              </a:defRPr>
            </a:lvl2pPr>
            <a:lvl3pPr marL="0" indent="0">
              <a:buNone/>
              <a:defRPr/>
            </a:lvl3pPr>
          </a:lstStyle>
          <a:p>
            <a:pPr lvl="0"/>
            <a:r>
              <a:rPr lang="en-US" dirty="0"/>
              <a:t>This is a divider title on up to two lines</a:t>
            </a:r>
          </a:p>
          <a:p>
            <a:pPr lvl="1"/>
            <a:r>
              <a:rPr lang="en-US" dirty="0"/>
              <a:t>Subtitle here if necessary or delete  </a:t>
            </a:r>
          </a:p>
        </p:txBody>
      </p:sp>
      <p:sp>
        <p:nvSpPr>
          <p:cNvPr id="7" name="Text Placeholder 13">
            <a:extLst>
              <a:ext uri="{FF2B5EF4-FFF2-40B4-BE49-F238E27FC236}">
                <a16:creationId xmlns:a16="http://schemas.microsoft.com/office/drawing/2014/main" id="{299F230D-1E82-44F9-9BC6-C93B620C9DFA}"/>
              </a:ext>
            </a:extLst>
          </p:cNvPr>
          <p:cNvSpPr>
            <a:spLocks noGrp="1" noChangeAspect="1"/>
          </p:cNvSpPr>
          <p:nvPr>
            <p:ph type="body" sz="quarter" idx="16"/>
          </p:nvPr>
        </p:nvSpPr>
        <p:spPr>
          <a:xfrm>
            <a:off x="340834" y="346074"/>
            <a:ext cx="1396800" cy="991655"/>
          </a:xfrm>
          <a:blipFill>
            <a:blip r:embed="rId3"/>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21383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bg>
      <p:bgPr>
        <a:solidFill>
          <a:schemeClr val="bg1"/>
        </a:solidFill>
        <a:effectLst/>
      </p:bgPr>
    </p:bg>
    <p:spTree>
      <p:nvGrpSpPr>
        <p:cNvPr id="1" name=""/>
        <p:cNvGrpSpPr/>
        <p:nvPr/>
      </p:nvGrpSpPr>
      <p:grpSpPr>
        <a:xfrm>
          <a:off x="0" y="0"/>
          <a:ext cx="0" cy="0"/>
          <a:chOff x="0" y="0"/>
          <a:chExt cx="0" cy="0"/>
        </a:xfrm>
      </p:grpSpPr>
      <p:sp>
        <p:nvSpPr>
          <p:cNvPr id="23" name="Picture Placeholder 5">
            <a:extLst>
              <a:ext uri="{FF2B5EF4-FFF2-40B4-BE49-F238E27FC236}">
                <a16:creationId xmlns:a16="http://schemas.microsoft.com/office/drawing/2014/main" id="{B0BBDDE9-66FF-41DF-8472-EABBA2302F91}"/>
              </a:ext>
            </a:extLst>
          </p:cNvPr>
          <p:cNvSpPr>
            <a:spLocks noGrp="1"/>
          </p:cNvSpPr>
          <p:nvPr>
            <p:ph type="pic" sz="quarter" idx="10" hasCustomPrompt="1"/>
          </p:nvPr>
        </p:nvSpPr>
        <p:spPr>
          <a:xfrm>
            <a:off x="0" y="0"/>
            <a:ext cx="12192000" cy="6858000"/>
          </a:xfrm>
          <a:solidFill>
            <a:srgbClr val="E6E6E6"/>
          </a:solidFill>
        </p:spPr>
        <p:txBody>
          <a:bodyPr anchor="ctr"/>
          <a:lstStyle>
            <a:lvl1pPr algn="ctr">
              <a:defRPr>
                <a:solidFill>
                  <a:schemeClr val="accent1"/>
                </a:solidFill>
              </a:defRPr>
            </a:lvl1pPr>
          </a:lstStyle>
          <a:p>
            <a:r>
              <a:rPr lang="en-US" dirty="0"/>
              <a:t>Click the icon to add an image</a:t>
            </a:r>
          </a:p>
          <a:p>
            <a:endParaRPr lang="en-US" dirty="0"/>
          </a:p>
          <a:p>
            <a:endParaRPr lang="en-US" dirty="0"/>
          </a:p>
          <a:p>
            <a:endParaRPr lang="en-US" dirty="0"/>
          </a:p>
        </p:txBody>
      </p:sp>
    </p:spTree>
    <p:extLst>
      <p:ext uri="{BB962C8B-B14F-4D97-AF65-F5344CB8AC3E}">
        <p14:creationId xmlns:p14="http://schemas.microsoft.com/office/powerpoint/2010/main" val="288902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Image and quote">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1832579"/>
            <a:ext cx="3365981" cy="3988784"/>
          </a:xfrm>
        </p:spPr>
        <p:txBody>
          <a:bodyPr wrap="square" anchor="b">
            <a:spAutoFit/>
          </a:bodyPr>
          <a:lstStyle>
            <a:lvl1pPr>
              <a:lnSpc>
                <a:spcPct val="90000"/>
              </a:lnSpc>
              <a:spcBef>
                <a:spcPts val="0"/>
              </a:spcBef>
              <a:spcAft>
                <a:spcPts val="0"/>
              </a:spcAft>
              <a:defRPr sz="3600" b="1">
                <a:solidFill>
                  <a:schemeClr val="bg1"/>
                </a:solidFill>
                <a:latin typeface="+mj-lt"/>
              </a:defRPr>
            </a:lvl1pPr>
            <a:lvl2pPr>
              <a:spcBef>
                <a:spcPts val="600"/>
              </a:spcBef>
              <a:defRPr sz="2100">
                <a:solidFill>
                  <a:schemeClr val="tx1"/>
                </a:solidFill>
                <a:latin typeface="+mj-lt"/>
              </a:defRPr>
            </a:lvl2pPr>
            <a:lvl3pPr marL="0" indent="0">
              <a:buNone/>
              <a:defRPr/>
            </a:lvl3pPr>
          </a:lstStyle>
          <a:p>
            <a:pPr lvl="0"/>
            <a:r>
              <a:rPr lang="en-US" dirty="0"/>
              <a:t>Simple can </a:t>
            </a:r>
            <a:br>
              <a:rPr lang="en-US" dirty="0"/>
            </a:br>
            <a:r>
              <a:rPr lang="en-US" dirty="0"/>
              <a:t>be harder than complex. You have to work hard to get your thinking clean to make it simple.</a:t>
            </a:r>
          </a:p>
        </p:txBody>
      </p:sp>
      <p:sp>
        <p:nvSpPr>
          <p:cNvPr id="7" name="Text Placeholder 9">
            <a:extLst>
              <a:ext uri="{FF2B5EF4-FFF2-40B4-BE49-F238E27FC236}">
                <a16:creationId xmlns:a16="http://schemas.microsoft.com/office/drawing/2014/main" id="{ECA3CC6F-8354-4841-9593-FAD91F210C09}"/>
              </a:ext>
            </a:extLst>
          </p:cNvPr>
          <p:cNvSpPr>
            <a:spLocks noGrp="1"/>
          </p:cNvSpPr>
          <p:nvPr>
            <p:ph type="body" sz="quarter" idx="15" hasCustomPrompt="1"/>
          </p:nvPr>
        </p:nvSpPr>
        <p:spPr>
          <a:xfrm>
            <a:off x="354013" y="6201460"/>
            <a:ext cx="3365500" cy="323165"/>
          </a:xfrm>
        </p:spPr>
        <p:txBody>
          <a:bodyPr wrap="square" anchor="b">
            <a:spAutoFit/>
          </a:bodyPr>
          <a:lstStyle>
            <a:lvl1pPr>
              <a:spcBef>
                <a:spcPts val="0"/>
              </a:spcBef>
              <a:defRPr sz="2100" b="0">
                <a:solidFill>
                  <a:schemeClr val="bg1"/>
                </a:solidFill>
                <a:latin typeface="+mj-lt"/>
              </a:defRPr>
            </a:lvl1pPr>
            <a:lvl3pPr marL="0" indent="0">
              <a:buNone/>
              <a:defRPr/>
            </a:lvl3pPr>
          </a:lstStyle>
          <a:p>
            <a:pPr lvl="0"/>
            <a:r>
              <a:rPr lang="en-US" dirty="0"/>
              <a:t>&gt; Steve Jobs </a:t>
            </a:r>
          </a:p>
        </p:txBody>
      </p:sp>
      <p:sp>
        <p:nvSpPr>
          <p:cNvPr id="3" name="Text Placeholder 2">
            <a:extLst>
              <a:ext uri="{FF2B5EF4-FFF2-40B4-BE49-F238E27FC236}">
                <a16:creationId xmlns:a16="http://schemas.microsoft.com/office/drawing/2014/main" id="{2F26F547-003A-454A-BDA9-55BA4E9979B2}"/>
              </a:ext>
            </a:extLst>
          </p:cNvPr>
          <p:cNvSpPr>
            <a:spLocks noGrp="1"/>
          </p:cNvSpPr>
          <p:nvPr>
            <p:ph type="body" sz="quarter" idx="20"/>
          </p:nvPr>
        </p:nvSpPr>
        <p:spPr>
          <a:xfrm>
            <a:off x="353532" y="672300"/>
            <a:ext cx="1285200" cy="925200"/>
          </a:xfrm>
          <a:blipFill>
            <a:blip r:embed="rId2"/>
            <a:stretch>
              <a:fillRect/>
            </a:stretch>
          </a:blipFill>
        </p:spPr>
        <p:txBody>
          <a:bodyPr/>
          <a:lstStyle>
            <a:lvl1pPr>
              <a:defRPr>
                <a:noFill/>
              </a:defRPr>
            </a:lvl1pPr>
          </a:lstStyle>
          <a:p>
            <a:pPr lvl="0"/>
            <a:r>
              <a:rPr lang="en-US"/>
              <a:t>Click to edit Master text styles</a:t>
            </a:r>
          </a:p>
        </p:txBody>
      </p:sp>
      <p:sp>
        <p:nvSpPr>
          <p:cNvPr id="22" name="Text Placeholder 2">
            <a:extLst>
              <a:ext uri="{FF2B5EF4-FFF2-40B4-BE49-F238E27FC236}">
                <a16:creationId xmlns:a16="http://schemas.microsoft.com/office/drawing/2014/main" id="{1C57EA0E-14E0-4A2F-AE8A-4A2792BA9F39}"/>
              </a:ext>
            </a:extLst>
          </p:cNvPr>
          <p:cNvSpPr>
            <a:spLocks noGrp="1"/>
          </p:cNvSpPr>
          <p:nvPr>
            <p:ph type="body" sz="quarter" idx="21"/>
          </p:nvPr>
        </p:nvSpPr>
        <p:spPr>
          <a:xfrm>
            <a:off x="-1591383" y="672300"/>
            <a:ext cx="1285200" cy="925200"/>
          </a:xfrm>
          <a:blipFill>
            <a:blip r:embed="rId3"/>
            <a:stretch>
              <a:fillRect/>
            </a:stretch>
          </a:blipFill>
        </p:spPr>
        <p:txBody>
          <a:bodyPr/>
          <a:lstStyle>
            <a:lvl1pPr>
              <a:defRPr>
                <a:noFill/>
              </a:defRPr>
            </a:lvl1pPr>
          </a:lstStyle>
          <a:p>
            <a:pPr lvl="0"/>
            <a:r>
              <a:rPr lang="en-US"/>
              <a:t>Click to edit Master text styles</a:t>
            </a:r>
          </a:p>
        </p:txBody>
      </p:sp>
      <p:sp>
        <p:nvSpPr>
          <p:cNvPr id="9" name="Text Placeholder 19">
            <a:extLst>
              <a:ext uri="{FF2B5EF4-FFF2-40B4-BE49-F238E27FC236}">
                <a16:creationId xmlns:a16="http://schemas.microsoft.com/office/drawing/2014/main" id="{E9E04DEB-2E7C-4F4F-99F9-2ABE23D4F326}"/>
              </a:ext>
            </a:extLst>
          </p:cNvPr>
          <p:cNvSpPr>
            <a:spLocks noGrp="1"/>
          </p:cNvSpPr>
          <p:nvPr>
            <p:ph type="body" sz="quarter" idx="18"/>
          </p:nvPr>
        </p:nvSpPr>
        <p:spPr>
          <a:xfrm>
            <a:off x="10488612" y="1700213"/>
            <a:ext cx="871819" cy="5157786"/>
          </a:xfrm>
          <a:solidFill>
            <a:schemeClr val="accent1"/>
          </a:solidFill>
          <a:ln w="15875">
            <a:noFill/>
          </a:ln>
        </p:spPr>
        <p:txBody>
          <a:bodyPr/>
          <a:lstStyle>
            <a:lvl1pPr>
              <a:defRPr>
                <a:noFill/>
              </a:defRPr>
            </a:lvl1pPr>
          </a:lstStyle>
          <a:p>
            <a:pPr lvl="0"/>
            <a:r>
              <a:rPr lang="en-US"/>
              <a:t>Click to edit Master text styles</a:t>
            </a:r>
          </a:p>
        </p:txBody>
      </p:sp>
      <p:sp>
        <p:nvSpPr>
          <p:cNvPr id="10" name="Text Placeholder 21">
            <a:extLst>
              <a:ext uri="{FF2B5EF4-FFF2-40B4-BE49-F238E27FC236}">
                <a16:creationId xmlns:a16="http://schemas.microsoft.com/office/drawing/2014/main" id="{A3B94DD2-6A2B-4E79-90CC-63924818EFFE}"/>
              </a:ext>
            </a:extLst>
          </p:cNvPr>
          <p:cNvSpPr>
            <a:spLocks noGrp="1"/>
          </p:cNvSpPr>
          <p:nvPr>
            <p:ph type="body" sz="quarter" idx="19"/>
          </p:nvPr>
        </p:nvSpPr>
        <p:spPr>
          <a:xfrm>
            <a:off x="11360432" y="0"/>
            <a:ext cx="831568" cy="1669143"/>
          </a:xfrm>
          <a:blipFill>
            <a:blip r:embed="rId4"/>
            <a:stretch>
              <a:fillRect/>
            </a:stretch>
          </a:blipFill>
        </p:spPr>
        <p:txBody>
          <a:bodyPr/>
          <a:lstStyle>
            <a:lvl1pPr>
              <a:defRPr>
                <a:no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F128EC86-FCCC-445E-8956-8FB7F56836CF}"/>
              </a:ext>
            </a:extLst>
          </p:cNvPr>
          <p:cNvSpPr>
            <a:spLocks noGrp="1"/>
          </p:cNvSpPr>
          <p:nvPr>
            <p:ph type="pic" sz="quarter" idx="10" hasCustomPrompt="1"/>
          </p:nvPr>
        </p:nvSpPr>
        <p:spPr>
          <a:xfrm>
            <a:off x="0" y="0"/>
            <a:ext cx="12192000" cy="6858000"/>
          </a:xfrm>
          <a:noFill/>
        </p:spPr>
        <p:txBody>
          <a:bodyPr anchor="ctr"/>
          <a:lstStyle>
            <a:lvl1pPr algn="ctr">
              <a:defRPr>
                <a:solidFill>
                  <a:schemeClr val="accent1"/>
                </a:solidFill>
              </a:defRPr>
            </a:lvl1pPr>
          </a:lstStyle>
          <a:p>
            <a:r>
              <a:rPr lang="en-US" dirty="0"/>
              <a:t>Click the icon to add an image FIRST</a:t>
            </a:r>
            <a:br>
              <a:rPr lang="en-US" dirty="0"/>
            </a:br>
            <a:r>
              <a:rPr lang="en-US" dirty="0"/>
              <a:t>and then send to back before adding text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97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Image and quote">
    <p:bg>
      <p:bgPr>
        <a:solidFill>
          <a:schemeClr val="bg1"/>
        </a:solidFill>
        <a:effectLst/>
      </p:bgPr>
    </p:bg>
    <p:spTree>
      <p:nvGrpSpPr>
        <p:cNvPr id="1" name=""/>
        <p:cNvGrpSpPr/>
        <p:nvPr/>
      </p:nvGrpSpPr>
      <p:grpSpPr>
        <a:xfrm>
          <a:off x="0" y="0"/>
          <a:ext cx="0" cy="0"/>
          <a:chOff x="0" y="0"/>
          <a:chExt cx="0" cy="0"/>
        </a:xfrm>
      </p:grpSpPr>
      <p:sp>
        <p:nvSpPr>
          <p:cNvPr id="19" name="Text Placeholder 19">
            <a:extLst>
              <a:ext uri="{FF2B5EF4-FFF2-40B4-BE49-F238E27FC236}">
                <a16:creationId xmlns:a16="http://schemas.microsoft.com/office/drawing/2014/main" id="{C57FBC43-5F0C-470C-AA67-E40C2E92F3EE}"/>
              </a:ext>
            </a:extLst>
          </p:cNvPr>
          <p:cNvSpPr>
            <a:spLocks noGrp="1"/>
          </p:cNvSpPr>
          <p:nvPr>
            <p:ph type="body" sz="quarter" idx="18"/>
          </p:nvPr>
        </p:nvSpPr>
        <p:spPr>
          <a:xfrm>
            <a:off x="10488612" y="1700213"/>
            <a:ext cx="871819" cy="5157786"/>
          </a:xfrm>
          <a:solidFill>
            <a:schemeClr val="accent1"/>
          </a:solidFill>
          <a:ln w="15875">
            <a:noFill/>
          </a:ln>
        </p:spPr>
        <p:txBody>
          <a:bodyPr/>
          <a:lstStyle>
            <a:lvl1pPr>
              <a:defRPr>
                <a:noFill/>
              </a:defRPr>
            </a:lvl1pPr>
          </a:lstStyle>
          <a:p>
            <a:pPr lvl="0"/>
            <a:r>
              <a:rPr lang="en-US"/>
              <a:t>Click to edit Master text styles</a:t>
            </a:r>
          </a:p>
        </p:txBody>
      </p:sp>
      <p:sp>
        <p:nvSpPr>
          <p:cNvPr id="21" name="Text Placeholder 21">
            <a:extLst>
              <a:ext uri="{FF2B5EF4-FFF2-40B4-BE49-F238E27FC236}">
                <a16:creationId xmlns:a16="http://schemas.microsoft.com/office/drawing/2014/main" id="{83AA571D-F28E-4C85-BD9A-89F12FBCB1E5}"/>
              </a:ext>
            </a:extLst>
          </p:cNvPr>
          <p:cNvSpPr>
            <a:spLocks noGrp="1"/>
          </p:cNvSpPr>
          <p:nvPr>
            <p:ph type="body" sz="quarter" idx="19"/>
          </p:nvPr>
        </p:nvSpPr>
        <p:spPr>
          <a:xfrm>
            <a:off x="11360432" y="0"/>
            <a:ext cx="831568" cy="1669143"/>
          </a:xfrm>
          <a:blipFill>
            <a:blip r:embed="rId2"/>
            <a:stretch>
              <a:fillRect/>
            </a:stretch>
          </a:blipFill>
        </p:spPr>
        <p:txBody>
          <a:bodyPr/>
          <a:lstStyle>
            <a:lvl1pPr>
              <a:defRPr>
                <a:no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6F260272-2EBA-4134-B97C-72E09EF218F7}"/>
              </a:ext>
            </a:extLst>
          </p:cNvPr>
          <p:cNvSpPr>
            <a:spLocks noGrp="1"/>
          </p:cNvSpPr>
          <p:nvPr>
            <p:ph type="body" sz="quarter" idx="14" hasCustomPrompt="1"/>
          </p:nvPr>
        </p:nvSpPr>
        <p:spPr>
          <a:xfrm>
            <a:off x="353532" y="1832579"/>
            <a:ext cx="3365981" cy="3988784"/>
          </a:xfrm>
        </p:spPr>
        <p:txBody>
          <a:bodyPr wrap="square" anchor="b">
            <a:spAutoFit/>
          </a:bodyPr>
          <a:lstStyle>
            <a:lvl1pPr>
              <a:lnSpc>
                <a:spcPct val="90000"/>
              </a:lnSpc>
              <a:spcBef>
                <a:spcPts val="0"/>
              </a:spcBef>
              <a:spcAft>
                <a:spcPts val="0"/>
              </a:spcAft>
              <a:defRPr sz="3600" b="1">
                <a:solidFill>
                  <a:schemeClr val="tx1"/>
                </a:solidFill>
                <a:latin typeface="+mj-lt"/>
              </a:defRPr>
            </a:lvl1pPr>
            <a:lvl2pPr>
              <a:spcBef>
                <a:spcPts val="600"/>
              </a:spcBef>
              <a:defRPr sz="2100">
                <a:solidFill>
                  <a:schemeClr val="tx1"/>
                </a:solidFill>
                <a:latin typeface="+mj-lt"/>
              </a:defRPr>
            </a:lvl2pPr>
            <a:lvl3pPr marL="0" indent="0">
              <a:buNone/>
              <a:defRPr/>
            </a:lvl3pPr>
          </a:lstStyle>
          <a:p>
            <a:pPr lvl="0"/>
            <a:r>
              <a:rPr lang="en-US" dirty="0"/>
              <a:t>Simple can </a:t>
            </a:r>
            <a:br>
              <a:rPr lang="en-US" dirty="0"/>
            </a:br>
            <a:r>
              <a:rPr lang="en-US" dirty="0"/>
              <a:t>be harder than complex. You have to work hard to get your thinking clean to make it simple.</a:t>
            </a:r>
          </a:p>
        </p:txBody>
      </p:sp>
      <p:sp>
        <p:nvSpPr>
          <p:cNvPr id="7" name="Text Placeholder 9">
            <a:extLst>
              <a:ext uri="{FF2B5EF4-FFF2-40B4-BE49-F238E27FC236}">
                <a16:creationId xmlns:a16="http://schemas.microsoft.com/office/drawing/2014/main" id="{ECA3CC6F-8354-4841-9593-FAD91F210C09}"/>
              </a:ext>
            </a:extLst>
          </p:cNvPr>
          <p:cNvSpPr>
            <a:spLocks noGrp="1"/>
          </p:cNvSpPr>
          <p:nvPr>
            <p:ph type="body" sz="quarter" idx="15" hasCustomPrompt="1"/>
          </p:nvPr>
        </p:nvSpPr>
        <p:spPr>
          <a:xfrm>
            <a:off x="354013" y="6201460"/>
            <a:ext cx="3365500" cy="323165"/>
          </a:xfrm>
        </p:spPr>
        <p:txBody>
          <a:bodyPr wrap="square" anchor="b">
            <a:spAutoFit/>
          </a:bodyPr>
          <a:lstStyle>
            <a:lvl1pPr>
              <a:spcBef>
                <a:spcPts val="0"/>
              </a:spcBef>
              <a:defRPr sz="2100" b="0">
                <a:solidFill>
                  <a:schemeClr val="tx1"/>
                </a:solidFill>
                <a:latin typeface="+mj-lt"/>
              </a:defRPr>
            </a:lvl1pPr>
            <a:lvl3pPr marL="0" indent="0">
              <a:buNone/>
              <a:defRPr/>
            </a:lvl3pPr>
          </a:lstStyle>
          <a:p>
            <a:pPr lvl="0"/>
            <a:r>
              <a:rPr lang="en-US" dirty="0"/>
              <a:t>&gt; Steve Jobs </a:t>
            </a:r>
          </a:p>
        </p:txBody>
      </p:sp>
      <p:sp>
        <p:nvSpPr>
          <p:cNvPr id="3" name="Text Placeholder 2">
            <a:extLst>
              <a:ext uri="{FF2B5EF4-FFF2-40B4-BE49-F238E27FC236}">
                <a16:creationId xmlns:a16="http://schemas.microsoft.com/office/drawing/2014/main" id="{2F26F547-003A-454A-BDA9-55BA4E9979B2}"/>
              </a:ext>
            </a:extLst>
          </p:cNvPr>
          <p:cNvSpPr>
            <a:spLocks noGrp="1"/>
          </p:cNvSpPr>
          <p:nvPr>
            <p:ph type="body" sz="quarter" idx="20"/>
          </p:nvPr>
        </p:nvSpPr>
        <p:spPr>
          <a:xfrm>
            <a:off x="353532" y="672300"/>
            <a:ext cx="1285200" cy="925200"/>
          </a:xfrm>
          <a:blipFill>
            <a:blip r:embed="rId3"/>
            <a:stretch>
              <a:fillRect/>
            </a:stretch>
          </a:blipFill>
        </p:spPr>
        <p:txBody>
          <a:bodyPr/>
          <a:lstStyle>
            <a:lvl1pPr>
              <a:defRPr>
                <a:noFill/>
              </a:defRPr>
            </a:lvl1pPr>
          </a:lstStyle>
          <a:p>
            <a:pPr lvl="0"/>
            <a:r>
              <a:rPr lang="en-US"/>
              <a:t>Click to edit Master text styles</a:t>
            </a:r>
          </a:p>
        </p:txBody>
      </p:sp>
      <p:sp>
        <p:nvSpPr>
          <p:cNvPr id="22" name="Text Placeholder 2">
            <a:extLst>
              <a:ext uri="{FF2B5EF4-FFF2-40B4-BE49-F238E27FC236}">
                <a16:creationId xmlns:a16="http://schemas.microsoft.com/office/drawing/2014/main" id="{1C57EA0E-14E0-4A2F-AE8A-4A2792BA9F39}"/>
              </a:ext>
            </a:extLst>
          </p:cNvPr>
          <p:cNvSpPr>
            <a:spLocks noGrp="1"/>
          </p:cNvSpPr>
          <p:nvPr>
            <p:ph type="body" sz="quarter" idx="21"/>
          </p:nvPr>
        </p:nvSpPr>
        <p:spPr>
          <a:xfrm>
            <a:off x="-1591383" y="672300"/>
            <a:ext cx="1285200" cy="925200"/>
          </a:xfrm>
          <a:blipFill>
            <a:blip r:embed="rId4"/>
            <a:stretch>
              <a:fillRect/>
            </a:stretch>
          </a:blipFill>
        </p:spPr>
        <p:txBody>
          <a:bodyPr/>
          <a:lstStyle>
            <a:lvl1pPr>
              <a:defRPr>
                <a:no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F128EC86-FCCC-445E-8956-8FB7F56836CF}"/>
              </a:ext>
            </a:extLst>
          </p:cNvPr>
          <p:cNvSpPr>
            <a:spLocks noGrp="1"/>
          </p:cNvSpPr>
          <p:nvPr>
            <p:ph type="pic" sz="quarter" idx="10" hasCustomPrompt="1"/>
          </p:nvPr>
        </p:nvSpPr>
        <p:spPr>
          <a:xfrm>
            <a:off x="0" y="0"/>
            <a:ext cx="12192000" cy="6858000"/>
          </a:xfrm>
          <a:noFill/>
        </p:spPr>
        <p:txBody>
          <a:bodyPr anchor="ctr"/>
          <a:lstStyle>
            <a:lvl1pPr algn="ctr">
              <a:defRPr>
                <a:solidFill>
                  <a:schemeClr val="accent1"/>
                </a:solidFill>
              </a:defRPr>
            </a:lvl1pPr>
          </a:lstStyle>
          <a:p>
            <a:r>
              <a:rPr lang="en-US" dirty="0"/>
              <a:t>Click the icon to add an image FIRST</a:t>
            </a:r>
            <a:br>
              <a:rPr lang="en-US" dirty="0"/>
            </a:br>
            <a:r>
              <a:rPr lang="en-US" dirty="0"/>
              <a:t>and then send to back before adding text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9155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67" name="Text Placeholder 7">
            <a:extLst>
              <a:ext uri="{FF2B5EF4-FFF2-40B4-BE49-F238E27FC236}">
                <a16:creationId xmlns:a16="http://schemas.microsoft.com/office/drawing/2014/main" id="{8D845ADA-F31A-4D3C-A5AD-9AF93403722D}"/>
              </a:ext>
            </a:extLst>
          </p:cNvPr>
          <p:cNvSpPr>
            <a:spLocks noGrp="1"/>
          </p:cNvSpPr>
          <p:nvPr>
            <p:ph type="body" sz="quarter" idx="14" hasCustomPrompt="1"/>
          </p:nvPr>
        </p:nvSpPr>
        <p:spPr>
          <a:xfrm>
            <a:off x="347896" y="359044"/>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p>
            <a:fld id="{F52F7EB1-5C13-42E3-A830-3DDEA4CA647C}" type="slidenum">
              <a:rPr lang="en-AU" smtClean="0"/>
              <a:pPr/>
              <a:t>‹#›</a:t>
            </a:fld>
            <a:endParaRPr lang="en-AU" dirty="0"/>
          </a:p>
        </p:txBody>
      </p:sp>
    </p:spTree>
    <p:extLst>
      <p:ext uri="{BB962C8B-B14F-4D97-AF65-F5344CB8AC3E}">
        <p14:creationId xmlns:p14="http://schemas.microsoft.com/office/powerpoint/2010/main" val="16057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ll 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Telstra Purple | Presentation Template</a:t>
            </a:r>
            <a:endParaRPr lang="en-AU" dirty="0"/>
          </a:p>
        </p:txBody>
      </p:sp>
      <p:sp>
        <p:nvSpPr>
          <p:cNvPr id="67" name="Text Placeholder 7">
            <a:extLst>
              <a:ext uri="{FF2B5EF4-FFF2-40B4-BE49-F238E27FC236}">
                <a16:creationId xmlns:a16="http://schemas.microsoft.com/office/drawing/2014/main" id="{8D845ADA-F31A-4D3C-A5AD-9AF93403722D}"/>
              </a:ext>
            </a:extLst>
          </p:cNvPr>
          <p:cNvSpPr>
            <a:spLocks noGrp="1"/>
          </p:cNvSpPr>
          <p:nvPr>
            <p:ph type="body" sz="quarter" idx="14" hasCustomPrompt="1"/>
          </p:nvPr>
        </p:nvSpPr>
        <p:spPr>
          <a:xfrm>
            <a:off x="347896" y="359044"/>
            <a:ext cx="11502145" cy="861774"/>
          </a:xfrm>
        </p:spPr>
        <p:txBody>
          <a:bodyPr wrap="square">
            <a:spAutoFit/>
          </a:bodyPr>
          <a:lstStyle>
            <a:lvl1pPr>
              <a:lnSpc>
                <a:spcPct val="90000"/>
              </a:lnSpc>
              <a:spcBef>
                <a:spcPts val="0"/>
              </a:spcBef>
              <a:spcAft>
                <a:spcPts val="0"/>
              </a:spcAft>
              <a:defRPr sz="4000" b="1">
                <a:solidFill>
                  <a:schemeClr val="tx2"/>
                </a:solidFill>
                <a:latin typeface="+mj-lt"/>
              </a:defRPr>
            </a:lvl1pPr>
            <a:lvl2pPr>
              <a:spcBef>
                <a:spcPts val="0"/>
              </a:spcBef>
              <a:spcAft>
                <a:spcPts val="0"/>
              </a:spcAft>
              <a:defRPr sz="2000">
                <a:latin typeface="+mj-lt"/>
              </a:defRPr>
            </a:lvl2pPr>
            <a:lvl3pPr marL="0" indent="0">
              <a:buNone/>
              <a:defRPr/>
            </a:lvl3pPr>
          </a:lstStyle>
          <a:p>
            <a:pPr lvl="0"/>
            <a:r>
              <a:rPr lang="en-US" dirty="0"/>
              <a:t>Slide title</a:t>
            </a:r>
          </a:p>
          <a:p>
            <a:pPr lvl="1"/>
            <a:r>
              <a:rPr lang="en-US" dirty="0"/>
              <a:t>Slide subtitle</a:t>
            </a:r>
          </a:p>
        </p:txBody>
      </p:sp>
      <p:sp>
        <p:nvSpPr>
          <p:cNvPr id="68" name="Slide Number Placeholder 67">
            <a:extLst>
              <a:ext uri="{FF2B5EF4-FFF2-40B4-BE49-F238E27FC236}">
                <a16:creationId xmlns:a16="http://schemas.microsoft.com/office/drawing/2014/main" id="{63776DB5-2D7E-4D43-BF8C-327919C09D5A}"/>
              </a:ext>
            </a:extLst>
          </p:cNvPr>
          <p:cNvSpPr>
            <a:spLocks noGrp="1"/>
          </p:cNvSpPr>
          <p:nvPr>
            <p:ph type="sldNum" sz="quarter" idx="15"/>
          </p:nvPr>
        </p:nvSpPr>
        <p:spPr/>
        <p:txBody>
          <a:bodyPr/>
          <a:lstStyle/>
          <a:p>
            <a:fld id="{F52F7EB1-5C13-42E3-A830-3DDEA4CA647C}" type="slidenum">
              <a:rPr lang="en-AU" smtClean="0"/>
              <a:pPr/>
              <a:t>‹#›</a:t>
            </a:fld>
            <a:endParaRPr lang="en-AU" dirty="0"/>
          </a:p>
        </p:txBody>
      </p:sp>
      <p:sp>
        <p:nvSpPr>
          <p:cNvPr id="3" name="Text Placeholder 2">
            <a:extLst>
              <a:ext uri="{FF2B5EF4-FFF2-40B4-BE49-F238E27FC236}">
                <a16:creationId xmlns:a16="http://schemas.microsoft.com/office/drawing/2014/main" id="{77999380-0ABA-4961-87EE-38394C7A69DE}"/>
              </a:ext>
            </a:extLst>
          </p:cNvPr>
          <p:cNvSpPr>
            <a:spLocks noGrp="1"/>
          </p:cNvSpPr>
          <p:nvPr>
            <p:ph type="body" sz="quarter" idx="16" hasCustomPrompt="1"/>
          </p:nvPr>
        </p:nvSpPr>
        <p:spPr>
          <a:xfrm>
            <a:off x="334963" y="1700213"/>
            <a:ext cx="3384550" cy="2763837"/>
          </a:xfrm>
          <a:solidFill>
            <a:schemeClr val="accent1"/>
          </a:solidFill>
        </p:spPr>
        <p:txBody>
          <a:bodyPr lIns="360000" tIns="360000" rIns="360000" bIns="360000" anchor="ctr"/>
          <a:lstStyle>
            <a:lvl1pPr>
              <a:defRPr sz="2400">
                <a:solidFill>
                  <a:schemeClr val="bg1"/>
                </a:solidFill>
              </a:defRPr>
            </a:lvl1pPr>
            <a:lvl2pPr>
              <a:spcAft>
                <a:spcPts val="1000"/>
              </a:spcAft>
              <a:defRPr sz="1800">
                <a:solidFill>
                  <a:schemeClr val="bg1"/>
                </a:solidFill>
                <a:latin typeface="+mj-lt"/>
              </a:defRPr>
            </a:lvl2pPr>
            <a:lvl3pPr marL="0" indent="0">
              <a:buNone/>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p:txBody>
      </p:sp>
      <p:sp>
        <p:nvSpPr>
          <p:cNvPr id="6" name="Picture Placeholder 5">
            <a:extLst>
              <a:ext uri="{FF2B5EF4-FFF2-40B4-BE49-F238E27FC236}">
                <a16:creationId xmlns:a16="http://schemas.microsoft.com/office/drawing/2014/main" id="{8E722C58-5E53-4A2F-A6DB-04466BBB945B}"/>
              </a:ext>
            </a:extLst>
          </p:cNvPr>
          <p:cNvSpPr>
            <a:spLocks noGrp="1"/>
          </p:cNvSpPr>
          <p:nvPr>
            <p:ph type="pic" sz="quarter" idx="17"/>
          </p:nvPr>
        </p:nvSpPr>
        <p:spPr>
          <a:xfrm>
            <a:off x="3719513" y="1700213"/>
            <a:ext cx="8121650" cy="2763837"/>
          </a:xfrm>
          <a:solidFill>
            <a:srgbClr val="E6E6E6"/>
          </a:solidFill>
        </p:spPr>
        <p:txBody>
          <a:bodyPr/>
          <a:lstStyle>
            <a:lvl1pPr algn="ctr">
              <a:defRPr/>
            </a:lvl1pPr>
          </a:lstStyle>
          <a:p>
            <a:r>
              <a:rPr lang="en-US"/>
              <a:t>Click icon to add picture</a:t>
            </a:r>
            <a:endParaRPr lang="en-AU" dirty="0"/>
          </a:p>
        </p:txBody>
      </p:sp>
      <p:sp>
        <p:nvSpPr>
          <p:cNvPr id="8" name="Text Placeholder 7">
            <a:extLst>
              <a:ext uri="{FF2B5EF4-FFF2-40B4-BE49-F238E27FC236}">
                <a16:creationId xmlns:a16="http://schemas.microsoft.com/office/drawing/2014/main" id="{BC89D964-EB6C-4780-A4C5-5284C1530DC1}"/>
              </a:ext>
            </a:extLst>
          </p:cNvPr>
          <p:cNvSpPr>
            <a:spLocks noGrp="1"/>
          </p:cNvSpPr>
          <p:nvPr>
            <p:ph type="body" sz="quarter" idx="18"/>
          </p:nvPr>
        </p:nvSpPr>
        <p:spPr>
          <a:xfrm>
            <a:off x="334963" y="5489575"/>
            <a:ext cx="2160000" cy="676275"/>
          </a:xfrm>
        </p:spPr>
        <p:txBody>
          <a:bodyPr/>
          <a:lstStyle/>
          <a:p>
            <a:pPr lvl="0"/>
            <a:r>
              <a:rPr lang="en-US"/>
              <a:t>Click to edit Master text styles</a:t>
            </a:r>
          </a:p>
          <a:p>
            <a:pPr lvl="1"/>
            <a:r>
              <a:rPr lang="en-US"/>
              <a:t>Second level</a:t>
            </a:r>
          </a:p>
        </p:txBody>
      </p:sp>
      <p:sp>
        <p:nvSpPr>
          <p:cNvPr id="11" name="Text Placeholder 7">
            <a:extLst>
              <a:ext uri="{FF2B5EF4-FFF2-40B4-BE49-F238E27FC236}">
                <a16:creationId xmlns:a16="http://schemas.microsoft.com/office/drawing/2014/main" id="{8E4D525A-9AE0-4209-BAC0-0236FA6635E0}"/>
              </a:ext>
            </a:extLst>
          </p:cNvPr>
          <p:cNvSpPr>
            <a:spLocks noGrp="1"/>
          </p:cNvSpPr>
          <p:nvPr>
            <p:ph type="body" sz="quarter" idx="19"/>
          </p:nvPr>
        </p:nvSpPr>
        <p:spPr>
          <a:xfrm>
            <a:off x="3447188" y="5489575"/>
            <a:ext cx="2160000" cy="676275"/>
          </a:xfrm>
        </p:spPr>
        <p:txBody>
          <a:bodyPr/>
          <a:lstStyle/>
          <a:p>
            <a:pPr lvl="0"/>
            <a:r>
              <a:rPr lang="en-US"/>
              <a:t>Click to edit Master text styles</a:t>
            </a:r>
          </a:p>
          <a:p>
            <a:pPr lvl="1"/>
            <a:r>
              <a:rPr lang="en-US"/>
              <a:t>Second level</a:t>
            </a:r>
          </a:p>
        </p:txBody>
      </p:sp>
      <p:sp>
        <p:nvSpPr>
          <p:cNvPr id="12" name="Text Placeholder 7">
            <a:extLst>
              <a:ext uri="{FF2B5EF4-FFF2-40B4-BE49-F238E27FC236}">
                <a16:creationId xmlns:a16="http://schemas.microsoft.com/office/drawing/2014/main" id="{2EDCF5D5-D397-47F7-8DEB-19F4B301B0E8}"/>
              </a:ext>
            </a:extLst>
          </p:cNvPr>
          <p:cNvSpPr>
            <a:spLocks noGrp="1"/>
          </p:cNvSpPr>
          <p:nvPr>
            <p:ph type="body" sz="quarter" idx="20"/>
          </p:nvPr>
        </p:nvSpPr>
        <p:spPr>
          <a:xfrm>
            <a:off x="6559413" y="5489575"/>
            <a:ext cx="2160000" cy="676275"/>
          </a:xfrm>
        </p:spPr>
        <p:txBody>
          <a:bodyPr/>
          <a:lstStyle/>
          <a:p>
            <a:pPr lvl="0"/>
            <a:r>
              <a:rPr lang="en-US"/>
              <a:t>Click to edit Master text styles</a:t>
            </a:r>
          </a:p>
          <a:p>
            <a:pPr lvl="1"/>
            <a:r>
              <a:rPr lang="en-US"/>
              <a:t>Second level</a:t>
            </a:r>
          </a:p>
        </p:txBody>
      </p:sp>
      <p:sp>
        <p:nvSpPr>
          <p:cNvPr id="13" name="Text Placeholder 7">
            <a:extLst>
              <a:ext uri="{FF2B5EF4-FFF2-40B4-BE49-F238E27FC236}">
                <a16:creationId xmlns:a16="http://schemas.microsoft.com/office/drawing/2014/main" id="{93F53F1D-D967-4977-A0C7-94E55039AB51}"/>
              </a:ext>
            </a:extLst>
          </p:cNvPr>
          <p:cNvSpPr>
            <a:spLocks noGrp="1"/>
          </p:cNvSpPr>
          <p:nvPr>
            <p:ph type="body" sz="quarter" idx="21"/>
          </p:nvPr>
        </p:nvSpPr>
        <p:spPr>
          <a:xfrm>
            <a:off x="9671637" y="5489575"/>
            <a:ext cx="2160000" cy="67627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34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hidden="1">
            <a:extLst>
              <a:ext uri="{FF2B5EF4-FFF2-40B4-BE49-F238E27FC236}">
                <a16:creationId xmlns:a16="http://schemas.microsoft.com/office/drawing/2014/main" id="{1FD41CA0-09AC-46C4-A75F-0A47CECC9374}"/>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a:stretch/>
        </p:blipFill>
        <p:spPr>
          <a:xfrm>
            <a:off x="0" y="0"/>
            <a:ext cx="12192000" cy="6870700"/>
          </a:xfrm>
          <a:prstGeom prst="rect">
            <a:avLst/>
          </a:prstGeom>
        </p:spPr>
      </p:pic>
      <p:sp>
        <p:nvSpPr>
          <p:cNvPr id="3" name="Title Placeholder 1">
            <a:extLst>
              <a:ext uri="{FF2B5EF4-FFF2-40B4-BE49-F238E27FC236}">
                <a16:creationId xmlns:a16="http://schemas.microsoft.com/office/drawing/2014/main" id="{0B30B5D3-B632-4AA7-8059-F0DEA426899A}"/>
              </a:ext>
            </a:extLst>
          </p:cNvPr>
          <p:cNvSpPr>
            <a:spLocks noGrp="1"/>
          </p:cNvSpPr>
          <p:nvPr>
            <p:ph type="title"/>
          </p:nvPr>
        </p:nvSpPr>
        <p:spPr>
          <a:xfrm>
            <a:off x="339018" y="351609"/>
            <a:ext cx="11492620" cy="553998"/>
          </a:xfrm>
          <a:prstGeom prst="rect">
            <a:avLst/>
          </a:prstGeom>
        </p:spPr>
        <p:txBody>
          <a:bodyPr vert="horz" wrap="square" lIns="0" tIns="0" rIns="0" bIns="0" rtlCol="0" anchor="t" anchorCtr="0">
            <a:spAutoFit/>
          </a:bodyPr>
          <a:lstStyle/>
          <a:p>
            <a:pPr marL="0" lvl="0" indent="0" algn="l" defTabSz="914400" rtl="0" eaLnBrk="1" latinLnBrk="0" hangingPunct="1">
              <a:lnSpc>
                <a:spcPct val="90000"/>
              </a:lnSpc>
              <a:spcBef>
                <a:spcPts val="0"/>
              </a:spcBef>
              <a:spcAft>
                <a:spcPts val="0"/>
              </a:spcAft>
              <a:buFont typeface="Arial" panose="020B0604020202020204" pitchFamily="34" charset="0"/>
              <a:buNone/>
            </a:pPr>
            <a:r>
              <a:rPr lang="en-US" dirty="0"/>
              <a:t>Slide heading</a:t>
            </a:r>
            <a:endParaRPr lang="en-AU" dirty="0"/>
          </a:p>
        </p:txBody>
      </p:sp>
      <p:sp>
        <p:nvSpPr>
          <p:cNvPr id="4" name="Text Placeholder 2">
            <a:extLst>
              <a:ext uri="{FF2B5EF4-FFF2-40B4-BE49-F238E27FC236}">
                <a16:creationId xmlns:a16="http://schemas.microsoft.com/office/drawing/2014/main" id="{551EBBC6-FCE2-4321-89FA-1BD2C815DEEB}"/>
              </a:ext>
            </a:extLst>
          </p:cNvPr>
          <p:cNvSpPr>
            <a:spLocks noGrp="1"/>
          </p:cNvSpPr>
          <p:nvPr>
            <p:ph type="body" idx="1"/>
          </p:nvPr>
        </p:nvSpPr>
        <p:spPr>
          <a:xfrm>
            <a:off x="339018" y="1700213"/>
            <a:ext cx="11506200" cy="446563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Footer Placeholder 4">
            <a:extLst>
              <a:ext uri="{FF2B5EF4-FFF2-40B4-BE49-F238E27FC236}">
                <a16:creationId xmlns:a16="http://schemas.microsoft.com/office/drawing/2014/main" id="{04EEFBF3-246C-4DD7-B963-DDEC0128D8FB}"/>
              </a:ext>
            </a:extLst>
          </p:cNvPr>
          <p:cNvSpPr>
            <a:spLocks noGrp="1"/>
          </p:cNvSpPr>
          <p:nvPr>
            <p:ph type="ftr" sz="quarter" idx="3"/>
          </p:nvPr>
        </p:nvSpPr>
        <p:spPr>
          <a:xfrm>
            <a:off x="7525218" y="6404689"/>
            <a:ext cx="4320000" cy="123111"/>
          </a:xfrm>
          <a:prstGeom prst="rect">
            <a:avLst/>
          </a:prstGeom>
        </p:spPr>
        <p:txBody>
          <a:bodyPr vert="horz" lIns="0" tIns="0" rIns="0" bIns="0" rtlCol="0" anchor="ctr">
            <a:spAutoFit/>
          </a:bodyPr>
          <a:lstStyle>
            <a:lvl1pPr algn="r">
              <a:defRPr sz="800">
                <a:solidFill>
                  <a:schemeClr val="tx1"/>
                </a:solidFill>
                <a:latin typeface="+mn-lt"/>
              </a:defRPr>
            </a:lvl1pPr>
          </a:lstStyle>
          <a:p>
            <a:r>
              <a:rPr lang="en-US" dirty="0"/>
              <a:t>Telstra Purple</a:t>
            </a:r>
            <a:endParaRPr lang="en-AU" dirty="0"/>
          </a:p>
        </p:txBody>
      </p:sp>
      <p:sp>
        <p:nvSpPr>
          <p:cNvPr id="8" name="Slide Number Placeholder 5">
            <a:extLst>
              <a:ext uri="{FF2B5EF4-FFF2-40B4-BE49-F238E27FC236}">
                <a16:creationId xmlns:a16="http://schemas.microsoft.com/office/drawing/2014/main" id="{7DBE0BB0-9ABF-4E9C-8A57-D675004E6E1A}"/>
              </a:ext>
            </a:extLst>
          </p:cNvPr>
          <p:cNvSpPr>
            <a:spLocks noGrp="1"/>
          </p:cNvSpPr>
          <p:nvPr>
            <p:ph type="sldNum" sz="quarter" idx="4"/>
          </p:nvPr>
        </p:nvSpPr>
        <p:spPr>
          <a:xfrm>
            <a:off x="346781" y="6404689"/>
            <a:ext cx="118622" cy="123111"/>
          </a:xfrm>
          <a:prstGeom prst="rect">
            <a:avLst/>
          </a:prstGeom>
        </p:spPr>
        <p:txBody>
          <a:bodyPr vert="horz" wrap="none" lIns="0" tIns="0" rIns="0" bIns="0" rtlCol="0" anchor="ctr">
            <a:spAutoFit/>
          </a:bodyPr>
          <a:lstStyle>
            <a:lvl1pPr algn="r">
              <a:defRPr sz="800">
                <a:solidFill>
                  <a:schemeClr val="tx1"/>
                </a:solidFill>
                <a:latin typeface="+mn-lt"/>
              </a:defRPr>
            </a:lvl1pPr>
          </a:lstStyle>
          <a:p>
            <a:fld id="{F52F7EB1-5C13-42E3-A830-3DDEA4CA647C}" type="slidenum">
              <a:rPr lang="en-AU" smtClean="0"/>
              <a:pPr/>
              <a:t>‹#›</a:t>
            </a:fld>
            <a:endParaRPr lang="en-AU" dirty="0"/>
          </a:p>
        </p:txBody>
      </p:sp>
    </p:spTree>
    <p:extLst>
      <p:ext uri="{BB962C8B-B14F-4D97-AF65-F5344CB8AC3E}">
        <p14:creationId xmlns:p14="http://schemas.microsoft.com/office/powerpoint/2010/main" val="2369307431"/>
      </p:ext>
    </p:extLst>
  </p:cSld>
  <p:clrMap bg1="lt1" tx1="dk1" bg2="lt2" tx2="dk2" accent1="accent1" accent2="accent2" accent3="accent3" accent4="accent4" accent5="accent5" accent6="accent6" hlink="hlink" folHlink="folHlink"/>
  <p:sldLayoutIdLst>
    <p:sldLayoutId id="2147484010" r:id="rId1"/>
    <p:sldLayoutId id="2147484051" r:id="rId2"/>
    <p:sldLayoutId id="2147484011" r:id="rId3"/>
    <p:sldLayoutId id="2147484050" r:id="rId4"/>
    <p:sldLayoutId id="2147484012" r:id="rId5"/>
    <p:sldLayoutId id="2147484015" r:id="rId6"/>
    <p:sldLayoutId id="2147484014" r:id="rId7"/>
    <p:sldLayoutId id="2147484005" r:id="rId8"/>
    <p:sldLayoutId id="2147484042" r:id="rId9"/>
    <p:sldLayoutId id="2147484047" r:id="rId10"/>
    <p:sldLayoutId id="2147484043" r:id="rId11"/>
    <p:sldLayoutId id="2147484046" r:id="rId12"/>
    <p:sldLayoutId id="2147484045" r:id="rId13"/>
    <p:sldLayoutId id="2147484044" r:id="rId14"/>
    <p:sldLayoutId id="2147484036" r:id="rId15"/>
    <p:sldLayoutId id="2147484037" r:id="rId16"/>
    <p:sldLayoutId id="2147484038" r:id="rId17"/>
    <p:sldLayoutId id="2147484016" r:id="rId18"/>
    <p:sldLayoutId id="2147484040" r:id="rId19"/>
    <p:sldLayoutId id="2147484022" r:id="rId20"/>
    <p:sldLayoutId id="2147484023" r:id="rId21"/>
    <p:sldLayoutId id="2147484024" r:id="rId22"/>
    <p:sldLayoutId id="2147484049" r:id="rId23"/>
    <p:sldLayoutId id="2147484017" r:id="rId24"/>
    <p:sldLayoutId id="2147484021" r:id="rId25"/>
    <p:sldLayoutId id="2147484025" r:id="rId26"/>
    <p:sldLayoutId id="2147484028" r:id="rId27"/>
    <p:sldLayoutId id="2147484033" r:id="rId28"/>
    <p:sldLayoutId id="2147484052" r:id="rId29"/>
    <p:sldLayoutId id="2147484007" r:id="rId30"/>
    <p:sldLayoutId id="2147484048" r:id="rId31"/>
    <p:sldLayoutId id="2147484053" r:id="rId32"/>
    <p:sldLayoutId id="2147484029" r:id="rId33"/>
    <p:sldLayoutId id="2147484008" r:id="rId34"/>
    <p:sldLayoutId id="2147484018" r:id="rId35"/>
    <p:sldLayoutId id="2147484019" r:id="rId36"/>
    <p:sldLayoutId id="2147484020" r:id="rId37"/>
    <p:sldLayoutId id="2147484041"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AU" sz="4000" b="1" kern="1200" dirty="0">
          <a:solidFill>
            <a:schemeClr val="tx2"/>
          </a:solidFill>
          <a:latin typeface="+mj-lt"/>
          <a:ea typeface="+mn-ea"/>
          <a:cs typeface="+mn-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2"/>
          </a:solidFill>
          <a:latin typeface="+mj-lt"/>
          <a:ea typeface="+mn-ea"/>
          <a:cs typeface="+mn-cs"/>
        </a:defRPr>
      </a:lvl1pPr>
      <a:lvl2pPr marL="0" indent="0" algn="l" defTabSz="914400" rtl="0" eaLnBrk="1" latinLnBrk="0" hangingPunct="1">
        <a:lnSpc>
          <a:spcPct val="100000"/>
        </a:lnSpc>
        <a:spcBef>
          <a:spcPts val="0"/>
        </a:spcBef>
        <a:spcAft>
          <a:spcPts val="1800"/>
        </a:spcAft>
        <a:buFont typeface="Arial" panose="020B0604020202020204" pitchFamily="34" charset="0"/>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0"/>
        </a:spcBef>
        <a:spcAft>
          <a:spcPts val="1800"/>
        </a:spcAft>
        <a:buClr>
          <a:schemeClr val="accent1"/>
        </a:buClr>
        <a:buSzPct val="120000"/>
        <a:buFont typeface="Plain Light" panose="020B00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0"/>
        </a:spcBef>
        <a:spcAft>
          <a:spcPts val="1800"/>
        </a:spcAft>
        <a:buClr>
          <a:schemeClr val="accent2"/>
        </a:buClr>
        <a:buFont typeface="Telstra Akkurat" panose="020B0504020101020102"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0"/>
        </a:spcBef>
        <a:spcAft>
          <a:spcPts val="1000"/>
        </a:spcAft>
        <a:buClr>
          <a:schemeClr val="accent1"/>
        </a:buClr>
        <a:buSzPct val="120000"/>
        <a:buFont typeface="Plain Light" panose="020B00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1071" userDrawn="1">
          <p15:clr>
            <a:srgbClr val="A4A3A4"/>
          </p15:clr>
        </p15:guide>
        <p15:guide id="5" orient="horz" pos="3884" userDrawn="1">
          <p15:clr>
            <a:srgbClr val="F26B43"/>
          </p15:clr>
        </p15:guide>
        <p15:guide id="6" orient="horz" pos="4110" userDrawn="1">
          <p15:clr>
            <a:srgbClr val="F26B43"/>
          </p15:clr>
        </p15:guide>
        <p15:guide id="9" pos="426" userDrawn="1">
          <p15:clr>
            <a:srgbClr val="A4A3A4"/>
          </p15:clr>
        </p15:guide>
        <p15:guide id="10" pos="642" userDrawn="1">
          <p15:clr>
            <a:srgbClr val="A4A3A4"/>
          </p15:clr>
        </p15:guide>
        <p15:guide id="13" pos="1054">
          <p15:clr>
            <a:srgbClr val="A4A3A4"/>
          </p15:clr>
        </p15:guide>
        <p15:guide id="14" pos="1277" userDrawn="1">
          <p15:clr>
            <a:srgbClr val="A4A3A4"/>
          </p15:clr>
        </p15:guide>
        <p15:guide id="16" pos="1493" userDrawn="1">
          <p15:clr>
            <a:srgbClr val="A4A3A4"/>
          </p15:clr>
        </p15:guide>
        <p15:guide id="17" pos="1710" userDrawn="1">
          <p15:clr>
            <a:srgbClr val="A4A3A4"/>
          </p15:clr>
        </p15:guide>
        <p15:guide id="19" pos="1912" userDrawn="1">
          <p15:clr>
            <a:srgbClr val="A4A3A4"/>
          </p15:clr>
        </p15:guide>
        <p15:guide id="20" pos="2139" userDrawn="1">
          <p15:clr>
            <a:srgbClr val="A4A3A4"/>
          </p15:clr>
        </p15:guide>
        <p15:guide id="21" pos="2343" userDrawn="1">
          <p15:clr>
            <a:srgbClr val="A4A3A4"/>
          </p15:clr>
        </p15:guide>
        <p15:guide id="23" pos="2558">
          <p15:clr>
            <a:srgbClr val="A4A3A4"/>
          </p15:clr>
        </p15:guide>
        <p15:guide id="25" pos="2774" userDrawn="1">
          <p15:clr>
            <a:srgbClr val="5ACBF0"/>
          </p15:clr>
        </p15:guide>
        <p15:guide id="26" pos="2978" userDrawn="1">
          <p15:clr>
            <a:srgbClr val="A4A3A4"/>
          </p15:clr>
        </p15:guide>
        <p15:guide id="27" pos="3205" userDrawn="1">
          <p15:clr>
            <a:srgbClr val="A4A3A4"/>
          </p15:clr>
        </p15:guide>
        <p15:guide id="28" pos="3409" userDrawn="1">
          <p15:clr>
            <a:srgbClr val="A4A3A4"/>
          </p15:clr>
        </p15:guide>
        <p15:guide id="30" pos="3613" userDrawn="1">
          <p15:clr>
            <a:srgbClr val="A4A3A4"/>
          </p15:clr>
        </p15:guide>
        <p15:guide id="31" pos="3840" userDrawn="1">
          <p15:clr>
            <a:srgbClr val="F26B43"/>
          </p15:clr>
        </p15:guide>
        <p15:guide id="32" pos="4044" userDrawn="1">
          <p15:clr>
            <a:srgbClr val="A4A3A4"/>
          </p15:clr>
        </p15:guide>
        <p15:guide id="34" pos="4271" userDrawn="1">
          <p15:clr>
            <a:srgbClr val="A4A3A4"/>
          </p15:clr>
        </p15:guide>
        <p15:guide id="36" pos="4475" userDrawn="1">
          <p15:clr>
            <a:srgbClr val="A4A3A4"/>
          </p15:clr>
        </p15:guide>
        <p15:guide id="37" pos="4702" userDrawn="1">
          <p15:clr>
            <a:srgbClr val="A4A3A4"/>
          </p15:clr>
        </p15:guide>
        <p15:guide id="39" pos="4906" userDrawn="1">
          <p15:clr>
            <a:srgbClr val="5ACBF0"/>
          </p15:clr>
        </p15:guide>
        <p15:guide id="40" pos="5118">
          <p15:clr>
            <a:srgbClr val="A4A3A4"/>
          </p15:clr>
        </p15:guide>
        <p15:guide id="41" pos="5337" userDrawn="1">
          <p15:clr>
            <a:srgbClr val="A4A3A4"/>
          </p15:clr>
        </p15:guide>
        <p15:guide id="42" pos="5541" userDrawn="1">
          <p15:clr>
            <a:srgbClr val="A4A3A4"/>
          </p15:clr>
        </p15:guide>
        <p15:guide id="44" pos="5768" userDrawn="1">
          <p15:clr>
            <a:srgbClr val="A4A3A4"/>
          </p15:clr>
        </p15:guide>
        <p15:guide id="46" pos="5972" userDrawn="1">
          <p15:clr>
            <a:srgbClr val="A4A3A4"/>
          </p15:clr>
        </p15:guide>
        <p15:guide id="47" pos="6174">
          <p15:clr>
            <a:srgbClr val="A4A3A4"/>
          </p15:clr>
        </p15:guide>
        <p15:guide id="48" pos="6403" userDrawn="1">
          <p15:clr>
            <a:srgbClr val="A4A3A4"/>
          </p15:clr>
        </p15:guide>
        <p15:guide id="49" pos="6607" userDrawn="1">
          <p15:clr>
            <a:srgbClr val="A4A3A4"/>
          </p15:clr>
        </p15:guide>
        <p15:guide id="51" pos="6834" userDrawn="1">
          <p15:clr>
            <a:srgbClr val="A4A3A4"/>
          </p15:clr>
        </p15:guide>
        <p15:guide id="53" pos="7038" userDrawn="1">
          <p15:clr>
            <a:srgbClr val="A4A3A4"/>
          </p15:clr>
        </p15:guide>
        <p15:guide id="54" pos="7242" userDrawn="1">
          <p15:clr>
            <a:srgbClr val="A4A3A4"/>
          </p15:clr>
        </p15:guide>
        <p15:guide id="56" orient="horz" pos="436">
          <p15:clr>
            <a:srgbClr val="A4A3A4"/>
          </p15:clr>
        </p15:guide>
        <p15:guide id="58" orient="horz" pos="644" userDrawn="1">
          <p15:clr>
            <a:srgbClr val="A4A3A4"/>
          </p15:clr>
        </p15:guide>
        <p15:guide id="60" orient="horz" pos="867" userDrawn="1">
          <p15:clr>
            <a:srgbClr val="A4A3A4"/>
          </p15:clr>
        </p15:guide>
        <p15:guide id="62" orient="horz" pos="1295" userDrawn="1">
          <p15:clr>
            <a:srgbClr val="A4A3A4"/>
          </p15:clr>
        </p15:guide>
        <p15:guide id="63" orient="horz" pos="1511" userDrawn="1">
          <p15:clr>
            <a:srgbClr val="A4A3A4"/>
          </p15:clr>
        </p15:guide>
        <p15:guide id="65" orient="horz" pos="1728">
          <p15:clr>
            <a:srgbClr val="A4A3A4"/>
          </p15:clr>
        </p15:guide>
        <p15:guide id="66" orient="horz" pos="1945" userDrawn="1">
          <p15:clr>
            <a:srgbClr val="A4A3A4"/>
          </p15:clr>
        </p15:guide>
        <p15:guide id="68" orient="horz" pos="2160">
          <p15:clr>
            <a:srgbClr val="5ACBF0"/>
          </p15:clr>
        </p15:guide>
        <p15:guide id="70" orient="horz" pos="2378" userDrawn="1">
          <p15:clr>
            <a:srgbClr val="A4A3A4"/>
          </p15:clr>
        </p15:guide>
        <p15:guide id="71" orient="horz" pos="2594">
          <p15:clr>
            <a:srgbClr val="A4A3A4"/>
          </p15:clr>
        </p15:guide>
        <p15:guide id="72" orient="horz" pos="2812" userDrawn="1">
          <p15:clr>
            <a:srgbClr val="A4A3A4"/>
          </p15:clr>
        </p15:guide>
        <p15:guide id="74" orient="horz" pos="3028">
          <p15:clr>
            <a:srgbClr val="A4A3A4"/>
          </p15:clr>
        </p15:guide>
        <p15:guide id="77" orient="horz" pos="3458">
          <p15:clr>
            <a:srgbClr val="A4A3A4"/>
          </p15:clr>
        </p15:guide>
        <p15:guide id="78" orient="horz" pos="3667" userDrawn="1">
          <p15:clr>
            <a:srgbClr val="A4A3A4"/>
          </p15:clr>
        </p15:guide>
        <p15:guide id="81" pos="846" userDrawn="1">
          <p15:clr>
            <a:srgbClr val="A4A3A4"/>
          </p15:clr>
        </p15:guide>
        <p15:guide id="83" pos="7459" userDrawn="1">
          <p15:clr>
            <a:srgbClr val="F26B43"/>
          </p15:clr>
        </p15:guide>
        <p15:guide id="84" pos="211" userDrawn="1">
          <p15:clr>
            <a:srgbClr val="F26B43"/>
          </p15:clr>
        </p15:guide>
        <p15:guide id="85" orient="horz" pos="216" userDrawn="1">
          <p15:clr>
            <a:srgbClr val="F26B43"/>
          </p15:clr>
        </p15:guide>
        <p15:guide id="86" orient="horz" pos="3239"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5.xml"/><Relationship Id="rId7" Type="http://schemas.openxmlformats.org/officeDocument/2006/relationships/hyperlink" Target="https://www.atlassian.com/continuous-delivery/principles/continuous-integration-vs-delivery-vs-deployment"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slide" Target="slide5.xm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14.png"/><Relationship Id="rId9" Type="http://schemas.openxmlformats.org/officeDocument/2006/relationships/image" Target="../media/image31.png"/><Relationship Id="rId1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slide" Target="slide5.xm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14.png"/><Relationship Id="rId9" Type="http://schemas.openxmlformats.org/officeDocument/2006/relationships/image" Target="../media/image31.png"/><Relationship Id="rId14" Type="http://schemas.openxmlformats.org/officeDocument/2006/relationships/image" Target="../media/image36.sv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5.xml"/><Relationship Id="rId7" Type="http://schemas.openxmlformats.org/officeDocument/2006/relationships/hyperlink" Target="https://github.com/dotnet-architecture/eShopOnWeb"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5.xml"/><Relationship Id="rId7" Type="http://schemas.openxmlformats.org/officeDocument/2006/relationships/hyperlink" Target="https://www.atlassian.com/agile/software-development/branching"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github.com/dotnet-architecture/eShopOnWeb" TargetMode="Externa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10.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10.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5.xml"/><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10.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10.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10.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10.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3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4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10.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10.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10.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10.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10.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10.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53.xml"/><Relationship Id="rId3" Type="http://schemas.openxmlformats.org/officeDocument/2006/relationships/slide" Target="slide8.xml"/><Relationship Id="rId7" Type="http://schemas.openxmlformats.org/officeDocument/2006/relationships/slide" Target="slide6.xml"/><Relationship Id="rId12" Type="http://schemas.openxmlformats.org/officeDocument/2006/relationships/slide" Target="slide93.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slide" Target="slide42.xml"/><Relationship Id="rId11" Type="http://schemas.openxmlformats.org/officeDocument/2006/relationships/slide" Target="slide88.xml"/><Relationship Id="rId5" Type="http://schemas.openxmlformats.org/officeDocument/2006/relationships/slide" Target="slide23.xml"/><Relationship Id="rId10" Type="http://schemas.openxmlformats.org/officeDocument/2006/relationships/image" Target="../media/image10.png"/><Relationship Id="rId4" Type="http://schemas.openxmlformats.org/officeDocument/2006/relationships/slide" Target="slide12.xml"/><Relationship Id="rId9" Type="http://schemas.openxmlformats.org/officeDocument/2006/relationships/slide" Target="slide16.xml"/><Relationship Id="rId14" Type="http://schemas.openxmlformats.org/officeDocument/2006/relationships/slide" Target="slide74.xml"/></Relationships>
</file>

<file path=ppt/slides/_rels/slide5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image" Target="../media/image10.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azure/app-service/deploy-staging-slots" TargetMode="External"/><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 Id="rId9"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10.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5.xml"/><Relationship Id="rId7"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hyperlink" Target="https://docs.microsoft.com/en-us/azure/devops/pipelines/library/service-endpoints?view=azure-devops&amp;tabs=yaml" TargetMode="External"/><Relationship Id="rId5" Type="http://schemas.openxmlformats.org/officeDocument/2006/relationships/image" Target="../media/image10.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 Target="slide5.xml"/><Relationship Id="rId7"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10.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10.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5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10.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94.png"/><Relationship Id="rId5"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5.xml"/><Relationship Id="rId7" Type="http://schemas.openxmlformats.org/officeDocument/2006/relationships/hyperlink" Target="https://git-scm.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code.visualstudio.com/download" TargetMode="External"/><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10.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10.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6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10.png"/><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6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6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108.png"/><Relationship Id="rId5"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slide" Target="slide5.xml"/></Relationships>
</file>

<file path=ppt/slides/_rels/slide7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0.xml"/><Relationship Id="rId1" Type="http://schemas.openxmlformats.org/officeDocument/2006/relationships/slideLayout" Target="../slideLayouts/slideLayout18.xml"/><Relationship Id="rId6" Type="http://schemas.openxmlformats.org/officeDocument/2006/relationships/image" Target="../media/image111.png"/><Relationship Id="rId5" Type="http://schemas.openxmlformats.org/officeDocument/2006/relationships/image" Target="../media/image1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2.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7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7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7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7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8.xml"/><Relationship Id="rId6" Type="http://schemas.openxmlformats.org/officeDocument/2006/relationships/image" Target="../media/image37.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14.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image" Target="../media/image43.png"/></Relationships>
</file>

<file path=ppt/slides/_rels/slide7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slide" Target="slide5.xml"/><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8.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9.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0.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14.png"/></Relationships>
</file>

<file path=ppt/slides/_rels/slide9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1.xml"/><Relationship Id="rId1" Type="http://schemas.openxmlformats.org/officeDocument/2006/relationships/slideLayout" Target="../slideLayouts/slideLayout18.xml"/><Relationship Id="rId6" Type="http://schemas.openxmlformats.org/officeDocument/2006/relationships/image" Target="../media/image115.gif"/><Relationship Id="rId5" Type="http://schemas.openxmlformats.org/officeDocument/2006/relationships/image" Target="../media/image10.png"/><Relationship Id="rId4" Type="http://schemas.openxmlformats.org/officeDocument/2006/relationships/image" Target="../media/image14.png"/></Relationships>
</file>

<file path=ppt/slides/_rels/slide93.xml.rels><?xml version="1.0" encoding="UTF-8" standalone="yes"?>
<Relationships xmlns="http://schemas.openxmlformats.org/package/2006/relationships"><Relationship Id="rId8" Type="http://schemas.openxmlformats.org/officeDocument/2006/relationships/hyperlink" Target="https://channel9.msdn.com/Shows/DevOps-Lab/Unit-Testing-your-Database-Changes?term=database%20testing&amp;lang-en=true" TargetMode="External"/><Relationship Id="rId3" Type="http://schemas.openxmlformats.org/officeDocument/2006/relationships/slide" Target="slide5.xml"/><Relationship Id="rId7" Type="http://schemas.openxmlformats.org/officeDocument/2006/relationships/hyperlink" Target="https://channel9.msdn.com/Series/DevOps-Fundamentals/Automated-Testing" TargetMode="External"/><Relationship Id="rId2" Type="http://schemas.openxmlformats.org/officeDocument/2006/relationships/notesSlide" Target="../notesSlides/notesSlide92.xml"/><Relationship Id="rId1" Type="http://schemas.openxmlformats.org/officeDocument/2006/relationships/slideLayout" Target="../slideLayouts/slideLayout18.xml"/><Relationship Id="rId6" Type="http://schemas.openxmlformats.org/officeDocument/2006/relationships/hyperlink" Target="https://channel9.msdn.com/Series/DevOps-Fundamentals/Introduction-to-DevOps?term=devops&amp;lang-en=true" TargetMode="External"/><Relationship Id="rId5" Type="http://schemas.openxmlformats.org/officeDocument/2006/relationships/image" Target="../media/image10.png"/><Relationship Id="rId10" Type="http://schemas.openxmlformats.org/officeDocument/2006/relationships/hyperlink" Target="https://channel9.msdn.com/Series/DevOps-Fundamentals/Continuous-Deployment-and-Release-Management" TargetMode="External"/><Relationship Id="rId4" Type="http://schemas.openxmlformats.org/officeDocument/2006/relationships/image" Target="../media/image14.png"/><Relationship Id="rId9" Type="http://schemas.openxmlformats.org/officeDocument/2006/relationships/hyperlink" Target="https://channel9.msdn.com/Series/DevOps-Fundamentals/Continuous-Integration" TargetMode="External"/></Relationships>
</file>

<file path=ppt/slides/_rels/slide9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hyperlink" Target="https://www.flaticon.com/authors/freepik" TargetMode="External"/><Relationship Id="rId2" Type="http://schemas.openxmlformats.org/officeDocument/2006/relationships/notesSlide" Target="../notesSlides/notesSlide93.xml"/><Relationship Id="rId1" Type="http://schemas.openxmlformats.org/officeDocument/2006/relationships/slideLayout" Target="../slideLayouts/slideLayout18.xml"/><Relationship Id="rId6" Type="http://schemas.openxmlformats.org/officeDocument/2006/relationships/hyperlink" Target="https://www.flaticon.com/authors/pixel-perfect" TargetMode="External"/><Relationship Id="rId5" Type="http://schemas.openxmlformats.org/officeDocument/2006/relationships/image" Target="../media/image10.png"/><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BF0C6F-DDCB-4637-BA53-9C89BF6519BB}"/>
              </a:ext>
            </a:extLst>
          </p:cNvPr>
          <p:cNvSpPr>
            <a:spLocks noGrp="1"/>
          </p:cNvSpPr>
          <p:nvPr>
            <p:ph type="body" sz="quarter" idx="18"/>
          </p:nvPr>
        </p:nvSpPr>
        <p:spPr/>
        <p:txBody>
          <a:bodyPr/>
          <a:lstStyle/>
          <a:p>
            <a:endParaRPr lang="en-AU" dirty="0"/>
          </a:p>
        </p:txBody>
      </p:sp>
      <p:sp>
        <p:nvSpPr>
          <p:cNvPr id="6" name="Text Placeholder 5">
            <a:extLst>
              <a:ext uri="{FF2B5EF4-FFF2-40B4-BE49-F238E27FC236}">
                <a16:creationId xmlns:a16="http://schemas.microsoft.com/office/drawing/2014/main" id="{BE8BE011-1182-44DB-BA55-1BE94383934B}"/>
              </a:ext>
            </a:extLst>
          </p:cNvPr>
          <p:cNvSpPr>
            <a:spLocks noGrp="1"/>
          </p:cNvSpPr>
          <p:nvPr>
            <p:ph type="body" sz="quarter" idx="19"/>
          </p:nvPr>
        </p:nvSpPr>
        <p:spPr/>
        <p:txBody>
          <a:bodyPr/>
          <a:lstStyle/>
          <a:p>
            <a:endParaRPr lang="en-AU"/>
          </a:p>
        </p:txBody>
      </p:sp>
      <p:sp>
        <p:nvSpPr>
          <p:cNvPr id="4" name="Text Placeholder 3">
            <a:extLst>
              <a:ext uri="{FF2B5EF4-FFF2-40B4-BE49-F238E27FC236}">
                <a16:creationId xmlns:a16="http://schemas.microsoft.com/office/drawing/2014/main" id="{714907C9-4DB3-4FEA-B47F-5BE57F763E73}"/>
              </a:ext>
            </a:extLst>
          </p:cNvPr>
          <p:cNvSpPr>
            <a:spLocks noGrp="1"/>
          </p:cNvSpPr>
          <p:nvPr>
            <p:ph type="body" sz="quarter" idx="14"/>
          </p:nvPr>
        </p:nvSpPr>
        <p:spPr/>
        <p:txBody>
          <a:bodyPr/>
          <a:lstStyle/>
          <a:p>
            <a:r>
              <a:rPr lang="en-AU" dirty="0"/>
              <a:t>Azure DevOps CI/CD</a:t>
            </a:r>
            <a:br>
              <a:rPr lang="en-AU" dirty="0"/>
            </a:br>
            <a:r>
              <a:rPr lang="en-AU" dirty="0"/>
              <a:t>Crash Course</a:t>
            </a:r>
            <a:endParaRPr lang="en-AU" sz="3200" dirty="0"/>
          </a:p>
        </p:txBody>
      </p:sp>
      <p:sp>
        <p:nvSpPr>
          <p:cNvPr id="5" name="Text Placeholder 4">
            <a:extLst>
              <a:ext uri="{FF2B5EF4-FFF2-40B4-BE49-F238E27FC236}">
                <a16:creationId xmlns:a16="http://schemas.microsoft.com/office/drawing/2014/main" id="{642EE208-EBFC-4E41-9E6A-E071362D3981}"/>
              </a:ext>
            </a:extLst>
          </p:cNvPr>
          <p:cNvSpPr>
            <a:spLocks noGrp="1"/>
          </p:cNvSpPr>
          <p:nvPr>
            <p:ph type="body" sz="quarter" idx="15"/>
          </p:nvPr>
        </p:nvSpPr>
        <p:spPr/>
        <p:txBody>
          <a:bodyPr/>
          <a:lstStyle/>
          <a:p>
            <a:r>
              <a:rPr lang="en-AU" dirty="0"/>
              <a:t>Jonathan Neo |  Consultant</a:t>
            </a:r>
          </a:p>
        </p:txBody>
      </p:sp>
      <p:sp>
        <p:nvSpPr>
          <p:cNvPr id="7" name="Text Placeholder 6">
            <a:extLst>
              <a:ext uri="{FF2B5EF4-FFF2-40B4-BE49-F238E27FC236}">
                <a16:creationId xmlns:a16="http://schemas.microsoft.com/office/drawing/2014/main" id="{396025C1-A466-45FB-A8A7-0759434A5325}"/>
              </a:ext>
            </a:extLst>
          </p:cNvPr>
          <p:cNvSpPr>
            <a:spLocks noGrp="1"/>
          </p:cNvSpPr>
          <p:nvPr>
            <p:ph type="body" sz="quarter" idx="16"/>
          </p:nvPr>
        </p:nvSpPr>
        <p:spPr/>
        <p:txBody>
          <a:bodyPr/>
          <a:lstStyle/>
          <a:p>
            <a:r>
              <a:rPr lang="en-AU" dirty="0"/>
              <a:t>01.12.2019</a:t>
            </a:r>
          </a:p>
        </p:txBody>
      </p:sp>
    </p:spTree>
    <p:extLst>
      <p:ext uri="{BB962C8B-B14F-4D97-AF65-F5344CB8AC3E}">
        <p14:creationId xmlns:p14="http://schemas.microsoft.com/office/powerpoint/2010/main" val="227427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DevOps – Why do we need it? </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3" name="Picture 12" descr="A close up of a map&#10;&#10;Description automatically generated">
            <a:extLst>
              <a:ext uri="{FF2B5EF4-FFF2-40B4-BE49-F238E27FC236}">
                <a16:creationId xmlns:a16="http://schemas.microsoft.com/office/drawing/2014/main" id="{E962955E-29BE-4081-B1BC-EA07539EA72E}"/>
              </a:ext>
            </a:extLst>
          </p:cNvPr>
          <p:cNvPicPr>
            <a:picLocks noChangeAspect="1"/>
          </p:cNvPicPr>
          <p:nvPr/>
        </p:nvPicPr>
        <p:blipFill rotWithShape="1">
          <a:blip r:embed="rId6">
            <a:extLst>
              <a:ext uri="{28A0092B-C50C-407E-A947-70E740481C1C}">
                <a14:useLocalDpi xmlns:a14="http://schemas.microsoft.com/office/drawing/2010/main" val="0"/>
              </a:ext>
            </a:extLst>
          </a:blip>
          <a:srcRect l="1" r="64"/>
          <a:stretch/>
        </p:blipFill>
        <p:spPr>
          <a:xfrm>
            <a:off x="865627" y="1471295"/>
            <a:ext cx="10448926" cy="4368113"/>
          </a:xfrm>
          <a:prstGeom prst="rect">
            <a:avLst/>
          </a:prstGeom>
        </p:spPr>
      </p:pic>
      <p:sp>
        <p:nvSpPr>
          <p:cNvPr id="3" name="TextBox 2">
            <a:extLst>
              <a:ext uri="{FF2B5EF4-FFF2-40B4-BE49-F238E27FC236}">
                <a16:creationId xmlns:a16="http://schemas.microsoft.com/office/drawing/2014/main" id="{57D082BC-B260-4F44-83FD-923B2BA27ED4}"/>
              </a:ext>
            </a:extLst>
          </p:cNvPr>
          <p:cNvSpPr txBox="1"/>
          <p:nvPr/>
        </p:nvSpPr>
        <p:spPr>
          <a:xfrm>
            <a:off x="1428750" y="5839408"/>
            <a:ext cx="4124326" cy="276999"/>
          </a:xfrm>
          <a:prstGeom prst="rect">
            <a:avLst/>
          </a:prstGeom>
          <a:noFill/>
        </p:spPr>
        <p:txBody>
          <a:bodyPr wrap="square" lIns="0" tIns="0" rIns="0" bIns="0" rtlCol="0">
            <a:spAutoFit/>
          </a:bodyPr>
          <a:lstStyle/>
          <a:p>
            <a:pPr algn="ctr"/>
            <a:r>
              <a:rPr lang="en-US" sz="1800" dirty="0"/>
              <a:t>Traditional Software Development</a:t>
            </a:r>
            <a:endParaRPr lang="en-AU" sz="1800" dirty="0" err="1"/>
          </a:p>
        </p:txBody>
      </p:sp>
      <p:sp>
        <p:nvSpPr>
          <p:cNvPr id="15" name="TextBox 14">
            <a:extLst>
              <a:ext uri="{FF2B5EF4-FFF2-40B4-BE49-F238E27FC236}">
                <a16:creationId xmlns:a16="http://schemas.microsoft.com/office/drawing/2014/main" id="{C3740569-72D3-4CD5-B788-CF3306E0EBF1}"/>
              </a:ext>
            </a:extLst>
          </p:cNvPr>
          <p:cNvSpPr txBox="1"/>
          <p:nvPr/>
        </p:nvSpPr>
        <p:spPr>
          <a:xfrm>
            <a:off x="7096125" y="5844699"/>
            <a:ext cx="4124326" cy="276999"/>
          </a:xfrm>
          <a:prstGeom prst="rect">
            <a:avLst/>
          </a:prstGeom>
          <a:noFill/>
        </p:spPr>
        <p:txBody>
          <a:bodyPr wrap="square" lIns="0" tIns="0" rIns="0" bIns="0" rtlCol="0">
            <a:spAutoFit/>
          </a:bodyPr>
          <a:lstStyle/>
          <a:p>
            <a:pPr algn="ctr"/>
            <a:r>
              <a:rPr lang="en-US" sz="1800" dirty="0"/>
              <a:t>DevOps-led Software Development</a:t>
            </a:r>
            <a:endParaRPr lang="en-AU" sz="1800" dirty="0" err="1"/>
          </a:p>
        </p:txBody>
      </p:sp>
      <p:sp>
        <p:nvSpPr>
          <p:cNvPr id="16" name="Rectangle: Rounded Corners 15">
            <a:extLst>
              <a:ext uri="{FF2B5EF4-FFF2-40B4-BE49-F238E27FC236}">
                <a16:creationId xmlns:a16="http://schemas.microsoft.com/office/drawing/2014/main" id="{37F40130-DE50-44C5-89B2-97037C7FBE73}"/>
              </a:ext>
            </a:extLst>
          </p:cNvPr>
          <p:cNvSpPr/>
          <p:nvPr/>
        </p:nvSpPr>
        <p:spPr>
          <a:xfrm>
            <a:off x="7589491" y="986096"/>
            <a:ext cx="3926234" cy="7960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7" name="Picture 16" descr="A picture containing drawing&#10;&#10;Description automatically generated">
            <a:extLst>
              <a:ext uri="{FF2B5EF4-FFF2-40B4-BE49-F238E27FC236}">
                <a16:creationId xmlns:a16="http://schemas.microsoft.com/office/drawing/2014/main" id="{63B53BE3-55CD-4C4D-AB43-90D42FB19E73}"/>
              </a:ext>
            </a:extLst>
          </p:cNvPr>
          <p:cNvPicPr>
            <a:picLocks noChangeAspect="1"/>
          </p:cNvPicPr>
          <p:nvPr/>
        </p:nvPicPr>
        <p:blipFill>
          <a:blip r:embed="rId7"/>
          <a:stretch>
            <a:fillRect/>
          </a:stretch>
        </p:blipFill>
        <p:spPr>
          <a:xfrm>
            <a:off x="7720969" y="1149609"/>
            <a:ext cx="360000" cy="360000"/>
          </a:xfrm>
          <a:prstGeom prst="rect">
            <a:avLst/>
          </a:prstGeom>
        </p:spPr>
      </p:pic>
      <p:sp>
        <p:nvSpPr>
          <p:cNvPr id="19" name="TextBox 18">
            <a:extLst>
              <a:ext uri="{FF2B5EF4-FFF2-40B4-BE49-F238E27FC236}">
                <a16:creationId xmlns:a16="http://schemas.microsoft.com/office/drawing/2014/main" id="{9A359435-A501-4EE9-B3DC-75AD620C427C}"/>
              </a:ext>
            </a:extLst>
          </p:cNvPr>
          <p:cNvSpPr txBox="1"/>
          <p:nvPr/>
        </p:nvSpPr>
        <p:spPr>
          <a:xfrm>
            <a:off x="8258821" y="1135632"/>
            <a:ext cx="3142604" cy="553998"/>
          </a:xfrm>
          <a:prstGeom prst="rect">
            <a:avLst/>
          </a:prstGeom>
          <a:noFill/>
        </p:spPr>
        <p:txBody>
          <a:bodyPr wrap="square" lIns="0" tIns="0" rIns="0" bIns="0" rtlCol="0">
            <a:spAutoFit/>
          </a:bodyPr>
          <a:lstStyle/>
          <a:p>
            <a:pPr algn="l"/>
            <a:r>
              <a:rPr lang="en-US" sz="1200" dirty="0"/>
              <a:t>Do you have war stories where you’ve tried to do things using the traditional approach and things ended up less than prefect? </a:t>
            </a:r>
            <a:endParaRPr lang="en-AU" sz="1200" dirty="0" err="1"/>
          </a:p>
        </p:txBody>
      </p:sp>
    </p:spTree>
    <p:extLst>
      <p:ext uri="{BB962C8B-B14F-4D97-AF65-F5344CB8AC3E}">
        <p14:creationId xmlns:p14="http://schemas.microsoft.com/office/powerpoint/2010/main" val="359234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DevOps – Common problems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3" name="Title 6">
            <a:extLst>
              <a:ext uri="{FF2B5EF4-FFF2-40B4-BE49-F238E27FC236}">
                <a16:creationId xmlns:a16="http://schemas.microsoft.com/office/drawing/2014/main" id="{23F3FA8D-E164-4A3D-87F9-577518742E10}"/>
              </a:ext>
            </a:extLst>
          </p:cNvPr>
          <p:cNvSpPr>
            <a:spLocks noGrp="1"/>
          </p:cNvSpPr>
          <p:nvPr/>
        </p:nvSpPr>
        <p:spPr>
          <a:xfrm>
            <a:off x="1209675" y="1446644"/>
            <a:ext cx="4886325" cy="365126"/>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a:ln w="3175">
                  <a:noFill/>
                </a:ln>
                <a:solidFill>
                  <a:schemeClr val="tx2"/>
                </a:soli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r>
              <a:rPr lang="en-US" sz="2000" dirty="0">
                <a:gradFill>
                  <a:gsLst>
                    <a:gs pos="1250">
                      <a:schemeClr val="tx2"/>
                    </a:gs>
                    <a:gs pos="100000">
                      <a:schemeClr val="tx2"/>
                    </a:gs>
                  </a:gsLst>
                  <a:lin ang="0" scaled="0"/>
                </a:gradFill>
              </a:rPr>
              <a:t>Traditional Development and Operations</a:t>
            </a:r>
          </a:p>
        </p:txBody>
      </p:sp>
      <p:grpSp>
        <p:nvGrpSpPr>
          <p:cNvPr id="14" name="Group 13">
            <a:extLst>
              <a:ext uri="{FF2B5EF4-FFF2-40B4-BE49-F238E27FC236}">
                <a16:creationId xmlns:a16="http://schemas.microsoft.com/office/drawing/2014/main" id="{F2122BE8-5613-4890-8C75-42D226F4EA86}"/>
              </a:ext>
            </a:extLst>
          </p:cNvPr>
          <p:cNvGrpSpPr/>
          <p:nvPr/>
        </p:nvGrpSpPr>
        <p:grpSpPr>
          <a:xfrm>
            <a:off x="1572501" y="3115731"/>
            <a:ext cx="1395978" cy="2614528"/>
            <a:chOff x="-1438275" y="3568700"/>
            <a:chExt cx="1323975" cy="2479674"/>
          </a:xfrm>
        </p:grpSpPr>
        <p:sp>
          <p:nvSpPr>
            <p:cNvPr id="15" name="AutoShape 3">
              <a:extLst>
                <a:ext uri="{FF2B5EF4-FFF2-40B4-BE49-F238E27FC236}">
                  <a16:creationId xmlns:a16="http://schemas.microsoft.com/office/drawing/2014/main" id="{0D815AAA-608B-465E-8956-4DFE98AA051A}"/>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5">
              <a:extLst>
                <a:ext uri="{FF2B5EF4-FFF2-40B4-BE49-F238E27FC236}">
                  <a16:creationId xmlns:a16="http://schemas.microsoft.com/office/drawing/2014/main" id="{5A079704-060D-44CB-893B-D3AED1D6E687}"/>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EE2EE32E-B39E-41B0-AAAB-BA2E0204D5C1}"/>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7">
              <a:extLst>
                <a:ext uri="{FF2B5EF4-FFF2-40B4-BE49-F238E27FC236}">
                  <a16:creationId xmlns:a16="http://schemas.microsoft.com/office/drawing/2014/main" id="{D55A092F-1AD5-4C84-9544-8E35F038814D}"/>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 name="Freeform 8">
              <a:extLst>
                <a:ext uri="{FF2B5EF4-FFF2-40B4-BE49-F238E27FC236}">
                  <a16:creationId xmlns:a16="http://schemas.microsoft.com/office/drawing/2014/main" id="{BABA171F-5740-4DAA-8217-BC3E444F5CFE}"/>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9">
              <a:extLst>
                <a:ext uri="{FF2B5EF4-FFF2-40B4-BE49-F238E27FC236}">
                  <a16:creationId xmlns:a16="http://schemas.microsoft.com/office/drawing/2014/main" id="{D930F66F-82D8-4DBD-BF53-A5B05C1C2B5E}"/>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Freeform 10">
              <a:extLst>
                <a:ext uri="{FF2B5EF4-FFF2-40B4-BE49-F238E27FC236}">
                  <a16:creationId xmlns:a16="http://schemas.microsoft.com/office/drawing/2014/main" id="{34E925FC-1881-4B7A-8A36-63290C74A493}"/>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11">
              <a:extLst>
                <a:ext uri="{FF2B5EF4-FFF2-40B4-BE49-F238E27FC236}">
                  <a16:creationId xmlns:a16="http://schemas.microsoft.com/office/drawing/2014/main" id="{DCB95A2D-0015-4893-89B1-56BD56B66E83}"/>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4" name="Freeform 12">
              <a:extLst>
                <a:ext uri="{FF2B5EF4-FFF2-40B4-BE49-F238E27FC236}">
                  <a16:creationId xmlns:a16="http://schemas.microsoft.com/office/drawing/2014/main" id="{8E6D9C07-0238-4BF3-9062-3E5A6E1BC803}"/>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a:extLst>
                <a:ext uri="{FF2B5EF4-FFF2-40B4-BE49-F238E27FC236}">
                  <a16:creationId xmlns:a16="http://schemas.microsoft.com/office/drawing/2014/main" id="{B0B13BA0-A0FC-4388-8D86-6F6D7246C4E8}"/>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7">
              <a:extLst>
                <a:ext uri="{FF2B5EF4-FFF2-40B4-BE49-F238E27FC236}">
                  <a16:creationId xmlns:a16="http://schemas.microsoft.com/office/drawing/2014/main" id="{1032F5EF-0743-40F0-B7C8-0C9B25B7F39A}"/>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8">
              <a:extLst>
                <a:ext uri="{FF2B5EF4-FFF2-40B4-BE49-F238E27FC236}">
                  <a16:creationId xmlns:a16="http://schemas.microsoft.com/office/drawing/2014/main" id="{9B8C92AF-2D05-4D49-8C5F-8C9231AADCE9}"/>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9">
              <a:extLst>
                <a:ext uri="{FF2B5EF4-FFF2-40B4-BE49-F238E27FC236}">
                  <a16:creationId xmlns:a16="http://schemas.microsoft.com/office/drawing/2014/main" id="{3B41FE6C-1601-47F1-B489-6C2805682B1D}"/>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20">
              <a:extLst>
                <a:ext uri="{FF2B5EF4-FFF2-40B4-BE49-F238E27FC236}">
                  <a16:creationId xmlns:a16="http://schemas.microsoft.com/office/drawing/2014/main" id="{62E9876C-57ED-473A-81A3-A69C31EFDDDF}"/>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30" name="Rectangle 21">
              <a:extLst>
                <a:ext uri="{FF2B5EF4-FFF2-40B4-BE49-F238E27FC236}">
                  <a16:creationId xmlns:a16="http://schemas.microsoft.com/office/drawing/2014/main" id="{F7601CEF-7B0F-487F-9417-D44682C06089}"/>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2">
              <a:extLst>
                <a:ext uri="{FF2B5EF4-FFF2-40B4-BE49-F238E27FC236}">
                  <a16:creationId xmlns:a16="http://schemas.microsoft.com/office/drawing/2014/main" id="{F050374B-FEE7-4B7C-88CA-5A4568FA6711}"/>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2" name="Group 31">
            <a:extLst>
              <a:ext uri="{FF2B5EF4-FFF2-40B4-BE49-F238E27FC236}">
                <a16:creationId xmlns:a16="http://schemas.microsoft.com/office/drawing/2014/main" id="{9568BEAB-9893-4B9E-9CA8-A46950384D18}"/>
              </a:ext>
            </a:extLst>
          </p:cNvPr>
          <p:cNvGrpSpPr/>
          <p:nvPr/>
        </p:nvGrpSpPr>
        <p:grpSpPr>
          <a:xfrm>
            <a:off x="5506709" y="4152045"/>
            <a:ext cx="1341067" cy="708939"/>
            <a:chOff x="6002213" y="3425254"/>
            <a:chExt cx="1587625" cy="723258"/>
          </a:xfrm>
          <a:solidFill>
            <a:schemeClr val="accent1"/>
          </a:solidFill>
        </p:grpSpPr>
        <p:sp>
          <p:nvSpPr>
            <p:cNvPr id="33" name="Rectangle 32">
              <a:extLst>
                <a:ext uri="{FF2B5EF4-FFF2-40B4-BE49-F238E27FC236}">
                  <a16:creationId xmlns:a16="http://schemas.microsoft.com/office/drawing/2014/main" id="{3DBCCFF0-679D-40FB-BDE9-87089574FE53}"/>
                </a:ext>
              </a:extLst>
            </p:cNvPr>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83EBF86-48E2-46EB-84AC-3FEBA8B82B09}"/>
                </a:ext>
              </a:extLst>
            </p:cNvPr>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C8EE01E-0415-42F2-ABC8-04F42554572E}"/>
              </a:ext>
            </a:extLst>
          </p:cNvPr>
          <p:cNvGrpSpPr/>
          <p:nvPr/>
        </p:nvGrpSpPr>
        <p:grpSpPr>
          <a:xfrm>
            <a:off x="7451560" y="4221873"/>
            <a:ext cx="2131058" cy="1701965"/>
            <a:chOff x="8860829" y="4509886"/>
            <a:chExt cx="2174098" cy="1736339"/>
          </a:xfrm>
        </p:grpSpPr>
        <p:sp>
          <p:nvSpPr>
            <p:cNvPr id="36" name="Oval 35">
              <a:extLst>
                <a:ext uri="{FF2B5EF4-FFF2-40B4-BE49-F238E27FC236}">
                  <a16:creationId xmlns:a16="http://schemas.microsoft.com/office/drawing/2014/main" id="{E0E9BABC-C98E-49A4-9A34-809DF2E8D0C2}"/>
                </a:ext>
              </a:extLst>
            </p:cNvPr>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31940FD2-7E51-4CBE-B6E8-3A68D969B550}"/>
                </a:ext>
              </a:extLst>
            </p:cNvPr>
            <p:cNvGrpSpPr/>
            <p:nvPr/>
          </p:nvGrpSpPr>
          <p:grpSpPr>
            <a:xfrm rot="2001771">
              <a:off x="9266604" y="4509886"/>
              <a:ext cx="1453360" cy="1618491"/>
              <a:chOff x="8504238" y="4584705"/>
              <a:chExt cx="1236752" cy="1377271"/>
            </a:xfrm>
          </p:grpSpPr>
          <p:sp>
            <p:nvSpPr>
              <p:cNvPr id="38" name="Oval 37">
                <a:extLst>
                  <a:ext uri="{FF2B5EF4-FFF2-40B4-BE49-F238E27FC236}">
                    <a16:creationId xmlns:a16="http://schemas.microsoft.com/office/drawing/2014/main" id="{C8A880B8-7960-4ED2-86E5-7C9BAC8ECCE1}"/>
                  </a:ext>
                </a:extLst>
              </p:cNvPr>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BC7F481-2885-48C5-80E0-0910A2ABC712}"/>
                  </a:ext>
                </a:extLst>
              </p:cNvPr>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5C97DEE2-0DFC-4401-87A5-BE3F7412CE52}"/>
                  </a:ext>
                </a:extLst>
              </p:cNvPr>
              <p:cNvGrpSpPr/>
              <p:nvPr/>
            </p:nvGrpSpPr>
            <p:grpSpPr>
              <a:xfrm>
                <a:off x="8952456" y="4584705"/>
                <a:ext cx="340316" cy="220585"/>
                <a:chOff x="8964163" y="4017555"/>
                <a:chExt cx="340316" cy="366035"/>
              </a:xfrm>
            </p:grpSpPr>
            <p:sp>
              <p:nvSpPr>
                <p:cNvPr id="41" name="Freeform 20">
                  <a:extLst>
                    <a:ext uri="{FF2B5EF4-FFF2-40B4-BE49-F238E27FC236}">
                      <a16:creationId xmlns:a16="http://schemas.microsoft.com/office/drawing/2014/main" id="{53B4AEE6-3B91-4662-95EE-72787C03CF89}"/>
                    </a:ext>
                  </a:extLst>
                </p:cNvPr>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6215A5C-E95E-40D2-B6C2-CCE1ED535272}"/>
                    </a:ext>
                  </a:extLst>
                </p:cNvPr>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43" name="Freeform 15">
            <a:extLst>
              <a:ext uri="{FF2B5EF4-FFF2-40B4-BE49-F238E27FC236}">
                <a16:creationId xmlns:a16="http://schemas.microsoft.com/office/drawing/2014/main" id="{B0FFCA5A-749E-45A1-9139-DC1B0567E64E}"/>
              </a:ext>
            </a:extLst>
          </p:cNvPr>
          <p:cNvSpPr/>
          <p:nvPr/>
        </p:nvSpPr>
        <p:spPr bwMode="auto">
          <a:xfrm rot="1768747">
            <a:off x="8837767" y="3804534"/>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latin typeface="Segoe UI"/>
            </a:endParaRPr>
          </a:p>
        </p:txBody>
      </p:sp>
      <p:sp>
        <p:nvSpPr>
          <p:cNvPr id="44" name="Freeform 87">
            <a:extLst>
              <a:ext uri="{FF2B5EF4-FFF2-40B4-BE49-F238E27FC236}">
                <a16:creationId xmlns:a16="http://schemas.microsoft.com/office/drawing/2014/main" id="{B1457316-6B60-46F7-B055-1BE789B6CA68}"/>
              </a:ext>
            </a:extLst>
          </p:cNvPr>
          <p:cNvSpPr>
            <a:spLocks noChangeAspect="1" noEditPoints="1"/>
          </p:cNvSpPr>
          <p:nvPr/>
        </p:nvSpPr>
        <p:spPr bwMode="auto">
          <a:xfrm>
            <a:off x="8825860" y="3585140"/>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45" name="Explosion 1 2">
            <a:extLst>
              <a:ext uri="{FF2B5EF4-FFF2-40B4-BE49-F238E27FC236}">
                <a16:creationId xmlns:a16="http://schemas.microsoft.com/office/drawing/2014/main" id="{970F916F-E06C-4415-9063-16E212270975}"/>
              </a:ext>
            </a:extLst>
          </p:cNvPr>
          <p:cNvSpPr/>
          <p:nvPr/>
        </p:nvSpPr>
        <p:spPr bwMode="auto">
          <a:xfrm>
            <a:off x="7035138" y="2410905"/>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Explosion 1 4">
            <a:extLst>
              <a:ext uri="{FF2B5EF4-FFF2-40B4-BE49-F238E27FC236}">
                <a16:creationId xmlns:a16="http://schemas.microsoft.com/office/drawing/2014/main" id="{A2258A19-11E0-4BA3-A186-960F10DC75C9}"/>
              </a:ext>
            </a:extLst>
          </p:cNvPr>
          <p:cNvSpPr/>
          <p:nvPr/>
        </p:nvSpPr>
        <p:spPr bwMode="auto">
          <a:xfrm rot="9900000">
            <a:off x="7479115" y="2786387"/>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Explosion 1 5">
            <a:extLst>
              <a:ext uri="{FF2B5EF4-FFF2-40B4-BE49-F238E27FC236}">
                <a16:creationId xmlns:a16="http://schemas.microsoft.com/office/drawing/2014/main" id="{E9F0E180-D1EE-4329-8F81-FFAADB23CEEB}"/>
              </a:ext>
            </a:extLst>
          </p:cNvPr>
          <p:cNvSpPr/>
          <p:nvPr/>
        </p:nvSpPr>
        <p:spPr bwMode="auto">
          <a:xfrm rot="5400000">
            <a:off x="7998327" y="3274096"/>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1BB425AB-1B71-4CC9-A2B1-3691AC0325E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85202" y="2015683"/>
            <a:ext cx="644823" cy="3936215"/>
          </a:xfrm>
          <a:prstGeom prst="rect">
            <a:avLst/>
          </a:prstGeom>
        </p:spPr>
      </p:pic>
      <p:grpSp>
        <p:nvGrpSpPr>
          <p:cNvPr id="49" name="Group 48">
            <a:extLst>
              <a:ext uri="{FF2B5EF4-FFF2-40B4-BE49-F238E27FC236}">
                <a16:creationId xmlns:a16="http://schemas.microsoft.com/office/drawing/2014/main" id="{3354FB0F-9D0D-46DA-B19B-8ADCF2AAA303}"/>
              </a:ext>
            </a:extLst>
          </p:cNvPr>
          <p:cNvGrpSpPr/>
          <p:nvPr/>
        </p:nvGrpSpPr>
        <p:grpSpPr>
          <a:xfrm flipH="1">
            <a:off x="4149439" y="3115731"/>
            <a:ext cx="1047820" cy="2656941"/>
            <a:chOff x="4688198" y="3398046"/>
            <a:chExt cx="1068831" cy="2710218"/>
          </a:xfrm>
        </p:grpSpPr>
        <p:grpSp>
          <p:nvGrpSpPr>
            <p:cNvPr id="50" name="Group 49">
              <a:extLst>
                <a:ext uri="{FF2B5EF4-FFF2-40B4-BE49-F238E27FC236}">
                  <a16:creationId xmlns:a16="http://schemas.microsoft.com/office/drawing/2014/main" id="{6D6E2C50-6EED-4BF6-962F-5A762414F35D}"/>
                </a:ext>
              </a:extLst>
            </p:cNvPr>
            <p:cNvGrpSpPr/>
            <p:nvPr/>
          </p:nvGrpSpPr>
          <p:grpSpPr>
            <a:xfrm>
              <a:off x="4852988" y="3398046"/>
              <a:ext cx="475067" cy="754744"/>
              <a:chOff x="4966893" y="3238521"/>
              <a:chExt cx="393700" cy="625475"/>
            </a:xfrm>
          </p:grpSpPr>
          <p:sp>
            <p:nvSpPr>
              <p:cNvPr id="61" name="Rectangle 7">
                <a:extLst>
                  <a:ext uri="{FF2B5EF4-FFF2-40B4-BE49-F238E27FC236}">
                    <a16:creationId xmlns:a16="http://schemas.microsoft.com/office/drawing/2014/main" id="{595B6F34-5EFD-4CC5-8BD8-F1E8D001D810}"/>
                  </a:ext>
                </a:extLst>
              </p:cNvPr>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8">
                <a:extLst>
                  <a:ext uri="{FF2B5EF4-FFF2-40B4-BE49-F238E27FC236}">
                    <a16:creationId xmlns:a16="http://schemas.microsoft.com/office/drawing/2014/main" id="{E20A3B15-DEEF-42CC-BC60-E5B95F0CFA08}"/>
                  </a:ext>
                </a:extLst>
              </p:cNvPr>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9">
                <a:extLst>
                  <a:ext uri="{FF2B5EF4-FFF2-40B4-BE49-F238E27FC236}">
                    <a16:creationId xmlns:a16="http://schemas.microsoft.com/office/drawing/2014/main" id="{8FBFC6EA-B055-4437-8EBD-C2D8C1042650}"/>
                  </a:ext>
                </a:extLst>
              </p:cNvPr>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10">
                <a:extLst>
                  <a:ext uri="{FF2B5EF4-FFF2-40B4-BE49-F238E27FC236}">
                    <a16:creationId xmlns:a16="http://schemas.microsoft.com/office/drawing/2014/main" id="{957C95E4-96F1-4F7B-9BD9-289BEAB0463C}"/>
                  </a:ext>
                </a:extLst>
              </p:cNvPr>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11">
                <a:extLst>
                  <a:ext uri="{FF2B5EF4-FFF2-40B4-BE49-F238E27FC236}">
                    <a16:creationId xmlns:a16="http://schemas.microsoft.com/office/drawing/2014/main" id="{63F11998-3D42-472E-886A-50562D4E5421}"/>
                  </a:ext>
                </a:extLst>
              </p:cNvPr>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2">
                <a:extLst>
                  <a:ext uri="{FF2B5EF4-FFF2-40B4-BE49-F238E27FC236}">
                    <a16:creationId xmlns:a16="http://schemas.microsoft.com/office/drawing/2014/main" id="{EBDA58EF-1C47-4F6A-8D13-2C6B2D96D657}"/>
                  </a:ext>
                </a:extLst>
              </p:cNvPr>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3">
                <a:extLst>
                  <a:ext uri="{FF2B5EF4-FFF2-40B4-BE49-F238E27FC236}">
                    <a16:creationId xmlns:a16="http://schemas.microsoft.com/office/drawing/2014/main" id="{98618588-358F-4BD8-B7E2-358918023E39}"/>
                  </a:ext>
                </a:extLst>
              </p:cNvPr>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1" name="Freeform 7">
              <a:extLst>
                <a:ext uri="{FF2B5EF4-FFF2-40B4-BE49-F238E27FC236}">
                  <a16:creationId xmlns:a16="http://schemas.microsoft.com/office/drawing/2014/main" id="{F2501F16-B61C-4FBB-8EA5-2C63A25DDED7}"/>
                </a:ext>
              </a:extLst>
            </p:cNvPr>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2" name="Freeform 10">
              <a:extLst>
                <a:ext uri="{FF2B5EF4-FFF2-40B4-BE49-F238E27FC236}">
                  <a16:creationId xmlns:a16="http://schemas.microsoft.com/office/drawing/2014/main" id="{C062BF75-D900-49EF-A61F-F4B9A22D0B44}"/>
                </a:ext>
              </a:extLst>
            </p:cNvPr>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3" name="Rectangle 11">
              <a:extLst>
                <a:ext uri="{FF2B5EF4-FFF2-40B4-BE49-F238E27FC236}">
                  <a16:creationId xmlns:a16="http://schemas.microsoft.com/office/drawing/2014/main" id="{9169C1B8-88FB-4B79-B898-9B8E5FE3BFD9}"/>
                </a:ext>
              </a:extLst>
            </p:cNvPr>
            <p:cNvSpPr>
              <a:spLocks noChangeArrowheads="1"/>
            </p:cNvSpPr>
            <p:nvPr/>
          </p:nvSpPr>
          <p:spPr bwMode="auto">
            <a:xfrm>
              <a:off x="4710393" y="4330863"/>
              <a:ext cx="122933" cy="746133"/>
            </a:xfrm>
            <a:prstGeom prst="rect">
              <a:avLst/>
            </a:pr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4" name="Freeform 12">
              <a:extLst>
                <a:ext uri="{FF2B5EF4-FFF2-40B4-BE49-F238E27FC236}">
                  <a16:creationId xmlns:a16="http://schemas.microsoft.com/office/drawing/2014/main" id="{0D36DA19-8286-4172-8959-63478F042A09}"/>
                </a:ext>
              </a:extLst>
            </p:cNvPr>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Freeform 13">
              <a:extLst>
                <a:ext uri="{FF2B5EF4-FFF2-40B4-BE49-F238E27FC236}">
                  <a16:creationId xmlns:a16="http://schemas.microsoft.com/office/drawing/2014/main" id="{6149D022-A866-4343-B672-D48544FE57FD}"/>
                </a:ext>
              </a:extLst>
            </p:cNvPr>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6" name="Rectangle 21">
              <a:extLst>
                <a:ext uri="{FF2B5EF4-FFF2-40B4-BE49-F238E27FC236}">
                  <a16:creationId xmlns:a16="http://schemas.microsoft.com/office/drawing/2014/main" id="{C84E8114-7C8E-4E61-8C66-F923071F0127}"/>
                </a:ext>
              </a:extLst>
            </p:cNvPr>
            <p:cNvSpPr>
              <a:spLocks noChangeArrowheads="1"/>
            </p:cNvSpPr>
            <p:nvPr/>
          </p:nvSpPr>
          <p:spPr bwMode="auto">
            <a:xfrm>
              <a:off x="4710393" y="4330863"/>
              <a:ext cx="122933"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Rectangle 22">
              <a:extLst>
                <a:ext uri="{FF2B5EF4-FFF2-40B4-BE49-F238E27FC236}">
                  <a16:creationId xmlns:a16="http://schemas.microsoft.com/office/drawing/2014/main" id="{155ADFD6-FBDD-40B0-BE15-FCCDBDCEFCAD}"/>
                </a:ext>
              </a:extLst>
            </p:cNvPr>
            <p:cNvSpPr>
              <a:spLocks noChangeArrowheads="1"/>
            </p:cNvSpPr>
            <p:nvPr/>
          </p:nvSpPr>
          <p:spPr bwMode="auto">
            <a:xfrm>
              <a:off x="5345546" y="4330863"/>
              <a:ext cx="126347"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8" name="Freeform 100">
              <a:extLst>
                <a:ext uri="{FF2B5EF4-FFF2-40B4-BE49-F238E27FC236}">
                  <a16:creationId xmlns:a16="http://schemas.microsoft.com/office/drawing/2014/main" id="{313CA1F9-1A9E-40EE-B03B-FC9AB32B24EC}"/>
                </a:ext>
              </a:extLst>
            </p:cNvPr>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6">
              <a:extLst>
                <a:ext uri="{FF2B5EF4-FFF2-40B4-BE49-F238E27FC236}">
                  <a16:creationId xmlns:a16="http://schemas.microsoft.com/office/drawing/2014/main" id="{500AD070-BD48-4C8E-A285-3D15F2C7515E}"/>
                </a:ext>
              </a:extLst>
            </p:cNvPr>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0" name="Freeform 8">
              <a:extLst>
                <a:ext uri="{FF2B5EF4-FFF2-40B4-BE49-F238E27FC236}">
                  <a16:creationId xmlns:a16="http://schemas.microsoft.com/office/drawing/2014/main" id="{98552F4F-2CC3-4FB8-88E3-DEABD6413850}"/>
                </a:ext>
              </a:extLst>
            </p:cNvPr>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endParaRPr lang="en-US" sz="1765"/>
            </a:p>
          </p:txBody>
        </p:sp>
      </p:grpSp>
      <p:sp>
        <p:nvSpPr>
          <p:cNvPr id="68" name="TextBox 67">
            <a:extLst>
              <a:ext uri="{FF2B5EF4-FFF2-40B4-BE49-F238E27FC236}">
                <a16:creationId xmlns:a16="http://schemas.microsoft.com/office/drawing/2014/main" id="{9971F988-4607-4472-B5EE-E54AF41D2688}"/>
              </a:ext>
            </a:extLst>
          </p:cNvPr>
          <p:cNvSpPr txBox="1"/>
          <p:nvPr/>
        </p:nvSpPr>
        <p:spPr>
          <a:xfrm>
            <a:off x="1592902" y="3772849"/>
            <a:ext cx="698371"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tx1">
                        <a:lumMod val="50000"/>
                      </a:schemeClr>
                    </a:gs>
                    <a:gs pos="30000">
                      <a:schemeClr val="tx1">
                        <a:lumMod val="50000"/>
                      </a:schemeClr>
                    </a:gs>
                  </a:gsLst>
                  <a:lin ang="5400000" scaled="0"/>
                </a:gradFill>
              </a:rPr>
              <a:t>DEV</a:t>
            </a:r>
          </a:p>
        </p:txBody>
      </p:sp>
      <p:sp>
        <p:nvSpPr>
          <p:cNvPr id="69" name="TextBox 68">
            <a:extLst>
              <a:ext uri="{FF2B5EF4-FFF2-40B4-BE49-F238E27FC236}">
                <a16:creationId xmlns:a16="http://schemas.microsoft.com/office/drawing/2014/main" id="{38928B11-30A7-4993-9072-E5499A381164}"/>
              </a:ext>
            </a:extLst>
          </p:cNvPr>
          <p:cNvSpPr txBox="1"/>
          <p:nvPr/>
        </p:nvSpPr>
        <p:spPr>
          <a:xfrm>
            <a:off x="4423465" y="3843149"/>
            <a:ext cx="693657"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bg1"/>
                    </a:gs>
                    <a:gs pos="30000">
                      <a:schemeClr val="bg1"/>
                    </a:gs>
                  </a:gsLst>
                  <a:lin ang="5400000" scaled="0"/>
                </a:gradFill>
              </a:rPr>
              <a:t>OPS</a:t>
            </a:r>
          </a:p>
        </p:txBody>
      </p:sp>
      <p:grpSp>
        <p:nvGrpSpPr>
          <p:cNvPr id="70" name="Group 69">
            <a:extLst>
              <a:ext uri="{FF2B5EF4-FFF2-40B4-BE49-F238E27FC236}">
                <a16:creationId xmlns:a16="http://schemas.microsoft.com/office/drawing/2014/main" id="{E9DE2E96-7B0F-4B93-96E5-F9D4EDB62298}"/>
              </a:ext>
            </a:extLst>
          </p:cNvPr>
          <p:cNvGrpSpPr/>
          <p:nvPr/>
        </p:nvGrpSpPr>
        <p:grpSpPr>
          <a:xfrm>
            <a:off x="2230811" y="3686461"/>
            <a:ext cx="642246" cy="662752"/>
            <a:chOff x="2131981" y="4023484"/>
            <a:chExt cx="655124" cy="676042"/>
          </a:xfrm>
        </p:grpSpPr>
        <p:sp>
          <p:nvSpPr>
            <p:cNvPr id="71" name="Freeform 32">
              <a:extLst>
                <a:ext uri="{FF2B5EF4-FFF2-40B4-BE49-F238E27FC236}">
                  <a16:creationId xmlns:a16="http://schemas.microsoft.com/office/drawing/2014/main" id="{D2632E21-1F10-43D8-93F1-4E9408A2492B}"/>
                </a:ext>
              </a:extLst>
            </p:cNvPr>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57">
              <a:extLst>
                <a:ext uri="{FF2B5EF4-FFF2-40B4-BE49-F238E27FC236}">
                  <a16:creationId xmlns:a16="http://schemas.microsoft.com/office/drawing/2014/main" id="{D687BEFE-5D19-428D-BF42-430456E10845}"/>
                </a:ext>
              </a:extLst>
            </p:cNvPr>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endParaRPr>
            </a:p>
          </p:txBody>
        </p:sp>
      </p:grpSp>
      <p:sp>
        <p:nvSpPr>
          <p:cNvPr id="83" name="Rectangle: Rounded Corners 82">
            <a:extLst>
              <a:ext uri="{FF2B5EF4-FFF2-40B4-BE49-F238E27FC236}">
                <a16:creationId xmlns:a16="http://schemas.microsoft.com/office/drawing/2014/main" id="{C2494DAB-D872-4591-A9D9-25E5D4065641}"/>
              </a:ext>
            </a:extLst>
          </p:cNvPr>
          <p:cNvSpPr/>
          <p:nvPr/>
        </p:nvSpPr>
        <p:spPr>
          <a:xfrm>
            <a:off x="8070948" y="1102078"/>
            <a:ext cx="2845488" cy="7096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84" name="TextBox 83">
            <a:extLst>
              <a:ext uri="{FF2B5EF4-FFF2-40B4-BE49-F238E27FC236}">
                <a16:creationId xmlns:a16="http://schemas.microsoft.com/office/drawing/2014/main" id="{0A989269-1CB8-4B14-9138-31CDD11E6C20}"/>
              </a:ext>
            </a:extLst>
          </p:cNvPr>
          <p:cNvSpPr txBox="1"/>
          <p:nvPr/>
        </p:nvSpPr>
        <p:spPr>
          <a:xfrm>
            <a:off x="8740277" y="1251614"/>
            <a:ext cx="2176158" cy="369332"/>
          </a:xfrm>
          <a:prstGeom prst="rect">
            <a:avLst/>
          </a:prstGeom>
          <a:noFill/>
        </p:spPr>
        <p:txBody>
          <a:bodyPr wrap="square" lIns="0" tIns="0" rIns="0" bIns="0" rtlCol="0">
            <a:spAutoFit/>
          </a:bodyPr>
          <a:lstStyle/>
          <a:p>
            <a:pPr algn="l"/>
            <a:r>
              <a:rPr lang="en-US" sz="1200" dirty="0"/>
              <a:t>We’ll explore how we can fix this problem using CI/CD.</a:t>
            </a:r>
            <a:endParaRPr lang="en-AU" sz="1200" dirty="0" err="1"/>
          </a:p>
        </p:txBody>
      </p:sp>
      <p:pic>
        <p:nvPicPr>
          <p:cNvPr id="85" name="Picture 84" descr="A drawing of a cartoon character&#10;&#10;Description automatically generated">
            <a:extLst>
              <a:ext uri="{FF2B5EF4-FFF2-40B4-BE49-F238E27FC236}">
                <a16:creationId xmlns:a16="http://schemas.microsoft.com/office/drawing/2014/main" id="{977F236D-67B0-4C57-BCC2-BB7A7244963C}"/>
              </a:ext>
            </a:extLst>
          </p:cNvPr>
          <p:cNvPicPr>
            <a:picLocks noChangeAspect="1"/>
          </p:cNvPicPr>
          <p:nvPr/>
        </p:nvPicPr>
        <p:blipFill>
          <a:blip r:embed="rId7"/>
          <a:stretch>
            <a:fillRect/>
          </a:stretch>
        </p:blipFill>
        <p:spPr>
          <a:xfrm>
            <a:off x="8220993" y="1260946"/>
            <a:ext cx="360000" cy="360000"/>
          </a:xfrm>
          <a:prstGeom prst="rect">
            <a:avLst/>
          </a:prstGeom>
        </p:spPr>
      </p:pic>
    </p:spTree>
    <p:extLst>
      <p:ext uri="{BB962C8B-B14F-4D97-AF65-F5344CB8AC3E}">
        <p14:creationId xmlns:p14="http://schemas.microsoft.com/office/powerpoint/2010/main" val="280926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70"/>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22" presetClass="exit" presetSubtype="1" fill="hold" grpId="0" nodeType="withEffect">
                                  <p:stCondLst>
                                    <p:cond delay="300"/>
                                  </p:stCondLst>
                                  <p:childTnLst>
                                    <p:animEffect transition="out" filter="wipe(up)">
                                      <p:cBhvr>
                                        <p:cTn id="19" dur="3000"/>
                                        <p:tgtEl>
                                          <p:spTgt spid="43"/>
                                        </p:tgtEl>
                                      </p:cBhvr>
                                    </p:animEffect>
                                    <p:set>
                                      <p:cBhvr>
                                        <p:cTn id="20" dur="1" fill="hold">
                                          <p:stCondLst>
                                            <p:cond delay="2999"/>
                                          </p:stCondLst>
                                        </p:cTn>
                                        <p:tgtEl>
                                          <p:spTgt spid="43"/>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44"/>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44"/>
                                        </p:tgtEl>
                                      </p:cBhvr>
                                    </p:animEffect>
                                    <p:animScale>
                                      <p:cBhvr>
                                        <p:cTn id="28" dur="150" autoRev="1" fill="hold"/>
                                        <p:tgtEl>
                                          <p:spTgt spid="44"/>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44"/>
                                        </p:tgtEl>
                                        <p:attrNameLst>
                                          <p:attrName>style.color</p:attrName>
                                        </p:attrNameLst>
                                      </p:cBhvr>
                                      <p:to>
                                        <a:srgbClr val="FFFF00"/>
                                      </p:to>
                                    </p:animClr>
                                    <p:animClr clrSpc="rgb" dir="cw">
                                      <p:cBhvr>
                                        <p:cTn id="31" dur="150" autoRev="1" fill="remove"/>
                                        <p:tgtEl>
                                          <p:spTgt spid="44"/>
                                        </p:tgtEl>
                                        <p:attrNameLst>
                                          <p:attrName>fillcolor</p:attrName>
                                        </p:attrNameLst>
                                      </p:cBhvr>
                                      <p:to>
                                        <a:srgbClr val="FFFF00"/>
                                      </p:to>
                                    </p:animClr>
                                    <p:set>
                                      <p:cBhvr>
                                        <p:cTn id="32" dur="150" autoRev="1" fill="remove"/>
                                        <p:tgtEl>
                                          <p:spTgt spid="44"/>
                                        </p:tgtEl>
                                        <p:attrNameLst>
                                          <p:attrName>fill.type</p:attrName>
                                        </p:attrNameLst>
                                      </p:cBhvr>
                                      <p:to>
                                        <p:strVal val="solid"/>
                                      </p:to>
                                    </p:set>
                                    <p:set>
                                      <p:cBhvr>
                                        <p:cTn id="33" dur="150" autoRev="1" fill="remove"/>
                                        <p:tgtEl>
                                          <p:spTgt spid="44"/>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Effect transition="in" filter="fade">
                                      <p:cBhvr>
                                        <p:cTn id="43" dur="500"/>
                                        <p:tgtEl>
                                          <p:spTgt spid="46"/>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500"/>
                                        <p:tgtEl>
                                          <p:spTgt spid="84"/>
                                        </p:tgtEl>
                                      </p:cBhvr>
                                    </p:animEffect>
                                  </p:childTnLst>
                                </p:cTn>
                              </p:par>
                              <p:par>
                                <p:cTn id="57" presetID="10"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4" grpId="2" animBg="1"/>
      <p:bldP spid="44" grpId="3" animBg="1"/>
      <p:bldP spid="45" grpId="0" animBg="1"/>
      <p:bldP spid="46" grpId="0" animBg="1"/>
      <p:bldP spid="47" grpId="0" animBg="1"/>
      <p:bldP spid="83" grpId="0" animBg="1"/>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CI/CD</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1143081-C4D2-44C5-B3E1-2AC71DDBD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340" y="709600"/>
            <a:ext cx="9715500" cy="5464969"/>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Rounded Corners 73">
            <a:extLst>
              <a:ext uri="{FF2B5EF4-FFF2-40B4-BE49-F238E27FC236}">
                <a16:creationId xmlns:a16="http://schemas.microsoft.com/office/drawing/2014/main" id="{83710D9C-EF34-40E6-8AB4-47786F3CF7BB}"/>
              </a:ext>
            </a:extLst>
          </p:cNvPr>
          <p:cNvSpPr/>
          <p:nvPr/>
        </p:nvSpPr>
        <p:spPr>
          <a:xfrm>
            <a:off x="1426816" y="5778129"/>
            <a:ext cx="3926234" cy="7960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76" name="TextBox 75">
            <a:extLst>
              <a:ext uri="{FF2B5EF4-FFF2-40B4-BE49-F238E27FC236}">
                <a16:creationId xmlns:a16="http://schemas.microsoft.com/office/drawing/2014/main" id="{620EAD6B-0FB4-4F74-B784-E25D27E83F01}"/>
              </a:ext>
            </a:extLst>
          </p:cNvPr>
          <p:cNvSpPr txBox="1"/>
          <p:nvPr/>
        </p:nvSpPr>
        <p:spPr>
          <a:xfrm>
            <a:off x="2096146" y="5927665"/>
            <a:ext cx="3256904" cy="553998"/>
          </a:xfrm>
          <a:prstGeom prst="rect">
            <a:avLst/>
          </a:prstGeom>
          <a:noFill/>
        </p:spPr>
        <p:txBody>
          <a:bodyPr wrap="square" lIns="0" tIns="0" rIns="0" bIns="0" rtlCol="0">
            <a:spAutoFit/>
          </a:bodyPr>
          <a:lstStyle/>
          <a:p>
            <a:r>
              <a:rPr lang="en-US" sz="1200" dirty="0"/>
              <a:t>Source: </a:t>
            </a:r>
            <a:r>
              <a:rPr lang="en-AU" sz="1200" dirty="0">
                <a:hlinkClick r:id="rId7"/>
              </a:rPr>
              <a:t>https://www.atlassian.com/continuous-delivery/principles/continuous-integration-vs-delivery-vs-deployment</a:t>
            </a:r>
            <a:r>
              <a:rPr lang="en-US" sz="1200" dirty="0"/>
              <a:t>  </a:t>
            </a:r>
            <a:endParaRPr lang="en-AU" sz="1200" dirty="0" err="1"/>
          </a:p>
        </p:txBody>
      </p:sp>
      <p:pic>
        <p:nvPicPr>
          <p:cNvPr id="77" name="Graphic 76" descr="Link">
            <a:extLst>
              <a:ext uri="{FF2B5EF4-FFF2-40B4-BE49-F238E27FC236}">
                <a16:creationId xmlns:a16="http://schemas.microsoft.com/office/drawing/2014/main" id="{C99D1A14-59F9-4B05-B8ED-2EA472B350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10876" y="5927665"/>
            <a:ext cx="501211" cy="501211"/>
          </a:xfrm>
          <a:prstGeom prst="rect">
            <a:avLst/>
          </a:prstGeom>
        </p:spPr>
      </p:pic>
    </p:spTree>
    <p:extLst>
      <p:ext uri="{BB962C8B-B14F-4D97-AF65-F5344CB8AC3E}">
        <p14:creationId xmlns:p14="http://schemas.microsoft.com/office/powerpoint/2010/main" val="42798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CI/CD Tools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B8A88C4D-CA37-49EA-A13C-D91896EA3FC8}"/>
              </a:ext>
            </a:extLst>
          </p:cNvPr>
          <p:cNvPicPr>
            <a:picLocks noChangeAspect="1"/>
          </p:cNvPicPr>
          <p:nvPr/>
        </p:nvPicPr>
        <p:blipFill>
          <a:blip r:embed="rId6"/>
          <a:stretch>
            <a:fillRect/>
          </a:stretch>
        </p:blipFill>
        <p:spPr>
          <a:xfrm>
            <a:off x="2265628" y="1629000"/>
            <a:ext cx="2880000" cy="1800000"/>
          </a:xfrm>
          <a:prstGeom prst="rect">
            <a:avLst/>
          </a:prstGeom>
        </p:spPr>
      </p:pic>
      <p:pic>
        <p:nvPicPr>
          <p:cNvPr id="8" name="Graphic 7">
            <a:extLst>
              <a:ext uri="{FF2B5EF4-FFF2-40B4-BE49-F238E27FC236}">
                <a16:creationId xmlns:a16="http://schemas.microsoft.com/office/drawing/2014/main" id="{D42BFCEA-B436-4E7E-B624-D34F478660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4950" y="1629000"/>
            <a:ext cx="1620000" cy="1620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7B732F2-3CA1-4E84-AF06-55039AB7686B}"/>
              </a:ext>
            </a:extLst>
          </p:cNvPr>
          <p:cNvPicPr>
            <a:picLocks noChangeAspect="1"/>
          </p:cNvPicPr>
          <p:nvPr/>
        </p:nvPicPr>
        <p:blipFill>
          <a:blip r:embed="rId9"/>
          <a:stretch>
            <a:fillRect/>
          </a:stretch>
        </p:blipFill>
        <p:spPr>
          <a:xfrm>
            <a:off x="7777502" y="1629000"/>
            <a:ext cx="1800000" cy="18000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9BB7EF06-167A-4C55-9291-887658AE147F}"/>
              </a:ext>
            </a:extLst>
          </p:cNvPr>
          <p:cNvPicPr>
            <a:picLocks noChangeAspect="1"/>
          </p:cNvPicPr>
          <p:nvPr/>
        </p:nvPicPr>
        <p:blipFill>
          <a:blip r:embed="rId10"/>
          <a:stretch>
            <a:fillRect/>
          </a:stretch>
        </p:blipFill>
        <p:spPr>
          <a:xfrm>
            <a:off x="7997146" y="4151986"/>
            <a:ext cx="1303561" cy="1800000"/>
          </a:xfrm>
          <a:prstGeom prst="rect">
            <a:avLst/>
          </a:prstGeom>
        </p:spPr>
      </p:pic>
      <p:pic>
        <p:nvPicPr>
          <p:cNvPr id="14" name="Graphic 13">
            <a:extLst>
              <a:ext uri="{FF2B5EF4-FFF2-40B4-BE49-F238E27FC236}">
                <a16:creationId xmlns:a16="http://schemas.microsoft.com/office/drawing/2014/main" id="{4B64CBB5-A2D5-4BC3-8196-5E916A080C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78914" y="4388875"/>
            <a:ext cx="1396277" cy="1260000"/>
          </a:xfrm>
          <a:prstGeom prst="rect">
            <a:avLst/>
          </a:prstGeom>
        </p:spPr>
      </p:pic>
      <p:pic>
        <p:nvPicPr>
          <p:cNvPr id="16" name="Graphic 15">
            <a:extLst>
              <a:ext uri="{FF2B5EF4-FFF2-40B4-BE49-F238E27FC236}">
                <a16:creationId xmlns:a16="http://schemas.microsoft.com/office/drawing/2014/main" id="{F0E324C7-4357-4E7C-8787-B48B01E1F7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6375" y="4388875"/>
            <a:ext cx="1440000" cy="1440000"/>
          </a:xfrm>
          <a:prstGeom prst="rect">
            <a:avLst/>
          </a:prstGeom>
        </p:spPr>
      </p:pic>
      <p:sp>
        <p:nvSpPr>
          <p:cNvPr id="17" name="TextBox 16">
            <a:extLst>
              <a:ext uri="{FF2B5EF4-FFF2-40B4-BE49-F238E27FC236}">
                <a16:creationId xmlns:a16="http://schemas.microsoft.com/office/drawing/2014/main" id="{F91067DE-9350-4C0B-A804-F4D5CE099193}"/>
              </a:ext>
            </a:extLst>
          </p:cNvPr>
          <p:cNvSpPr txBox="1"/>
          <p:nvPr/>
        </p:nvSpPr>
        <p:spPr>
          <a:xfrm>
            <a:off x="5428762" y="3312378"/>
            <a:ext cx="1752375" cy="276999"/>
          </a:xfrm>
          <a:prstGeom prst="rect">
            <a:avLst/>
          </a:prstGeom>
          <a:noFill/>
        </p:spPr>
        <p:txBody>
          <a:bodyPr wrap="square" lIns="0" tIns="0" rIns="0" bIns="0" rtlCol="0">
            <a:spAutoFit/>
          </a:bodyPr>
          <a:lstStyle/>
          <a:p>
            <a:pPr algn="ctr"/>
            <a:r>
              <a:rPr lang="en-US" sz="1800" dirty="0"/>
              <a:t>GitHub Actions</a:t>
            </a:r>
            <a:endParaRPr lang="en-AU" sz="1800" dirty="0" err="1"/>
          </a:p>
        </p:txBody>
      </p:sp>
      <p:sp>
        <p:nvSpPr>
          <p:cNvPr id="23" name="TextBox 22">
            <a:extLst>
              <a:ext uri="{FF2B5EF4-FFF2-40B4-BE49-F238E27FC236}">
                <a16:creationId xmlns:a16="http://schemas.microsoft.com/office/drawing/2014/main" id="{8E3D41BE-6657-474B-B708-2DBC9A0DF218}"/>
              </a:ext>
            </a:extLst>
          </p:cNvPr>
          <p:cNvSpPr txBox="1"/>
          <p:nvPr/>
        </p:nvSpPr>
        <p:spPr>
          <a:xfrm>
            <a:off x="7772738" y="3312378"/>
            <a:ext cx="1752375" cy="276999"/>
          </a:xfrm>
          <a:prstGeom prst="rect">
            <a:avLst/>
          </a:prstGeom>
          <a:noFill/>
        </p:spPr>
        <p:txBody>
          <a:bodyPr wrap="square" lIns="0" tIns="0" rIns="0" bIns="0" rtlCol="0">
            <a:spAutoFit/>
          </a:bodyPr>
          <a:lstStyle/>
          <a:p>
            <a:pPr algn="ctr"/>
            <a:r>
              <a:rPr lang="en-US" sz="1800" dirty="0"/>
              <a:t>Octopus Deploy</a:t>
            </a:r>
            <a:endParaRPr lang="en-AU" sz="1800" dirty="0" err="1"/>
          </a:p>
        </p:txBody>
      </p:sp>
      <p:sp>
        <p:nvSpPr>
          <p:cNvPr id="24" name="TextBox 23">
            <a:extLst>
              <a:ext uri="{FF2B5EF4-FFF2-40B4-BE49-F238E27FC236}">
                <a16:creationId xmlns:a16="http://schemas.microsoft.com/office/drawing/2014/main" id="{2021AC3D-487D-4CA3-B20C-F535538824EE}"/>
              </a:ext>
            </a:extLst>
          </p:cNvPr>
          <p:cNvSpPr txBox="1"/>
          <p:nvPr/>
        </p:nvSpPr>
        <p:spPr>
          <a:xfrm>
            <a:off x="2757943" y="5976327"/>
            <a:ext cx="1752375" cy="276999"/>
          </a:xfrm>
          <a:prstGeom prst="rect">
            <a:avLst/>
          </a:prstGeom>
          <a:noFill/>
        </p:spPr>
        <p:txBody>
          <a:bodyPr wrap="square" lIns="0" tIns="0" rIns="0" bIns="0" rtlCol="0">
            <a:spAutoFit/>
          </a:bodyPr>
          <a:lstStyle/>
          <a:p>
            <a:pPr algn="ctr"/>
            <a:r>
              <a:rPr lang="en-US" sz="1800" dirty="0"/>
              <a:t>Bitbucket CI/CD</a:t>
            </a:r>
            <a:endParaRPr lang="en-AU" sz="1800" dirty="0" err="1"/>
          </a:p>
        </p:txBody>
      </p:sp>
      <p:sp>
        <p:nvSpPr>
          <p:cNvPr id="25" name="TextBox 24">
            <a:extLst>
              <a:ext uri="{FF2B5EF4-FFF2-40B4-BE49-F238E27FC236}">
                <a16:creationId xmlns:a16="http://schemas.microsoft.com/office/drawing/2014/main" id="{D08C1058-AE81-49F8-B6BC-2DFD69F80558}"/>
              </a:ext>
            </a:extLst>
          </p:cNvPr>
          <p:cNvSpPr txBox="1"/>
          <p:nvPr/>
        </p:nvSpPr>
        <p:spPr>
          <a:xfrm>
            <a:off x="5362575" y="5976327"/>
            <a:ext cx="1752375" cy="276999"/>
          </a:xfrm>
          <a:prstGeom prst="rect">
            <a:avLst/>
          </a:prstGeom>
          <a:noFill/>
        </p:spPr>
        <p:txBody>
          <a:bodyPr wrap="square" lIns="0" tIns="0" rIns="0" bIns="0" rtlCol="0">
            <a:spAutoFit/>
          </a:bodyPr>
          <a:lstStyle/>
          <a:p>
            <a:pPr algn="ctr"/>
            <a:r>
              <a:rPr lang="en-US" sz="1800" dirty="0"/>
              <a:t>TeamCity</a:t>
            </a:r>
            <a:endParaRPr lang="en-AU" sz="1800" dirty="0" err="1"/>
          </a:p>
        </p:txBody>
      </p:sp>
      <p:sp>
        <p:nvSpPr>
          <p:cNvPr id="26" name="TextBox 25">
            <a:extLst>
              <a:ext uri="{FF2B5EF4-FFF2-40B4-BE49-F238E27FC236}">
                <a16:creationId xmlns:a16="http://schemas.microsoft.com/office/drawing/2014/main" id="{6A59A118-1F82-44F0-974F-599F26F0A34F}"/>
              </a:ext>
            </a:extLst>
          </p:cNvPr>
          <p:cNvSpPr txBox="1"/>
          <p:nvPr/>
        </p:nvSpPr>
        <p:spPr>
          <a:xfrm>
            <a:off x="7772737" y="5976327"/>
            <a:ext cx="1752375" cy="276999"/>
          </a:xfrm>
          <a:prstGeom prst="rect">
            <a:avLst/>
          </a:prstGeom>
          <a:noFill/>
        </p:spPr>
        <p:txBody>
          <a:bodyPr wrap="square" lIns="0" tIns="0" rIns="0" bIns="0" rtlCol="0">
            <a:spAutoFit/>
          </a:bodyPr>
          <a:lstStyle/>
          <a:p>
            <a:pPr algn="ctr"/>
            <a:r>
              <a:rPr lang="en-US" sz="1800" dirty="0"/>
              <a:t>Jenkins</a:t>
            </a:r>
            <a:endParaRPr lang="en-AU" sz="1800" dirty="0" err="1"/>
          </a:p>
        </p:txBody>
      </p:sp>
    </p:spTree>
    <p:extLst>
      <p:ext uri="{BB962C8B-B14F-4D97-AF65-F5344CB8AC3E}">
        <p14:creationId xmlns:p14="http://schemas.microsoft.com/office/powerpoint/2010/main" val="358700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CI/CD Tools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B8A88C4D-CA37-49EA-A13C-D91896EA3FC8}"/>
              </a:ext>
            </a:extLst>
          </p:cNvPr>
          <p:cNvPicPr>
            <a:picLocks noChangeAspect="1"/>
          </p:cNvPicPr>
          <p:nvPr/>
        </p:nvPicPr>
        <p:blipFill>
          <a:blip r:embed="rId6"/>
          <a:stretch>
            <a:fillRect/>
          </a:stretch>
        </p:blipFill>
        <p:spPr>
          <a:xfrm>
            <a:off x="2265628" y="1629000"/>
            <a:ext cx="2880000" cy="1800000"/>
          </a:xfrm>
          <a:prstGeom prst="rect">
            <a:avLst/>
          </a:prstGeom>
        </p:spPr>
      </p:pic>
      <p:pic>
        <p:nvPicPr>
          <p:cNvPr id="8" name="Graphic 7">
            <a:extLst>
              <a:ext uri="{FF2B5EF4-FFF2-40B4-BE49-F238E27FC236}">
                <a16:creationId xmlns:a16="http://schemas.microsoft.com/office/drawing/2014/main" id="{D42BFCEA-B436-4E7E-B624-D34F478660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4950" y="1629000"/>
            <a:ext cx="1620000" cy="1620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7B732F2-3CA1-4E84-AF06-55039AB7686B}"/>
              </a:ext>
            </a:extLst>
          </p:cNvPr>
          <p:cNvPicPr>
            <a:picLocks noChangeAspect="1"/>
          </p:cNvPicPr>
          <p:nvPr/>
        </p:nvPicPr>
        <p:blipFill>
          <a:blip r:embed="rId9"/>
          <a:stretch>
            <a:fillRect/>
          </a:stretch>
        </p:blipFill>
        <p:spPr>
          <a:xfrm>
            <a:off x="7777502" y="1629000"/>
            <a:ext cx="1800000" cy="18000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9BB7EF06-167A-4C55-9291-887658AE147F}"/>
              </a:ext>
            </a:extLst>
          </p:cNvPr>
          <p:cNvPicPr>
            <a:picLocks noChangeAspect="1"/>
          </p:cNvPicPr>
          <p:nvPr/>
        </p:nvPicPr>
        <p:blipFill>
          <a:blip r:embed="rId10"/>
          <a:stretch>
            <a:fillRect/>
          </a:stretch>
        </p:blipFill>
        <p:spPr>
          <a:xfrm>
            <a:off x="7997146" y="4151986"/>
            <a:ext cx="1303561" cy="1800000"/>
          </a:xfrm>
          <a:prstGeom prst="rect">
            <a:avLst/>
          </a:prstGeom>
        </p:spPr>
      </p:pic>
      <p:pic>
        <p:nvPicPr>
          <p:cNvPr id="14" name="Graphic 13">
            <a:extLst>
              <a:ext uri="{FF2B5EF4-FFF2-40B4-BE49-F238E27FC236}">
                <a16:creationId xmlns:a16="http://schemas.microsoft.com/office/drawing/2014/main" id="{4B64CBB5-A2D5-4BC3-8196-5E916A080C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78914" y="4388875"/>
            <a:ext cx="1396277" cy="1260000"/>
          </a:xfrm>
          <a:prstGeom prst="rect">
            <a:avLst/>
          </a:prstGeom>
        </p:spPr>
      </p:pic>
      <p:pic>
        <p:nvPicPr>
          <p:cNvPr id="16" name="Graphic 15">
            <a:extLst>
              <a:ext uri="{FF2B5EF4-FFF2-40B4-BE49-F238E27FC236}">
                <a16:creationId xmlns:a16="http://schemas.microsoft.com/office/drawing/2014/main" id="{F0E324C7-4357-4E7C-8787-B48B01E1F7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6375" y="4388875"/>
            <a:ext cx="1440000" cy="1440000"/>
          </a:xfrm>
          <a:prstGeom prst="rect">
            <a:avLst/>
          </a:prstGeom>
        </p:spPr>
      </p:pic>
      <p:sp>
        <p:nvSpPr>
          <p:cNvPr id="17" name="TextBox 16">
            <a:extLst>
              <a:ext uri="{FF2B5EF4-FFF2-40B4-BE49-F238E27FC236}">
                <a16:creationId xmlns:a16="http://schemas.microsoft.com/office/drawing/2014/main" id="{F91067DE-9350-4C0B-A804-F4D5CE099193}"/>
              </a:ext>
            </a:extLst>
          </p:cNvPr>
          <p:cNvSpPr txBox="1"/>
          <p:nvPr/>
        </p:nvSpPr>
        <p:spPr>
          <a:xfrm>
            <a:off x="5428762" y="3312378"/>
            <a:ext cx="1752375" cy="276999"/>
          </a:xfrm>
          <a:prstGeom prst="rect">
            <a:avLst/>
          </a:prstGeom>
          <a:noFill/>
        </p:spPr>
        <p:txBody>
          <a:bodyPr wrap="square" lIns="0" tIns="0" rIns="0" bIns="0" rtlCol="0">
            <a:spAutoFit/>
          </a:bodyPr>
          <a:lstStyle/>
          <a:p>
            <a:pPr algn="ctr"/>
            <a:r>
              <a:rPr lang="en-US" sz="1800" dirty="0"/>
              <a:t>GitHub Actions</a:t>
            </a:r>
            <a:endParaRPr lang="en-AU" sz="1800" dirty="0" err="1"/>
          </a:p>
        </p:txBody>
      </p:sp>
      <p:sp>
        <p:nvSpPr>
          <p:cNvPr id="23" name="TextBox 22">
            <a:extLst>
              <a:ext uri="{FF2B5EF4-FFF2-40B4-BE49-F238E27FC236}">
                <a16:creationId xmlns:a16="http://schemas.microsoft.com/office/drawing/2014/main" id="{8E3D41BE-6657-474B-B708-2DBC9A0DF218}"/>
              </a:ext>
            </a:extLst>
          </p:cNvPr>
          <p:cNvSpPr txBox="1"/>
          <p:nvPr/>
        </p:nvSpPr>
        <p:spPr>
          <a:xfrm>
            <a:off x="7772738" y="3312378"/>
            <a:ext cx="1752375" cy="276999"/>
          </a:xfrm>
          <a:prstGeom prst="rect">
            <a:avLst/>
          </a:prstGeom>
          <a:noFill/>
        </p:spPr>
        <p:txBody>
          <a:bodyPr wrap="square" lIns="0" tIns="0" rIns="0" bIns="0" rtlCol="0">
            <a:spAutoFit/>
          </a:bodyPr>
          <a:lstStyle/>
          <a:p>
            <a:pPr algn="ctr"/>
            <a:r>
              <a:rPr lang="en-US" sz="1800" dirty="0"/>
              <a:t>Octopus Deploy</a:t>
            </a:r>
            <a:endParaRPr lang="en-AU" sz="1800" dirty="0" err="1"/>
          </a:p>
        </p:txBody>
      </p:sp>
      <p:sp>
        <p:nvSpPr>
          <p:cNvPr id="24" name="TextBox 23">
            <a:extLst>
              <a:ext uri="{FF2B5EF4-FFF2-40B4-BE49-F238E27FC236}">
                <a16:creationId xmlns:a16="http://schemas.microsoft.com/office/drawing/2014/main" id="{2021AC3D-487D-4CA3-B20C-F535538824EE}"/>
              </a:ext>
            </a:extLst>
          </p:cNvPr>
          <p:cNvSpPr txBox="1"/>
          <p:nvPr/>
        </p:nvSpPr>
        <p:spPr>
          <a:xfrm>
            <a:off x="2757943" y="5976327"/>
            <a:ext cx="1752375" cy="276999"/>
          </a:xfrm>
          <a:prstGeom prst="rect">
            <a:avLst/>
          </a:prstGeom>
          <a:noFill/>
        </p:spPr>
        <p:txBody>
          <a:bodyPr wrap="square" lIns="0" tIns="0" rIns="0" bIns="0" rtlCol="0">
            <a:spAutoFit/>
          </a:bodyPr>
          <a:lstStyle/>
          <a:p>
            <a:pPr algn="ctr"/>
            <a:r>
              <a:rPr lang="en-US" sz="1800" dirty="0"/>
              <a:t>Bitbucket CI/CD</a:t>
            </a:r>
            <a:endParaRPr lang="en-AU" sz="1800" dirty="0" err="1"/>
          </a:p>
        </p:txBody>
      </p:sp>
      <p:sp>
        <p:nvSpPr>
          <p:cNvPr id="25" name="TextBox 24">
            <a:extLst>
              <a:ext uri="{FF2B5EF4-FFF2-40B4-BE49-F238E27FC236}">
                <a16:creationId xmlns:a16="http://schemas.microsoft.com/office/drawing/2014/main" id="{D08C1058-AE81-49F8-B6BC-2DFD69F80558}"/>
              </a:ext>
            </a:extLst>
          </p:cNvPr>
          <p:cNvSpPr txBox="1"/>
          <p:nvPr/>
        </p:nvSpPr>
        <p:spPr>
          <a:xfrm>
            <a:off x="5362575" y="5976327"/>
            <a:ext cx="1752375" cy="276999"/>
          </a:xfrm>
          <a:prstGeom prst="rect">
            <a:avLst/>
          </a:prstGeom>
          <a:noFill/>
        </p:spPr>
        <p:txBody>
          <a:bodyPr wrap="square" lIns="0" tIns="0" rIns="0" bIns="0" rtlCol="0">
            <a:spAutoFit/>
          </a:bodyPr>
          <a:lstStyle/>
          <a:p>
            <a:pPr algn="ctr"/>
            <a:r>
              <a:rPr lang="en-US" sz="1800" dirty="0"/>
              <a:t>TeamCity</a:t>
            </a:r>
            <a:endParaRPr lang="en-AU" sz="1800" dirty="0" err="1"/>
          </a:p>
        </p:txBody>
      </p:sp>
      <p:sp>
        <p:nvSpPr>
          <p:cNvPr id="26" name="TextBox 25">
            <a:extLst>
              <a:ext uri="{FF2B5EF4-FFF2-40B4-BE49-F238E27FC236}">
                <a16:creationId xmlns:a16="http://schemas.microsoft.com/office/drawing/2014/main" id="{6A59A118-1F82-44F0-974F-599F26F0A34F}"/>
              </a:ext>
            </a:extLst>
          </p:cNvPr>
          <p:cNvSpPr txBox="1"/>
          <p:nvPr/>
        </p:nvSpPr>
        <p:spPr>
          <a:xfrm>
            <a:off x="7772737" y="5976327"/>
            <a:ext cx="1752375" cy="276999"/>
          </a:xfrm>
          <a:prstGeom prst="rect">
            <a:avLst/>
          </a:prstGeom>
          <a:noFill/>
        </p:spPr>
        <p:txBody>
          <a:bodyPr wrap="square" lIns="0" tIns="0" rIns="0" bIns="0" rtlCol="0">
            <a:spAutoFit/>
          </a:bodyPr>
          <a:lstStyle/>
          <a:p>
            <a:pPr algn="ctr"/>
            <a:r>
              <a:rPr lang="en-US" sz="1800" dirty="0"/>
              <a:t>Jenkins</a:t>
            </a:r>
            <a:endParaRPr lang="en-AU" sz="1800" dirty="0" err="1"/>
          </a:p>
        </p:txBody>
      </p:sp>
      <p:sp>
        <p:nvSpPr>
          <p:cNvPr id="19" name="Rectangle 18">
            <a:extLst>
              <a:ext uri="{FF2B5EF4-FFF2-40B4-BE49-F238E27FC236}">
                <a16:creationId xmlns:a16="http://schemas.microsoft.com/office/drawing/2014/main" id="{93939129-F7CC-4A44-A5E8-A28EDB547242}"/>
              </a:ext>
            </a:extLst>
          </p:cNvPr>
          <p:cNvSpPr/>
          <p:nvPr/>
        </p:nvSpPr>
        <p:spPr>
          <a:xfrm>
            <a:off x="4876800" y="1533525"/>
            <a:ext cx="5049572" cy="235267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8" name="Rectangle 27">
            <a:extLst>
              <a:ext uri="{FF2B5EF4-FFF2-40B4-BE49-F238E27FC236}">
                <a16:creationId xmlns:a16="http://schemas.microsoft.com/office/drawing/2014/main" id="{405A6224-7EA1-491E-A019-477C1FBFC738}"/>
              </a:ext>
            </a:extLst>
          </p:cNvPr>
          <p:cNvSpPr/>
          <p:nvPr/>
        </p:nvSpPr>
        <p:spPr>
          <a:xfrm>
            <a:off x="2394272" y="3886200"/>
            <a:ext cx="7532100" cy="26197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05158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0DC4B70-A1AA-46B9-A94B-4FB8B1A2FD16}"/>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7" name="TextBox 6">
            <a:extLst>
              <a:ext uri="{FF2B5EF4-FFF2-40B4-BE49-F238E27FC236}">
                <a16:creationId xmlns:a16="http://schemas.microsoft.com/office/drawing/2014/main" id="{5F8EACFC-FE03-4E9A-90A4-6CE36D83A5A0}"/>
              </a:ext>
            </a:extLst>
          </p:cNvPr>
          <p:cNvSpPr txBox="1"/>
          <p:nvPr/>
        </p:nvSpPr>
        <p:spPr>
          <a:xfrm>
            <a:off x="2345815" y="3846273"/>
            <a:ext cx="1457896" cy="276999"/>
          </a:xfrm>
          <a:prstGeom prst="rect">
            <a:avLst/>
          </a:prstGeom>
          <a:noFill/>
        </p:spPr>
        <p:txBody>
          <a:bodyPr wrap="square" lIns="0" tIns="0" rIns="0" bIns="0" rtlCol="0">
            <a:spAutoFit/>
          </a:bodyPr>
          <a:lstStyle/>
          <a:p>
            <a:pPr algn="l"/>
            <a:r>
              <a:rPr lang="en-US" sz="1800" dirty="0">
                <a:solidFill>
                  <a:schemeClr val="accent2"/>
                </a:solidFill>
              </a:rPr>
              <a:t>Write code</a:t>
            </a:r>
            <a:endParaRPr lang="en-AU" sz="1800" dirty="0" err="1">
              <a:solidFill>
                <a:schemeClr val="accent2"/>
              </a:solidFill>
            </a:endParaRPr>
          </a:p>
        </p:txBody>
      </p:sp>
      <p:sp>
        <p:nvSpPr>
          <p:cNvPr id="43" name="TextBox 42">
            <a:extLst>
              <a:ext uri="{FF2B5EF4-FFF2-40B4-BE49-F238E27FC236}">
                <a16:creationId xmlns:a16="http://schemas.microsoft.com/office/drawing/2014/main" id="{073E3EA2-FDF7-4D0C-AA86-B58A7FCEAEA0}"/>
              </a:ext>
            </a:extLst>
          </p:cNvPr>
          <p:cNvSpPr txBox="1"/>
          <p:nvPr/>
        </p:nvSpPr>
        <p:spPr>
          <a:xfrm>
            <a:off x="3269658" y="1393141"/>
            <a:ext cx="1457896" cy="553998"/>
          </a:xfrm>
          <a:prstGeom prst="rect">
            <a:avLst/>
          </a:prstGeom>
          <a:noFill/>
        </p:spPr>
        <p:txBody>
          <a:bodyPr wrap="square" lIns="0" tIns="0" rIns="0" bIns="0" rtlCol="0">
            <a:spAutoFit/>
          </a:bodyPr>
          <a:lstStyle/>
          <a:p>
            <a:pPr algn="l"/>
            <a:r>
              <a:rPr lang="en-US" sz="1800" dirty="0">
                <a:solidFill>
                  <a:schemeClr val="accent2"/>
                </a:solidFill>
              </a:rPr>
              <a:t>Push and Pull Requests</a:t>
            </a:r>
            <a:endParaRPr lang="en-AU" sz="1800" dirty="0" err="1">
              <a:solidFill>
                <a:schemeClr val="accent2"/>
              </a:solidFill>
            </a:endParaRPr>
          </a:p>
        </p:txBody>
      </p:sp>
      <p:sp>
        <p:nvSpPr>
          <p:cNvPr id="45" name="TextBox 44">
            <a:extLst>
              <a:ext uri="{FF2B5EF4-FFF2-40B4-BE49-F238E27FC236}">
                <a16:creationId xmlns:a16="http://schemas.microsoft.com/office/drawing/2014/main" id="{AC352A89-A2F4-4BB6-B4E3-CD4A0E43A784}"/>
              </a:ext>
            </a:extLst>
          </p:cNvPr>
          <p:cNvSpPr txBox="1"/>
          <p:nvPr/>
        </p:nvSpPr>
        <p:spPr>
          <a:xfrm>
            <a:off x="5805664" y="1399829"/>
            <a:ext cx="1457896" cy="553998"/>
          </a:xfrm>
          <a:prstGeom prst="rect">
            <a:avLst/>
          </a:prstGeom>
          <a:noFill/>
        </p:spPr>
        <p:txBody>
          <a:bodyPr wrap="square" lIns="0" tIns="0" rIns="0" bIns="0" rtlCol="0">
            <a:spAutoFit/>
          </a:bodyPr>
          <a:lstStyle/>
          <a:p>
            <a:pPr algn="l"/>
            <a:r>
              <a:rPr lang="en-US" sz="1800" dirty="0">
                <a:solidFill>
                  <a:schemeClr val="accent2"/>
                </a:solidFill>
              </a:rPr>
              <a:t>Trigger Build</a:t>
            </a:r>
          </a:p>
          <a:p>
            <a:pPr algn="l"/>
            <a:r>
              <a:rPr lang="en-US" sz="1800" dirty="0">
                <a:solidFill>
                  <a:schemeClr val="accent2"/>
                </a:solidFill>
              </a:rPr>
              <a:t>Pipeline</a:t>
            </a:r>
            <a:endParaRPr lang="en-AU" sz="1800" dirty="0" err="1">
              <a:solidFill>
                <a:schemeClr val="accent2"/>
              </a:solidFill>
            </a:endParaRPr>
          </a:p>
        </p:txBody>
      </p:sp>
      <p:sp>
        <p:nvSpPr>
          <p:cNvPr id="48" name="TextBox 47">
            <a:extLst>
              <a:ext uri="{FF2B5EF4-FFF2-40B4-BE49-F238E27FC236}">
                <a16:creationId xmlns:a16="http://schemas.microsoft.com/office/drawing/2014/main" id="{EABDA53F-4629-449A-876A-3D188E7DF818}"/>
              </a:ext>
            </a:extLst>
          </p:cNvPr>
          <p:cNvSpPr txBox="1"/>
          <p:nvPr/>
        </p:nvSpPr>
        <p:spPr>
          <a:xfrm>
            <a:off x="8693666" y="1261329"/>
            <a:ext cx="1545286" cy="830997"/>
          </a:xfrm>
          <a:prstGeom prst="rect">
            <a:avLst/>
          </a:prstGeom>
          <a:noFill/>
        </p:spPr>
        <p:txBody>
          <a:bodyPr wrap="square" lIns="0" tIns="0" rIns="0" bIns="0" rtlCol="0">
            <a:spAutoFit/>
          </a:bodyPr>
          <a:lstStyle/>
          <a:p>
            <a:pPr algn="l"/>
            <a:r>
              <a:rPr lang="en-US" sz="1800" dirty="0">
                <a:solidFill>
                  <a:schemeClr val="accent2"/>
                </a:solidFill>
              </a:rPr>
              <a:t>Trigger Release Pipeline</a:t>
            </a:r>
            <a:endParaRPr lang="en-AU" sz="1800" dirty="0" err="1">
              <a:solidFill>
                <a:schemeClr val="accent2"/>
              </a:solidFill>
            </a:endParaRPr>
          </a:p>
        </p:txBody>
      </p:sp>
      <p:sp>
        <p:nvSpPr>
          <p:cNvPr id="50" name="TextBox 49">
            <a:extLst>
              <a:ext uri="{FF2B5EF4-FFF2-40B4-BE49-F238E27FC236}">
                <a16:creationId xmlns:a16="http://schemas.microsoft.com/office/drawing/2014/main" id="{1819387F-8A87-44C9-93EC-454F681865B5}"/>
              </a:ext>
            </a:extLst>
          </p:cNvPr>
          <p:cNvSpPr txBox="1"/>
          <p:nvPr/>
        </p:nvSpPr>
        <p:spPr>
          <a:xfrm>
            <a:off x="8751641" y="4561985"/>
            <a:ext cx="1080000" cy="276998"/>
          </a:xfrm>
          <a:prstGeom prst="rect">
            <a:avLst/>
          </a:prstGeom>
          <a:noFill/>
        </p:spPr>
        <p:txBody>
          <a:bodyPr wrap="square" lIns="0" tIns="0" rIns="0" bIns="0" rtlCol="0">
            <a:spAutoFit/>
          </a:bodyPr>
          <a:lstStyle/>
          <a:p>
            <a:pPr algn="l"/>
            <a:r>
              <a:rPr lang="en-US" sz="1800" dirty="0">
                <a:solidFill>
                  <a:schemeClr val="accent2"/>
                </a:solidFill>
              </a:rPr>
              <a:t>Approve</a:t>
            </a:r>
            <a:endParaRPr lang="en-AU" sz="1800" dirty="0" err="1">
              <a:solidFill>
                <a:schemeClr val="accent2"/>
              </a:solidFill>
            </a:endParaRPr>
          </a:p>
        </p:txBody>
      </p:sp>
      <p:sp>
        <p:nvSpPr>
          <p:cNvPr id="51" name="TextBox 50">
            <a:extLst>
              <a:ext uri="{FF2B5EF4-FFF2-40B4-BE49-F238E27FC236}">
                <a16:creationId xmlns:a16="http://schemas.microsoft.com/office/drawing/2014/main" id="{D4C9D65F-A17D-4CEA-A90C-0AAC751C33DB}"/>
              </a:ext>
            </a:extLst>
          </p:cNvPr>
          <p:cNvSpPr txBox="1"/>
          <p:nvPr/>
        </p:nvSpPr>
        <p:spPr>
          <a:xfrm>
            <a:off x="10572215" y="3438008"/>
            <a:ext cx="1457896" cy="276999"/>
          </a:xfrm>
          <a:prstGeom prst="rect">
            <a:avLst/>
          </a:prstGeom>
          <a:noFill/>
        </p:spPr>
        <p:txBody>
          <a:bodyPr wrap="square" lIns="0" tIns="0" rIns="0" bIns="0" rtlCol="0">
            <a:spAutoFit/>
          </a:bodyPr>
          <a:lstStyle/>
          <a:p>
            <a:pPr algn="l"/>
            <a:r>
              <a:rPr lang="en-US" sz="1800" dirty="0">
                <a:solidFill>
                  <a:schemeClr val="accent2"/>
                </a:solidFill>
              </a:rPr>
              <a:t>Deploy</a:t>
            </a:r>
            <a:endParaRPr lang="en-AU" sz="1800" dirty="0" err="1">
              <a:solidFill>
                <a:schemeClr val="accent2"/>
              </a:solidFill>
            </a:endParaRPr>
          </a:p>
        </p:txBody>
      </p:sp>
      <p:sp>
        <p:nvSpPr>
          <p:cNvPr id="53" name="TextBox 52">
            <a:extLst>
              <a:ext uri="{FF2B5EF4-FFF2-40B4-BE49-F238E27FC236}">
                <a16:creationId xmlns:a16="http://schemas.microsoft.com/office/drawing/2014/main" id="{8FAF5102-DDDE-400B-B7AD-CEC4B616435F}"/>
              </a:ext>
            </a:extLst>
          </p:cNvPr>
          <p:cNvSpPr txBox="1"/>
          <p:nvPr/>
        </p:nvSpPr>
        <p:spPr>
          <a:xfrm>
            <a:off x="3427242" y="4561925"/>
            <a:ext cx="1080000" cy="276998"/>
          </a:xfrm>
          <a:prstGeom prst="rect">
            <a:avLst/>
          </a:prstGeom>
          <a:noFill/>
        </p:spPr>
        <p:txBody>
          <a:bodyPr wrap="square" lIns="0" tIns="0" rIns="0" bIns="0" rtlCol="0">
            <a:spAutoFit/>
          </a:bodyPr>
          <a:lstStyle/>
          <a:p>
            <a:pPr algn="l"/>
            <a:r>
              <a:rPr lang="en-US" sz="1800" dirty="0">
                <a:solidFill>
                  <a:schemeClr val="accent2"/>
                </a:solidFill>
              </a:rPr>
              <a:t>Monitor</a:t>
            </a:r>
            <a:endParaRPr lang="en-AU" sz="1800" dirty="0" err="1">
              <a:solidFill>
                <a:schemeClr val="accent2"/>
              </a:solidFill>
            </a:endParaRPr>
          </a:p>
        </p:txBody>
      </p:sp>
      <p:sp>
        <p:nvSpPr>
          <p:cNvPr id="55" name="TextBox 54">
            <a:extLst>
              <a:ext uri="{FF2B5EF4-FFF2-40B4-BE49-F238E27FC236}">
                <a16:creationId xmlns:a16="http://schemas.microsoft.com/office/drawing/2014/main" id="{97E8285B-65A5-42C0-8182-F9B9877AF34C}"/>
              </a:ext>
            </a:extLst>
          </p:cNvPr>
          <p:cNvSpPr txBox="1"/>
          <p:nvPr/>
        </p:nvSpPr>
        <p:spPr>
          <a:xfrm>
            <a:off x="5677090" y="4561925"/>
            <a:ext cx="1080000" cy="276998"/>
          </a:xfrm>
          <a:prstGeom prst="rect">
            <a:avLst/>
          </a:prstGeom>
          <a:noFill/>
        </p:spPr>
        <p:txBody>
          <a:bodyPr wrap="square" lIns="0" tIns="0" rIns="0" bIns="0" rtlCol="0">
            <a:spAutoFit/>
          </a:bodyPr>
          <a:lstStyle/>
          <a:p>
            <a:pPr algn="l"/>
            <a:r>
              <a:rPr lang="en-US" sz="1800" dirty="0">
                <a:solidFill>
                  <a:schemeClr val="accent2"/>
                </a:solidFill>
              </a:rPr>
              <a:t>Log</a:t>
            </a:r>
            <a:endParaRPr lang="en-AU" sz="1800" dirty="0" err="1">
              <a:solidFill>
                <a:schemeClr val="accent2"/>
              </a:solidFill>
            </a:endParaRPr>
          </a:p>
        </p:txBody>
      </p:sp>
    </p:spTree>
    <p:extLst>
      <p:ext uri="{BB962C8B-B14F-4D97-AF65-F5344CB8AC3E}">
        <p14:creationId xmlns:p14="http://schemas.microsoft.com/office/powerpoint/2010/main" val="34393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5" grpId="0"/>
      <p:bldP spid="48" grpId="0"/>
      <p:bldP spid="50" grpId="0"/>
      <p:bldP spid="51" grpId="0"/>
      <p:bldP spid="53"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Repos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A5C6C52-AACA-44EE-9BFD-E2B0F9A3EDD2}"/>
              </a:ext>
            </a:extLst>
          </p:cNvPr>
          <p:cNvSpPr/>
          <p:nvPr/>
        </p:nvSpPr>
        <p:spPr>
          <a:xfrm>
            <a:off x="191191" y="1410560"/>
            <a:ext cx="4171762" cy="235267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417ADE56-4632-49CF-9896-EDF9EDD0D067}"/>
              </a:ext>
            </a:extLst>
          </p:cNvPr>
          <p:cNvSpPr/>
          <p:nvPr/>
        </p:nvSpPr>
        <p:spPr>
          <a:xfrm>
            <a:off x="6073625" y="1162597"/>
            <a:ext cx="6098889" cy="26006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Rectangle 44">
            <a:extLst>
              <a:ext uri="{FF2B5EF4-FFF2-40B4-BE49-F238E27FC236}">
                <a16:creationId xmlns:a16="http://schemas.microsoft.com/office/drawing/2014/main" id="{A9FB52EC-8F21-45FA-A1A9-9B59DE5C93F3}"/>
              </a:ext>
            </a:extLst>
          </p:cNvPr>
          <p:cNvSpPr/>
          <p:nvPr/>
        </p:nvSpPr>
        <p:spPr>
          <a:xfrm>
            <a:off x="5796212" y="1991441"/>
            <a:ext cx="277414" cy="474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41" name="Rectangle 40">
            <a:extLst>
              <a:ext uri="{FF2B5EF4-FFF2-40B4-BE49-F238E27FC236}">
                <a16:creationId xmlns:a16="http://schemas.microsoft.com/office/drawing/2014/main" id="{55A6D593-4F13-4D88-959E-61D5E1C171C9}"/>
              </a:ext>
            </a:extLst>
          </p:cNvPr>
          <p:cNvSpPr/>
          <p:nvPr/>
        </p:nvSpPr>
        <p:spPr>
          <a:xfrm>
            <a:off x="330547" y="3763235"/>
            <a:ext cx="11597992" cy="26414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60055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Repos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17</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FB070D83-96A4-4D40-ABDF-14F1FF2B532B}"/>
              </a:ext>
            </a:extLst>
          </p:cNvPr>
          <p:cNvPicPr>
            <a:picLocks noChangeAspect="1"/>
          </p:cNvPicPr>
          <p:nvPr/>
        </p:nvPicPr>
        <p:blipFill>
          <a:blip r:embed="rId6"/>
          <a:stretch>
            <a:fillRect/>
          </a:stretch>
        </p:blipFill>
        <p:spPr>
          <a:xfrm>
            <a:off x="2060795" y="1208384"/>
            <a:ext cx="8070410" cy="4441231"/>
          </a:xfrm>
          <a:prstGeom prst="rect">
            <a:avLst/>
          </a:prstGeom>
        </p:spPr>
      </p:pic>
      <p:sp>
        <p:nvSpPr>
          <p:cNvPr id="9" name="Rectangle: Rounded Corners 8">
            <a:extLst>
              <a:ext uri="{FF2B5EF4-FFF2-40B4-BE49-F238E27FC236}">
                <a16:creationId xmlns:a16="http://schemas.microsoft.com/office/drawing/2014/main" id="{74A12176-9042-48B6-BFFE-58F2A61A7560}"/>
              </a:ext>
            </a:extLst>
          </p:cNvPr>
          <p:cNvSpPr/>
          <p:nvPr/>
        </p:nvSpPr>
        <p:spPr>
          <a:xfrm>
            <a:off x="6874301" y="5713616"/>
            <a:ext cx="3256904" cy="7960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0" name="TextBox 9">
            <a:extLst>
              <a:ext uri="{FF2B5EF4-FFF2-40B4-BE49-F238E27FC236}">
                <a16:creationId xmlns:a16="http://schemas.microsoft.com/office/drawing/2014/main" id="{BC5FA2B3-CF58-460B-9183-167BFA5AC1DD}"/>
              </a:ext>
            </a:extLst>
          </p:cNvPr>
          <p:cNvSpPr txBox="1"/>
          <p:nvPr/>
        </p:nvSpPr>
        <p:spPr>
          <a:xfrm>
            <a:off x="7543631" y="5863152"/>
            <a:ext cx="2460780" cy="369332"/>
          </a:xfrm>
          <a:prstGeom prst="rect">
            <a:avLst/>
          </a:prstGeom>
          <a:noFill/>
        </p:spPr>
        <p:txBody>
          <a:bodyPr wrap="square" lIns="0" tIns="0" rIns="0" bIns="0" rtlCol="0">
            <a:spAutoFit/>
          </a:bodyPr>
          <a:lstStyle/>
          <a:p>
            <a:r>
              <a:rPr lang="en-US" sz="1200" dirty="0"/>
              <a:t>Source: </a:t>
            </a:r>
            <a:r>
              <a:rPr lang="en-AU" sz="1200" dirty="0">
                <a:hlinkClick r:id="rId7"/>
              </a:rPr>
              <a:t>https://github.com/dotnet-architecture/eShopOnWeb</a:t>
            </a:r>
            <a:endParaRPr lang="en-AU" sz="1200" dirty="0"/>
          </a:p>
        </p:txBody>
      </p:sp>
      <p:pic>
        <p:nvPicPr>
          <p:cNvPr id="11" name="Graphic 10" descr="Link">
            <a:extLst>
              <a:ext uri="{FF2B5EF4-FFF2-40B4-BE49-F238E27FC236}">
                <a16:creationId xmlns:a16="http://schemas.microsoft.com/office/drawing/2014/main" id="{51DB696A-E5D2-451E-9648-C423E58DE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8362" y="5863153"/>
            <a:ext cx="481744" cy="481744"/>
          </a:xfrm>
          <a:prstGeom prst="rect">
            <a:avLst/>
          </a:prstGeom>
        </p:spPr>
      </p:pic>
      <p:sp>
        <p:nvSpPr>
          <p:cNvPr id="12" name="Rectangle: Rounded Corners 11">
            <a:extLst>
              <a:ext uri="{FF2B5EF4-FFF2-40B4-BE49-F238E27FC236}">
                <a16:creationId xmlns:a16="http://schemas.microsoft.com/office/drawing/2014/main" id="{2359E9D3-418B-45E1-B0F5-0C7F30F66297}"/>
              </a:ext>
            </a:extLst>
          </p:cNvPr>
          <p:cNvSpPr/>
          <p:nvPr/>
        </p:nvSpPr>
        <p:spPr>
          <a:xfrm>
            <a:off x="2350067" y="5645191"/>
            <a:ext cx="3745933" cy="9709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TextBox 12">
            <a:extLst>
              <a:ext uri="{FF2B5EF4-FFF2-40B4-BE49-F238E27FC236}">
                <a16:creationId xmlns:a16="http://schemas.microsoft.com/office/drawing/2014/main" id="{79B6C951-8C52-4232-B2E6-16AD067AF408}"/>
              </a:ext>
            </a:extLst>
          </p:cNvPr>
          <p:cNvSpPr txBox="1"/>
          <p:nvPr/>
        </p:nvSpPr>
        <p:spPr>
          <a:xfrm>
            <a:off x="3019397" y="5794727"/>
            <a:ext cx="2809903" cy="738664"/>
          </a:xfrm>
          <a:prstGeom prst="rect">
            <a:avLst/>
          </a:prstGeom>
          <a:noFill/>
        </p:spPr>
        <p:txBody>
          <a:bodyPr wrap="square" lIns="0" tIns="0" rIns="0" bIns="0" rtlCol="0">
            <a:spAutoFit/>
          </a:bodyPr>
          <a:lstStyle/>
          <a:p>
            <a:pPr algn="l"/>
            <a:r>
              <a:rPr lang="en-US" sz="1200" dirty="0"/>
              <a:t>We will be using a sample ASP.NET Core web application for this exercise. The repo has already been cloned to the exercise Azure DevOps repo. </a:t>
            </a:r>
            <a:endParaRPr lang="en-AU" sz="1200" dirty="0" err="1"/>
          </a:p>
        </p:txBody>
      </p:sp>
      <p:pic>
        <p:nvPicPr>
          <p:cNvPr id="14" name="Picture 13" descr="A drawing of a cartoon character&#10;&#10;Description automatically generated">
            <a:extLst>
              <a:ext uri="{FF2B5EF4-FFF2-40B4-BE49-F238E27FC236}">
                <a16:creationId xmlns:a16="http://schemas.microsoft.com/office/drawing/2014/main" id="{D5A8F751-0018-4297-BA1C-F63F097CF9DC}"/>
              </a:ext>
            </a:extLst>
          </p:cNvPr>
          <p:cNvPicPr>
            <a:picLocks noChangeAspect="1"/>
          </p:cNvPicPr>
          <p:nvPr/>
        </p:nvPicPr>
        <p:blipFill>
          <a:blip r:embed="rId10"/>
          <a:stretch>
            <a:fillRect/>
          </a:stretch>
        </p:blipFill>
        <p:spPr>
          <a:xfrm>
            <a:off x="2500114" y="5804059"/>
            <a:ext cx="360000" cy="360000"/>
          </a:xfrm>
          <a:prstGeom prst="rect">
            <a:avLst/>
          </a:prstGeom>
        </p:spPr>
      </p:pic>
    </p:spTree>
    <p:extLst>
      <p:ext uri="{BB962C8B-B14F-4D97-AF65-F5344CB8AC3E}">
        <p14:creationId xmlns:p14="http://schemas.microsoft.com/office/powerpoint/2010/main" val="423133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Branching Strategy</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8" name="Oval 7">
            <a:extLst>
              <a:ext uri="{FF2B5EF4-FFF2-40B4-BE49-F238E27FC236}">
                <a16:creationId xmlns:a16="http://schemas.microsoft.com/office/drawing/2014/main" id="{658EE876-0331-45C5-9D31-0E02E304407F}"/>
              </a:ext>
            </a:extLst>
          </p:cNvPr>
          <p:cNvSpPr/>
          <p:nvPr/>
        </p:nvSpPr>
        <p:spPr>
          <a:xfrm>
            <a:off x="5948190" y="2575934"/>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nvGrpSpPr>
          <p:cNvPr id="9" name="Group 8">
            <a:extLst>
              <a:ext uri="{FF2B5EF4-FFF2-40B4-BE49-F238E27FC236}">
                <a16:creationId xmlns:a16="http://schemas.microsoft.com/office/drawing/2014/main" id="{A0638F6E-AE72-4DAF-963D-D44733778097}"/>
              </a:ext>
            </a:extLst>
          </p:cNvPr>
          <p:cNvGrpSpPr/>
          <p:nvPr/>
        </p:nvGrpSpPr>
        <p:grpSpPr>
          <a:xfrm>
            <a:off x="1822501" y="2549080"/>
            <a:ext cx="1172534" cy="360000"/>
            <a:chOff x="745299" y="4184443"/>
            <a:chExt cx="1172534" cy="360000"/>
          </a:xfrm>
        </p:grpSpPr>
        <p:sp>
          <p:nvSpPr>
            <p:cNvPr id="10" name="TextBox 9">
              <a:extLst>
                <a:ext uri="{FF2B5EF4-FFF2-40B4-BE49-F238E27FC236}">
                  <a16:creationId xmlns:a16="http://schemas.microsoft.com/office/drawing/2014/main" id="{82CD3FB2-E97E-49BB-9902-CD62EA8C85AD}"/>
                </a:ext>
              </a:extLst>
            </p:cNvPr>
            <p:cNvSpPr txBox="1"/>
            <p:nvPr/>
          </p:nvSpPr>
          <p:spPr>
            <a:xfrm>
              <a:off x="1031971" y="4256721"/>
              <a:ext cx="885862" cy="215444"/>
            </a:xfrm>
            <a:prstGeom prst="rect">
              <a:avLst/>
            </a:prstGeom>
            <a:noFill/>
          </p:spPr>
          <p:txBody>
            <a:bodyPr wrap="square" lIns="0" tIns="0" rIns="0" bIns="0" rtlCol="0">
              <a:spAutoFit/>
            </a:bodyPr>
            <a:lstStyle/>
            <a:p>
              <a:r>
                <a:rPr lang="en-US" sz="1400" b="1" dirty="0"/>
                <a:t>master</a:t>
              </a:r>
              <a:endParaRPr lang="en-AU" sz="1400" dirty="0" err="1"/>
            </a:p>
          </p:txBody>
        </p:sp>
        <p:pic>
          <p:nvPicPr>
            <p:cNvPr id="11" name="Picture 10" descr="A picture containing drawing&#10;&#10;Description automatically generated">
              <a:extLst>
                <a:ext uri="{FF2B5EF4-FFF2-40B4-BE49-F238E27FC236}">
                  <a16:creationId xmlns:a16="http://schemas.microsoft.com/office/drawing/2014/main" id="{D5201DDD-DC7F-45C0-9DB8-A1D22AE252AC}"/>
                </a:ext>
              </a:extLst>
            </p:cNvPr>
            <p:cNvPicPr>
              <a:picLocks noChangeAspect="1"/>
            </p:cNvPicPr>
            <p:nvPr/>
          </p:nvPicPr>
          <p:blipFill>
            <a:blip r:embed="rId6"/>
            <a:stretch>
              <a:fillRect/>
            </a:stretch>
          </p:blipFill>
          <p:spPr>
            <a:xfrm>
              <a:off x="745299" y="4184443"/>
              <a:ext cx="225000" cy="360000"/>
            </a:xfrm>
            <a:prstGeom prst="rect">
              <a:avLst/>
            </a:prstGeom>
          </p:spPr>
        </p:pic>
      </p:grpSp>
      <p:sp>
        <p:nvSpPr>
          <p:cNvPr id="12" name="Oval 11">
            <a:extLst>
              <a:ext uri="{FF2B5EF4-FFF2-40B4-BE49-F238E27FC236}">
                <a16:creationId xmlns:a16="http://schemas.microsoft.com/office/drawing/2014/main" id="{651EE85B-5A14-44C2-928C-B90C2E169A37}"/>
              </a:ext>
            </a:extLst>
          </p:cNvPr>
          <p:cNvSpPr/>
          <p:nvPr/>
        </p:nvSpPr>
        <p:spPr>
          <a:xfrm>
            <a:off x="2908300" y="2575934"/>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34C3D534-15B5-4F4D-BFDC-A5681163378B}"/>
              </a:ext>
            </a:extLst>
          </p:cNvPr>
          <p:cNvSpPr/>
          <p:nvPr/>
        </p:nvSpPr>
        <p:spPr>
          <a:xfrm>
            <a:off x="8988080" y="2575934"/>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4" name="Oval 13">
            <a:extLst>
              <a:ext uri="{FF2B5EF4-FFF2-40B4-BE49-F238E27FC236}">
                <a16:creationId xmlns:a16="http://schemas.microsoft.com/office/drawing/2014/main" id="{35EFCA76-031D-4E28-864B-0CF6094D4268}"/>
              </a:ext>
            </a:extLst>
          </p:cNvPr>
          <p:cNvSpPr/>
          <p:nvPr/>
        </p:nvSpPr>
        <p:spPr>
          <a:xfrm>
            <a:off x="3808775" y="4330041"/>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5" name="Oval 14">
            <a:extLst>
              <a:ext uri="{FF2B5EF4-FFF2-40B4-BE49-F238E27FC236}">
                <a16:creationId xmlns:a16="http://schemas.microsoft.com/office/drawing/2014/main" id="{221E932B-4995-43BA-A411-2D0833CAB48E}"/>
              </a:ext>
            </a:extLst>
          </p:cNvPr>
          <p:cNvSpPr/>
          <p:nvPr/>
        </p:nvSpPr>
        <p:spPr>
          <a:xfrm>
            <a:off x="5067300" y="4330041"/>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nvGrpSpPr>
          <p:cNvPr id="16" name="Group 15">
            <a:extLst>
              <a:ext uri="{FF2B5EF4-FFF2-40B4-BE49-F238E27FC236}">
                <a16:creationId xmlns:a16="http://schemas.microsoft.com/office/drawing/2014/main" id="{C3B5BDD6-55F4-403A-AC78-36C7249893D7}"/>
              </a:ext>
            </a:extLst>
          </p:cNvPr>
          <p:cNvGrpSpPr/>
          <p:nvPr/>
        </p:nvGrpSpPr>
        <p:grpSpPr>
          <a:xfrm>
            <a:off x="2448675" y="4238219"/>
            <a:ext cx="2105750" cy="503165"/>
            <a:chOff x="745299" y="4184443"/>
            <a:chExt cx="2105750" cy="503165"/>
          </a:xfrm>
        </p:grpSpPr>
        <p:sp>
          <p:nvSpPr>
            <p:cNvPr id="17" name="TextBox 16">
              <a:extLst>
                <a:ext uri="{FF2B5EF4-FFF2-40B4-BE49-F238E27FC236}">
                  <a16:creationId xmlns:a16="http://schemas.microsoft.com/office/drawing/2014/main" id="{9F1FAD48-8AD4-4081-A09D-40FB437802B4}"/>
                </a:ext>
              </a:extLst>
            </p:cNvPr>
            <p:cNvSpPr txBox="1"/>
            <p:nvPr/>
          </p:nvSpPr>
          <p:spPr>
            <a:xfrm>
              <a:off x="1031971" y="4256721"/>
              <a:ext cx="1819078" cy="430887"/>
            </a:xfrm>
            <a:prstGeom prst="rect">
              <a:avLst/>
            </a:prstGeom>
            <a:noFill/>
          </p:spPr>
          <p:txBody>
            <a:bodyPr wrap="square" lIns="0" tIns="0" rIns="0" bIns="0" rtlCol="0">
              <a:spAutoFit/>
            </a:bodyPr>
            <a:lstStyle/>
            <a:p>
              <a:r>
                <a:rPr lang="en-US" sz="1400" b="1" dirty="0"/>
                <a:t>feature/</a:t>
              </a:r>
              <a:br>
                <a:rPr lang="en-US" sz="1400" b="1" dirty="0"/>
              </a:br>
              <a:r>
                <a:rPr lang="en-US" sz="1400" b="1" dirty="0"/>
                <a:t>description</a:t>
              </a:r>
              <a:endParaRPr lang="en-AU" sz="1400" dirty="0" err="1"/>
            </a:p>
          </p:txBody>
        </p:sp>
        <p:pic>
          <p:nvPicPr>
            <p:cNvPr id="19" name="Picture 18" descr="A picture containing drawing&#10;&#10;Description automatically generated">
              <a:extLst>
                <a:ext uri="{FF2B5EF4-FFF2-40B4-BE49-F238E27FC236}">
                  <a16:creationId xmlns:a16="http://schemas.microsoft.com/office/drawing/2014/main" id="{5FCF63A6-F44E-48B0-812D-D21289EB4B76}"/>
                </a:ext>
              </a:extLst>
            </p:cNvPr>
            <p:cNvPicPr>
              <a:picLocks noChangeAspect="1"/>
            </p:cNvPicPr>
            <p:nvPr/>
          </p:nvPicPr>
          <p:blipFill>
            <a:blip r:embed="rId6"/>
            <a:stretch>
              <a:fillRect/>
            </a:stretch>
          </p:blipFill>
          <p:spPr>
            <a:xfrm>
              <a:off x="745299" y="4184443"/>
              <a:ext cx="225000" cy="360000"/>
            </a:xfrm>
            <a:prstGeom prst="rect">
              <a:avLst/>
            </a:prstGeom>
          </p:spPr>
        </p:pic>
      </p:grpSp>
      <p:cxnSp>
        <p:nvCxnSpPr>
          <p:cNvPr id="20" name="Straight Connector 19">
            <a:extLst>
              <a:ext uri="{FF2B5EF4-FFF2-40B4-BE49-F238E27FC236}">
                <a16:creationId xmlns:a16="http://schemas.microsoft.com/office/drawing/2014/main" id="{A9132BA6-272E-41D4-9E55-E07DADC5B4B1}"/>
              </a:ext>
            </a:extLst>
          </p:cNvPr>
          <p:cNvCxnSpPr>
            <a:cxnSpLocks/>
            <a:stCxn id="12" idx="6"/>
            <a:endCxn id="8" idx="2"/>
          </p:cNvCxnSpPr>
          <p:nvPr/>
        </p:nvCxnSpPr>
        <p:spPr>
          <a:xfrm>
            <a:off x="3268300" y="2755934"/>
            <a:ext cx="2679890"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3CD3E9-54AB-47ED-A016-B43C3F1F8D98}"/>
              </a:ext>
            </a:extLst>
          </p:cNvPr>
          <p:cNvCxnSpPr>
            <a:cxnSpLocks/>
            <a:stCxn id="8" idx="6"/>
            <a:endCxn id="13" idx="2"/>
          </p:cNvCxnSpPr>
          <p:nvPr/>
        </p:nvCxnSpPr>
        <p:spPr>
          <a:xfrm>
            <a:off x="6308190" y="2755934"/>
            <a:ext cx="2679890"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C6CF12-8F1A-4D2B-AAF9-94F95B3E5ACA}"/>
              </a:ext>
            </a:extLst>
          </p:cNvPr>
          <p:cNvCxnSpPr>
            <a:cxnSpLocks/>
            <a:stCxn id="12" idx="5"/>
            <a:endCxn id="14" idx="1"/>
          </p:cNvCxnSpPr>
          <p:nvPr/>
        </p:nvCxnSpPr>
        <p:spPr>
          <a:xfrm>
            <a:off x="3215579" y="2883213"/>
            <a:ext cx="645917" cy="1499549"/>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621522-F6E9-4D89-B429-15944CA11E02}"/>
              </a:ext>
            </a:extLst>
          </p:cNvPr>
          <p:cNvCxnSpPr>
            <a:cxnSpLocks/>
            <a:stCxn id="14" idx="6"/>
            <a:endCxn id="15" idx="2"/>
          </p:cNvCxnSpPr>
          <p:nvPr/>
        </p:nvCxnSpPr>
        <p:spPr>
          <a:xfrm>
            <a:off x="4168775" y="4510041"/>
            <a:ext cx="898525"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097F36A-46A3-45A4-B421-7CDE5DB9592B}"/>
              </a:ext>
            </a:extLst>
          </p:cNvPr>
          <p:cNvCxnSpPr>
            <a:cxnSpLocks/>
            <a:stCxn id="15" idx="7"/>
            <a:endCxn id="8" idx="4"/>
          </p:cNvCxnSpPr>
          <p:nvPr/>
        </p:nvCxnSpPr>
        <p:spPr>
          <a:xfrm flipV="1">
            <a:off x="5374579" y="2935934"/>
            <a:ext cx="753611" cy="1446828"/>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B13F2F9-D224-4CED-BF55-87D88275AE8A}"/>
              </a:ext>
            </a:extLst>
          </p:cNvPr>
          <p:cNvSpPr/>
          <p:nvPr/>
        </p:nvSpPr>
        <p:spPr>
          <a:xfrm>
            <a:off x="6973994" y="4363764"/>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6" name="Oval 35">
            <a:extLst>
              <a:ext uri="{FF2B5EF4-FFF2-40B4-BE49-F238E27FC236}">
                <a16:creationId xmlns:a16="http://schemas.microsoft.com/office/drawing/2014/main" id="{7234EC1E-7580-4F9A-B0E7-1DE5355D261C}"/>
              </a:ext>
            </a:extLst>
          </p:cNvPr>
          <p:cNvSpPr/>
          <p:nvPr/>
        </p:nvSpPr>
        <p:spPr>
          <a:xfrm>
            <a:off x="8232519" y="4363764"/>
            <a:ext cx="360000" cy="3600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cxnSp>
        <p:nvCxnSpPr>
          <p:cNvPr id="37" name="Straight Connector 36">
            <a:extLst>
              <a:ext uri="{FF2B5EF4-FFF2-40B4-BE49-F238E27FC236}">
                <a16:creationId xmlns:a16="http://schemas.microsoft.com/office/drawing/2014/main" id="{BCCFAE7D-7527-45A5-850B-0ED83BA253D2}"/>
              </a:ext>
            </a:extLst>
          </p:cNvPr>
          <p:cNvCxnSpPr>
            <a:cxnSpLocks/>
            <a:stCxn id="35" idx="1"/>
            <a:endCxn id="8" idx="4"/>
          </p:cNvCxnSpPr>
          <p:nvPr/>
        </p:nvCxnSpPr>
        <p:spPr>
          <a:xfrm flipH="1" flipV="1">
            <a:off x="6128190" y="2935934"/>
            <a:ext cx="898525" cy="1480551"/>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BC6A5-E500-4237-8502-C7DD0F53B6E6}"/>
              </a:ext>
            </a:extLst>
          </p:cNvPr>
          <p:cNvCxnSpPr>
            <a:cxnSpLocks/>
            <a:stCxn id="35" idx="6"/>
            <a:endCxn id="36" idx="2"/>
          </p:cNvCxnSpPr>
          <p:nvPr/>
        </p:nvCxnSpPr>
        <p:spPr>
          <a:xfrm>
            <a:off x="7333994" y="4543764"/>
            <a:ext cx="898525"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2889D-EC64-4FF8-BE8A-280AD48416A5}"/>
              </a:ext>
            </a:extLst>
          </p:cNvPr>
          <p:cNvCxnSpPr>
            <a:cxnSpLocks/>
            <a:stCxn id="36" idx="7"/>
            <a:endCxn id="13" idx="4"/>
          </p:cNvCxnSpPr>
          <p:nvPr/>
        </p:nvCxnSpPr>
        <p:spPr>
          <a:xfrm flipV="1">
            <a:off x="8539798" y="2935934"/>
            <a:ext cx="628282" cy="1480551"/>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AFCE8B3-87D7-4CE3-A0F2-ADCD4BE55604}"/>
              </a:ext>
            </a:extLst>
          </p:cNvPr>
          <p:cNvGrpSpPr/>
          <p:nvPr/>
        </p:nvGrpSpPr>
        <p:grpSpPr>
          <a:xfrm>
            <a:off x="5721675" y="4258458"/>
            <a:ext cx="2105750" cy="503165"/>
            <a:chOff x="745299" y="4184443"/>
            <a:chExt cx="2105750" cy="503165"/>
          </a:xfrm>
        </p:grpSpPr>
        <p:sp>
          <p:nvSpPr>
            <p:cNvPr id="47" name="TextBox 46">
              <a:extLst>
                <a:ext uri="{FF2B5EF4-FFF2-40B4-BE49-F238E27FC236}">
                  <a16:creationId xmlns:a16="http://schemas.microsoft.com/office/drawing/2014/main" id="{13974C85-9071-4CAC-B422-4AE5F249EDB3}"/>
                </a:ext>
              </a:extLst>
            </p:cNvPr>
            <p:cNvSpPr txBox="1"/>
            <p:nvPr/>
          </p:nvSpPr>
          <p:spPr>
            <a:xfrm>
              <a:off x="1031971" y="4256721"/>
              <a:ext cx="1819078" cy="430887"/>
            </a:xfrm>
            <a:prstGeom prst="rect">
              <a:avLst/>
            </a:prstGeom>
            <a:noFill/>
          </p:spPr>
          <p:txBody>
            <a:bodyPr wrap="square" lIns="0" tIns="0" rIns="0" bIns="0" rtlCol="0">
              <a:spAutoFit/>
            </a:bodyPr>
            <a:lstStyle/>
            <a:p>
              <a:r>
                <a:rPr lang="en-US" sz="1400" b="1" dirty="0"/>
                <a:t>bugfix/</a:t>
              </a:r>
              <a:br>
                <a:rPr lang="en-US" sz="1400" b="1" dirty="0"/>
              </a:br>
              <a:r>
                <a:rPr lang="en-US" sz="1400" b="1" dirty="0"/>
                <a:t>description</a:t>
              </a:r>
              <a:endParaRPr lang="en-AU" sz="1400" dirty="0" err="1"/>
            </a:p>
          </p:txBody>
        </p:sp>
        <p:pic>
          <p:nvPicPr>
            <p:cNvPr id="48" name="Picture 47" descr="A picture containing drawing&#10;&#10;Description automatically generated">
              <a:extLst>
                <a:ext uri="{FF2B5EF4-FFF2-40B4-BE49-F238E27FC236}">
                  <a16:creationId xmlns:a16="http://schemas.microsoft.com/office/drawing/2014/main" id="{F6A78C55-A7D0-4E87-9533-ED1E9F5D9D48}"/>
                </a:ext>
              </a:extLst>
            </p:cNvPr>
            <p:cNvPicPr>
              <a:picLocks noChangeAspect="1"/>
            </p:cNvPicPr>
            <p:nvPr/>
          </p:nvPicPr>
          <p:blipFill>
            <a:blip r:embed="rId6"/>
            <a:stretch>
              <a:fillRect/>
            </a:stretch>
          </p:blipFill>
          <p:spPr>
            <a:xfrm>
              <a:off x="745299" y="4184443"/>
              <a:ext cx="225000" cy="360000"/>
            </a:xfrm>
            <a:prstGeom prst="rect">
              <a:avLst/>
            </a:prstGeom>
          </p:spPr>
        </p:pic>
      </p:grpSp>
      <p:sp>
        <p:nvSpPr>
          <p:cNvPr id="44" name="TextBox 43">
            <a:extLst>
              <a:ext uri="{FF2B5EF4-FFF2-40B4-BE49-F238E27FC236}">
                <a16:creationId xmlns:a16="http://schemas.microsoft.com/office/drawing/2014/main" id="{E1586FE2-5DC1-4EB1-9634-EB28F53621DF}"/>
              </a:ext>
            </a:extLst>
          </p:cNvPr>
          <p:cNvSpPr txBox="1"/>
          <p:nvPr/>
        </p:nvSpPr>
        <p:spPr>
          <a:xfrm>
            <a:off x="1750400" y="1802164"/>
            <a:ext cx="3496900" cy="276999"/>
          </a:xfrm>
          <a:prstGeom prst="rect">
            <a:avLst/>
          </a:prstGeom>
          <a:noFill/>
        </p:spPr>
        <p:txBody>
          <a:bodyPr wrap="square" lIns="0" tIns="0" rIns="0" bIns="0" rtlCol="0">
            <a:spAutoFit/>
          </a:bodyPr>
          <a:lstStyle/>
          <a:p>
            <a:pPr algn="l"/>
            <a:r>
              <a:rPr lang="en-US" sz="1800" b="1" dirty="0"/>
              <a:t>Feature branching</a:t>
            </a:r>
            <a:endParaRPr lang="en-AU" sz="1800" b="1" dirty="0" err="1"/>
          </a:p>
        </p:txBody>
      </p:sp>
      <p:sp>
        <p:nvSpPr>
          <p:cNvPr id="51" name="Rectangle: Rounded Corners 50">
            <a:extLst>
              <a:ext uri="{FF2B5EF4-FFF2-40B4-BE49-F238E27FC236}">
                <a16:creationId xmlns:a16="http://schemas.microsoft.com/office/drawing/2014/main" id="{CC7A7E1E-6129-42A5-A91B-350012F6E3D9}"/>
              </a:ext>
            </a:extLst>
          </p:cNvPr>
          <p:cNvSpPr/>
          <p:nvPr/>
        </p:nvSpPr>
        <p:spPr>
          <a:xfrm>
            <a:off x="7827425" y="5708270"/>
            <a:ext cx="3191851" cy="71389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2" name="TextBox 51">
            <a:extLst>
              <a:ext uri="{FF2B5EF4-FFF2-40B4-BE49-F238E27FC236}">
                <a16:creationId xmlns:a16="http://schemas.microsoft.com/office/drawing/2014/main" id="{CBD4F819-B9F8-41CB-8A51-2FF353D1D8E6}"/>
              </a:ext>
            </a:extLst>
          </p:cNvPr>
          <p:cNvSpPr txBox="1"/>
          <p:nvPr/>
        </p:nvSpPr>
        <p:spPr>
          <a:xfrm>
            <a:off x="8496755" y="5857806"/>
            <a:ext cx="2522521" cy="369332"/>
          </a:xfrm>
          <a:prstGeom prst="rect">
            <a:avLst/>
          </a:prstGeom>
          <a:noFill/>
        </p:spPr>
        <p:txBody>
          <a:bodyPr wrap="square" lIns="0" tIns="0" rIns="0" bIns="0" rtlCol="0">
            <a:spAutoFit/>
          </a:bodyPr>
          <a:lstStyle/>
          <a:p>
            <a:pPr algn="l"/>
            <a:r>
              <a:rPr lang="en-US" sz="1200" dirty="0"/>
              <a:t>Read more on different types of branching strategies </a:t>
            </a:r>
            <a:r>
              <a:rPr lang="en-US" sz="1200" dirty="0">
                <a:hlinkClick r:id="rId7"/>
              </a:rPr>
              <a:t>here</a:t>
            </a:r>
            <a:r>
              <a:rPr lang="en-US" sz="1200" dirty="0"/>
              <a:t>. </a:t>
            </a:r>
            <a:endParaRPr lang="en-AU" sz="1200" dirty="0" err="1"/>
          </a:p>
        </p:txBody>
      </p:sp>
      <p:pic>
        <p:nvPicPr>
          <p:cNvPr id="53" name="Picture 52" descr="A drawing of a cartoon character&#10;&#10;Description automatically generated">
            <a:extLst>
              <a:ext uri="{FF2B5EF4-FFF2-40B4-BE49-F238E27FC236}">
                <a16:creationId xmlns:a16="http://schemas.microsoft.com/office/drawing/2014/main" id="{DA016B11-0C11-4591-9BD7-997726DDF071}"/>
              </a:ext>
            </a:extLst>
          </p:cNvPr>
          <p:cNvPicPr>
            <a:picLocks noChangeAspect="1"/>
          </p:cNvPicPr>
          <p:nvPr/>
        </p:nvPicPr>
        <p:blipFill>
          <a:blip r:embed="rId8"/>
          <a:stretch>
            <a:fillRect/>
          </a:stretch>
        </p:blipFill>
        <p:spPr>
          <a:xfrm>
            <a:off x="7977472" y="5867138"/>
            <a:ext cx="360000" cy="360000"/>
          </a:xfrm>
          <a:prstGeom prst="rect">
            <a:avLst/>
          </a:prstGeom>
        </p:spPr>
      </p:pic>
      <p:sp>
        <p:nvSpPr>
          <p:cNvPr id="54" name="Rectangle: Rounded Corners 53">
            <a:extLst>
              <a:ext uri="{FF2B5EF4-FFF2-40B4-BE49-F238E27FC236}">
                <a16:creationId xmlns:a16="http://schemas.microsoft.com/office/drawing/2014/main" id="{11405E74-2ED1-4666-86CD-406F34071B1D}"/>
              </a:ext>
            </a:extLst>
          </p:cNvPr>
          <p:cNvSpPr/>
          <p:nvPr/>
        </p:nvSpPr>
        <p:spPr>
          <a:xfrm>
            <a:off x="1822501" y="5267932"/>
            <a:ext cx="3496900" cy="117337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5" name="TextBox 54">
            <a:extLst>
              <a:ext uri="{FF2B5EF4-FFF2-40B4-BE49-F238E27FC236}">
                <a16:creationId xmlns:a16="http://schemas.microsoft.com/office/drawing/2014/main" id="{20CDF371-E252-4658-B581-724EB8979FC5}"/>
              </a:ext>
            </a:extLst>
          </p:cNvPr>
          <p:cNvSpPr txBox="1"/>
          <p:nvPr/>
        </p:nvSpPr>
        <p:spPr>
          <a:xfrm>
            <a:off x="2491831" y="5417469"/>
            <a:ext cx="2522521" cy="923330"/>
          </a:xfrm>
          <a:prstGeom prst="rect">
            <a:avLst/>
          </a:prstGeom>
          <a:noFill/>
        </p:spPr>
        <p:txBody>
          <a:bodyPr wrap="square" lIns="0" tIns="0" rIns="0" bIns="0" rtlCol="0">
            <a:spAutoFit/>
          </a:bodyPr>
          <a:lstStyle/>
          <a:p>
            <a:pPr algn="l"/>
            <a:r>
              <a:rPr lang="en-US" sz="1200" dirty="0"/>
              <a:t>After you’ve selected what branching strategy your team should use, you’ll need to implement branch policies to ensure that the team sticks to that strategy. </a:t>
            </a:r>
            <a:endParaRPr lang="en-AU" sz="1200" dirty="0" err="1"/>
          </a:p>
        </p:txBody>
      </p:sp>
      <p:pic>
        <p:nvPicPr>
          <p:cNvPr id="56" name="Picture 55" descr="A drawing of a cartoon character&#10;&#10;Description automatically generated">
            <a:extLst>
              <a:ext uri="{FF2B5EF4-FFF2-40B4-BE49-F238E27FC236}">
                <a16:creationId xmlns:a16="http://schemas.microsoft.com/office/drawing/2014/main" id="{DAC20196-9CC4-4EE7-B18C-15CD8FE89682}"/>
              </a:ext>
            </a:extLst>
          </p:cNvPr>
          <p:cNvPicPr>
            <a:picLocks noChangeAspect="1"/>
          </p:cNvPicPr>
          <p:nvPr/>
        </p:nvPicPr>
        <p:blipFill>
          <a:blip r:embed="rId8"/>
          <a:stretch>
            <a:fillRect/>
          </a:stretch>
        </p:blipFill>
        <p:spPr>
          <a:xfrm>
            <a:off x="1972548" y="5426801"/>
            <a:ext cx="360000" cy="360000"/>
          </a:xfrm>
          <a:prstGeom prst="rect">
            <a:avLst/>
          </a:prstGeom>
        </p:spPr>
      </p:pic>
      <p:sp>
        <p:nvSpPr>
          <p:cNvPr id="57" name="Rectangle: Rounded Corners 56">
            <a:extLst>
              <a:ext uri="{FF2B5EF4-FFF2-40B4-BE49-F238E27FC236}">
                <a16:creationId xmlns:a16="http://schemas.microsoft.com/office/drawing/2014/main" id="{4BFD26E1-DC2E-4EC9-A2DF-37E92FAE3076}"/>
              </a:ext>
            </a:extLst>
          </p:cNvPr>
          <p:cNvSpPr/>
          <p:nvPr/>
        </p:nvSpPr>
        <p:spPr>
          <a:xfrm>
            <a:off x="8232519" y="1374927"/>
            <a:ext cx="2679890" cy="7960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58" name="Picture 57" descr="A picture containing drawing&#10;&#10;Description automatically generated">
            <a:extLst>
              <a:ext uri="{FF2B5EF4-FFF2-40B4-BE49-F238E27FC236}">
                <a16:creationId xmlns:a16="http://schemas.microsoft.com/office/drawing/2014/main" id="{596EAF33-6E7F-48EA-8736-4D4FE706A203}"/>
              </a:ext>
            </a:extLst>
          </p:cNvPr>
          <p:cNvPicPr>
            <a:picLocks noChangeAspect="1"/>
          </p:cNvPicPr>
          <p:nvPr/>
        </p:nvPicPr>
        <p:blipFill>
          <a:blip r:embed="rId9"/>
          <a:stretch>
            <a:fillRect/>
          </a:stretch>
        </p:blipFill>
        <p:spPr>
          <a:xfrm>
            <a:off x="8363997" y="1538440"/>
            <a:ext cx="360000" cy="360000"/>
          </a:xfrm>
          <a:prstGeom prst="rect">
            <a:avLst/>
          </a:prstGeom>
        </p:spPr>
      </p:pic>
      <p:sp>
        <p:nvSpPr>
          <p:cNvPr id="59" name="TextBox 58">
            <a:extLst>
              <a:ext uri="{FF2B5EF4-FFF2-40B4-BE49-F238E27FC236}">
                <a16:creationId xmlns:a16="http://schemas.microsoft.com/office/drawing/2014/main" id="{6CB1D163-4DE4-4714-A75A-DB524218CE12}"/>
              </a:ext>
            </a:extLst>
          </p:cNvPr>
          <p:cNvSpPr txBox="1"/>
          <p:nvPr/>
        </p:nvSpPr>
        <p:spPr>
          <a:xfrm>
            <a:off x="8901849" y="1524463"/>
            <a:ext cx="1951979" cy="369332"/>
          </a:xfrm>
          <a:prstGeom prst="rect">
            <a:avLst/>
          </a:prstGeom>
          <a:noFill/>
        </p:spPr>
        <p:txBody>
          <a:bodyPr wrap="square" lIns="0" tIns="0" rIns="0" bIns="0" rtlCol="0">
            <a:spAutoFit/>
          </a:bodyPr>
          <a:lstStyle/>
          <a:p>
            <a:pPr algn="l"/>
            <a:r>
              <a:rPr lang="en-US" sz="1200" dirty="0"/>
              <a:t>Has anyone tried any other branching strategies? </a:t>
            </a:r>
            <a:endParaRPr lang="en-AU" sz="1200" dirty="0" err="1"/>
          </a:p>
        </p:txBody>
      </p:sp>
    </p:spTree>
    <p:extLst>
      <p:ext uri="{BB962C8B-B14F-4D97-AF65-F5344CB8AC3E}">
        <p14:creationId xmlns:p14="http://schemas.microsoft.com/office/powerpoint/2010/main" val="104409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4" grpId="0" animBg="1"/>
      <p:bldP spid="55" grpId="0"/>
      <p:bldP spid="57"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Branching Strategy</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19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41" name="TextBox 40">
            <a:extLst>
              <a:ext uri="{FF2B5EF4-FFF2-40B4-BE49-F238E27FC236}">
                <a16:creationId xmlns:a16="http://schemas.microsoft.com/office/drawing/2014/main" id="{FEADBC4D-C093-4783-8FAC-BD58524F61EA}"/>
              </a:ext>
            </a:extLst>
          </p:cNvPr>
          <p:cNvSpPr txBox="1"/>
          <p:nvPr/>
        </p:nvSpPr>
        <p:spPr>
          <a:xfrm>
            <a:off x="1227902" y="1404912"/>
            <a:ext cx="9520780" cy="553998"/>
          </a:xfrm>
          <a:prstGeom prst="rect">
            <a:avLst/>
          </a:prstGeom>
          <a:noFill/>
        </p:spPr>
        <p:txBody>
          <a:bodyPr wrap="square" lIns="0" tIns="0" rIns="0" bIns="0" rtlCol="0">
            <a:spAutoFit/>
          </a:bodyPr>
          <a:lstStyle/>
          <a:p>
            <a:r>
              <a:rPr lang="en-US" sz="1800" dirty="0"/>
              <a:t>Let’s now create our own master branches for the exercises later by using the branch name: “master-&lt;your initials&gt;”.</a:t>
            </a:r>
            <a:endParaRPr lang="en-AU" sz="1800" dirty="0" err="1"/>
          </a:p>
        </p:txBody>
      </p:sp>
      <p:pic>
        <p:nvPicPr>
          <p:cNvPr id="4" name="Picture 3">
            <a:extLst>
              <a:ext uri="{FF2B5EF4-FFF2-40B4-BE49-F238E27FC236}">
                <a16:creationId xmlns:a16="http://schemas.microsoft.com/office/drawing/2014/main" id="{958BC76C-E878-4D11-9A31-19463D6AC99A}"/>
              </a:ext>
            </a:extLst>
          </p:cNvPr>
          <p:cNvPicPr>
            <a:picLocks noChangeAspect="1"/>
          </p:cNvPicPr>
          <p:nvPr/>
        </p:nvPicPr>
        <p:blipFill>
          <a:blip r:embed="rId6"/>
          <a:stretch>
            <a:fillRect/>
          </a:stretch>
        </p:blipFill>
        <p:spPr>
          <a:xfrm>
            <a:off x="857988" y="2352804"/>
            <a:ext cx="6864724" cy="3484764"/>
          </a:xfrm>
          <a:prstGeom prst="rect">
            <a:avLst/>
          </a:prstGeom>
        </p:spPr>
      </p:pic>
      <p:sp>
        <p:nvSpPr>
          <p:cNvPr id="45" name="Rectangle 44">
            <a:extLst>
              <a:ext uri="{FF2B5EF4-FFF2-40B4-BE49-F238E27FC236}">
                <a16:creationId xmlns:a16="http://schemas.microsoft.com/office/drawing/2014/main" id="{4FAD4EAF-0B9D-4626-8034-7C0E0B9D1760}"/>
              </a:ext>
            </a:extLst>
          </p:cNvPr>
          <p:cNvSpPr/>
          <p:nvPr/>
        </p:nvSpPr>
        <p:spPr>
          <a:xfrm>
            <a:off x="766130" y="4424412"/>
            <a:ext cx="1776102" cy="276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9" name="Rectangle 48">
            <a:extLst>
              <a:ext uri="{FF2B5EF4-FFF2-40B4-BE49-F238E27FC236}">
                <a16:creationId xmlns:a16="http://schemas.microsoft.com/office/drawing/2014/main" id="{9BB72BA1-0689-409F-A40C-63A77DF0E4CE}"/>
              </a:ext>
            </a:extLst>
          </p:cNvPr>
          <p:cNvSpPr/>
          <p:nvPr/>
        </p:nvSpPr>
        <p:spPr>
          <a:xfrm>
            <a:off x="6926519" y="2443212"/>
            <a:ext cx="796193" cy="276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Rectangle 49">
            <a:extLst>
              <a:ext uri="{FF2B5EF4-FFF2-40B4-BE49-F238E27FC236}">
                <a16:creationId xmlns:a16="http://schemas.microsoft.com/office/drawing/2014/main" id="{7D5BD3F8-A493-4FFE-BE43-4B3DCDDA3D9E}"/>
              </a:ext>
            </a:extLst>
          </p:cNvPr>
          <p:cNvSpPr/>
          <p:nvPr/>
        </p:nvSpPr>
        <p:spPr>
          <a:xfrm>
            <a:off x="2883436" y="3938757"/>
            <a:ext cx="2912985" cy="276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60" name="Rectangle 59">
            <a:extLst>
              <a:ext uri="{FF2B5EF4-FFF2-40B4-BE49-F238E27FC236}">
                <a16:creationId xmlns:a16="http://schemas.microsoft.com/office/drawing/2014/main" id="{39D478B3-9EC5-4DDE-AEBD-1A9FAF77C7C3}"/>
              </a:ext>
            </a:extLst>
          </p:cNvPr>
          <p:cNvSpPr/>
          <p:nvPr/>
        </p:nvSpPr>
        <p:spPr>
          <a:xfrm>
            <a:off x="5294942" y="5274498"/>
            <a:ext cx="501479" cy="276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61" name="Oval 60">
            <a:extLst>
              <a:ext uri="{FF2B5EF4-FFF2-40B4-BE49-F238E27FC236}">
                <a16:creationId xmlns:a16="http://schemas.microsoft.com/office/drawing/2014/main" id="{8FC2CCA6-2660-46F9-A533-E20E5F9E5E66}"/>
              </a:ext>
            </a:extLst>
          </p:cNvPr>
          <p:cNvSpPr/>
          <p:nvPr/>
        </p:nvSpPr>
        <p:spPr>
          <a:xfrm>
            <a:off x="244074" y="4341410"/>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endParaRPr lang="en-AU" sz="1200" dirty="0"/>
          </a:p>
        </p:txBody>
      </p:sp>
      <p:sp>
        <p:nvSpPr>
          <p:cNvPr id="62" name="Oval 61">
            <a:extLst>
              <a:ext uri="{FF2B5EF4-FFF2-40B4-BE49-F238E27FC236}">
                <a16:creationId xmlns:a16="http://schemas.microsoft.com/office/drawing/2014/main" id="{83DB1A04-92FD-4D66-9FA7-3C38A7A537F4}"/>
              </a:ext>
            </a:extLst>
          </p:cNvPr>
          <p:cNvSpPr/>
          <p:nvPr/>
        </p:nvSpPr>
        <p:spPr>
          <a:xfrm>
            <a:off x="6439562" y="2386727"/>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endParaRPr lang="en-AU" sz="1200" dirty="0"/>
          </a:p>
        </p:txBody>
      </p:sp>
      <p:sp>
        <p:nvSpPr>
          <p:cNvPr id="63" name="Oval 62">
            <a:extLst>
              <a:ext uri="{FF2B5EF4-FFF2-40B4-BE49-F238E27FC236}">
                <a16:creationId xmlns:a16="http://schemas.microsoft.com/office/drawing/2014/main" id="{33403559-EF0B-4130-9359-1ADBE15F445F}"/>
              </a:ext>
            </a:extLst>
          </p:cNvPr>
          <p:cNvSpPr/>
          <p:nvPr/>
        </p:nvSpPr>
        <p:spPr>
          <a:xfrm>
            <a:off x="2396479" y="3881369"/>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endParaRPr lang="en-AU" sz="1200" dirty="0"/>
          </a:p>
        </p:txBody>
      </p:sp>
      <p:sp>
        <p:nvSpPr>
          <p:cNvPr id="64" name="Oval 63">
            <a:extLst>
              <a:ext uri="{FF2B5EF4-FFF2-40B4-BE49-F238E27FC236}">
                <a16:creationId xmlns:a16="http://schemas.microsoft.com/office/drawing/2014/main" id="{ADB1BEAA-6184-4946-A6B9-C15F629A901C}"/>
              </a:ext>
            </a:extLst>
          </p:cNvPr>
          <p:cNvSpPr/>
          <p:nvPr/>
        </p:nvSpPr>
        <p:spPr>
          <a:xfrm>
            <a:off x="4889013" y="5191496"/>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AU" sz="1200" dirty="0"/>
          </a:p>
        </p:txBody>
      </p:sp>
      <p:sp>
        <p:nvSpPr>
          <p:cNvPr id="19" name="Rectangle: Rounded Corners 18">
            <a:extLst>
              <a:ext uri="{FF2B5EF4-FFF2-40B4-BE49-F238E27FC236}">
                <a16:creationId xmlns:a16="http://schemas.microsoft.com/office/drawing/2014/main" id="{356F817E-6353-4D96-86C5-DEE82130662D}"/>
              </a:ext>
            </a:extLst>
          </p:cNvPr>
          <p:cNvSpPr/>
          <p:nvPr/>
        </p:nvSpPr>
        <p:spPr>
          <a:xfrm>
            <a:off x="7988659" y="3279463"/>
            <a:ext cx="4081550" cy="13323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0" name="TextBox 19">
            <a:extLst>
              <a:ext uri="{FF2B5EF4-FFF2-40B4-BE49-F238E27FC236}">
                <a16:creationId xmlns:a16="http://schemas.microsoft.com/office/drawing/2014/main" id="{9A2A68E9-CA74-4987-B08D-DB182B99CBE9}"/>
              </a:ext>
            </a:extLst>
          </p:cNvPr>
          <p:cNvSpPr txBox="1"/>
          <p:nvPr/>
        </p:nvSpPr>
        <p:spPr>
          <a:xfrm>
            <a:off x="9183705" y="3429000"/>
            <a:ext cx="2522521" cy="1107996"/>
          </a:xfrm>
          <a:prstGeom prst="rect">
            <a:avLst/>
          </a:prstGeom>
          <a:noFill/>
        </p:spPr>
        <p:txBody>
          <a:bodyPr wrap="square" lIns="0" tIns="0" rIns="0" bIns="0" rtlCol="0">
            <a:spAutoFit/>
          </a:bodyPr>
          <a:lstStyle/>
          <a:p>
            <a:pPr algn="l"/>
            <a:r>
              <a:rPr lang="en-US" sz="1200" dirty="0"/>
              <a:t>We are only creating multiple master branches for this exercise to avoid merge conflicts as we will be changing same lines of code and merging it to master. In practice, this should not be done! </a:t>
            </a:r>
            <a:endParaRPr lang="en-AU" sz="1200" dirty="0" err="1"/>
          </a:p>
        </p:txBody>
      </p:sp>
      <p:pic>
        <p:nvPicPr>
          <p:cNvPr id="7" name="Picture 6" descr="A close up of a sign&#10;&#10;Description automatically generated">
            <a:extLst>
              <a:ext uri="{FF2B5EF4-FFF2-40B4-BE49-F238E27FC236}">
                <a16:creationId xmlns:a16="http://schemas.microsoft.com/office/drawing/2014/main" id="{911D02D2-54E6-4761-B6F1-03A576E815A3}"/>
              </a:ext>
            </a:extLst>
          </p:cNvPr>
          <p:cNvPicPr>
            <a:picLocks noChangeAspect="1"/>
          </p:cNvPicPr>
          <p:nvPr/>
        </p:nvPicPr>
        <p:blipFill>
          <a:blip r:embed="rId7"/>
          <a:stretch>
            <a:fillRect/>
          </a:stretch>
        </p:blipFill>
        <p:spPr>
          <a:xfrm>
            <a:off x="8189609" y="3464619"/>
            <a:ext cx="720000" cy="720000"/>
          </a:xfrm>
          <a:prstGeom prst="rect">
            <a:avLst/>
          </a:prstGeom>
        </p:spPr>
      </p:pic>
    </p:spTree>
    <p:extLst>
      <p:ext uri="{BB962C8B-B14F-4D97-AF65-F5344CB8AC3E}">
        <p14:creationId xmlns:p14="http://schemas.microsoft.com/office/powerpoint/2010/main" val="136942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Facilitator notes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a:t>
            </a:fld>
            <a:endParaRPr lang="en-AU" dirty="0"/>
          </a:p>
        </p:txBody>
      </p:sp>
      <p:pic>
        <p:nvPicPr>
          <p:cNvPr id="14" name="Picture 13" descr="A picture containing drawing&#10;&#10;Description automatically generated">
            <a:extLst>
              <a:ext uri="{FF2B5EF4-FFF2-40B4-BE49-F238E27FC236}">
                <a16:creationId xmlns:a16="http://schemas.microsoft.com/office/drawing/2014/main" id="{704E0DC8-E5A0-416C-8F1D-880253B855AB}"/>
              </a:ext>
            </a:extLst>
          </p:cNvPr>
          <p:cNvPicPr>
            <a:picLocks noChangeAspect="1"/>
          </p:cNvPicPr>
          <p:nvPr/>
        </p:nvPicPr>
        <p:blipFill>
          <a:blip r:embed="rId3"/>
          <a:stretch>
            <a:fillRect/>
          </a:stretch>
        </p:blipFill>
        <p:spPr>
          <a:xfrm>
            <a:off x="11706226" y="6272741"/>
            <a:ext cx="313329" cy="466486"/>
          </a:xfrm>
          <a:prstGeom prst="rect">
            <a:avLst/>
          </a:prstGeom>
        </p:spPr>
      </p:pic>
      <p:sp>
        <p:nvSpPr>
          <p:cNvPr id="15" name="TextBox 14">
            <a:extLst>
              <a:ext uri="{FF2B5EF4-FFF2-40B4-BE49-F238E27FC236}">
                <a16:creationId xmlns:a16="http://schemas.microsoft.com/office/drawing/2014/main" id="{F31F89C2-04AD-49C2-A427-1062BFD8FB6A}"/>
              </a:ext>
            </a:extLst>
          </p:cNvPr>
          <p:cNvSpPr txBox="1"/>
          <p:nvPr/>
        </p:nvSpPr>
        <p:spPr>
          <a:xfrm>
            <a:off x="1227902" y="1404912"/>
            <a:ext cx="8982897"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Create an Azure DevOps project (training) at the client’s tenant </a:t>
            </a:r>
          </a:p>
          <a:p>
            <a:pPr marL="285750" indent="-285750">
              <a:buFont typeface="Arial" panose="020B0604020202020204" pitchFamily="34" charset="0"/>
              <a:buChar char="•"/>
            </a:pPr>
            <a:r>
              <a:rPr lang="en-US" sz="1800" dirty="0"/>
              <a:t>Create a new Resource Group for training purposes </a:t>
            </a:r>
          </a:p>
          <a:p>
            <a:pPr marL="285750" indent="-285750">
              <a:buFont typeface="Arial" panose="020B0604020202020204" pitchFamily="34" charset="0"/>
              <a:buChar char="•"/>
            </a:pPr>
            <a:r>
              <a:rPr lang="en-US" sz="1800" dirty="0"/>
              <a:t>Add all training participants as contributors to </a:t>
            </a:r>
            <a:r>
              <a:rPr lang="en-US" sz="1800"/>
              <a:t>the training Resource </a:t>
            </a:r>
            <a:r>
              <a:rPr lang="en-US" sz="1800" dirty="0"/>
              <a:t>Group</a:t>
            </a:r>
          </a:p>
          <a:p>
            <a:pPr marL="285750" indent="-285750">
              <a:buFont typeface="Arial" panose="020B0604020202020204" pitchFamily="34" charset="0"/>
              <a:buChar char="•"/>
            </a:pPr>
            <a:r>
              <a:rPr lang="en-US" sz="1800" dirty="0"/>
              <a:t>Clone or zip the following repo and publish to Client’s Azure DevOps Training Repo: </a:t>
            </a:r>
            <a:r>
              <a:rPr lang="en-US" sz="1800" dirty="0">
                <a:hlinkClick r:id="rId4"/>
              </a:rPr>
              <a:t>https://github.com/dotnet-architecture/eShopOnWeb</a:t>
            </a:r>
            <a:endParaRPr lang="en-US" sz="1800" dirty="0"/>
          </a:p>
          <a:p>
            <a:pPr marL="285750" indent="-285750">
              <a:buFont typeface="Arial" panose="020B0604020202020204" pitchFamily="34" charset="0"/>
              <a:buChar char="•"/>
            </a:pPr>
            <a:r>
              <a:rPr lang="en-US" sz="1800" dirty="0"/>
              <a:t>Follow the slides and do one end-to-end test run before the training </a:t>
            </a:r>
          </a:p>
        </p:txBody>
      </p:sp>
    </p:spTree>
    <p:extLst>
      <p:ext uri="{BB962C8B-B14F-4D97-AF65-F5344CB8AC3E}">
        <p14:creationId xmlns:p14="http://schemas.microsoft.com/office/powerpoint/2010/main" val="2813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Repos – Branch Policies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0F7F1B4-89B1-4D9D-B405-4FA0DE441CA5}"/>
              </a:ext>
            </a:extLst>
          </p:cNvPr>
          <p:cNvPicPr>
            <a:picLocks noChangeAspect="1"/>
          </p:cNvPicPr>
          <p:nvPr/>
        </p:nvPicPr>
        <p:blipFill>
          <a:blip r:embed="rId6"/>
          <a:stretch>
            <a:fillRect/>
          </a:stretch>
        </p:blipFill>
        <p:spPr>
          <a:xfrm>
            <a:off x="1792163" y="1968568"/>
            <a:ext cx="8595854" cy="3723338"/>
          </a:xfrm>
          <a:prstGeom prst="rect">
            <a:avLst/>
          </a:prstGeom>
        </p:spPr>
      </p:pic>
      <p:sp>
        <p:nvSpPr>
          <p:cNvPr id="10" name="Speech Bubble: Rectangle with Corners Rounded 9">
            <a:extLst>
              <a:ext uri="{FF2B5EF4-FFF2-40B4-BE49-F238E27FC236}">
                <a16:creationId xmlns:a16="http://schemas.microsoft.com/office/drawing/2014/main" id="{D072C456-AB8E-4C5F-9DC8-09D02D7BBF9B}"/>
              </a:ext>
            </a:extLst>
          </p:cNvPr>
          <p:cNvSpPr/>
          <p:nvPr/>
        </p:nvSpPr>
        <p:spPr>
          <a:xfrm>
            <a:off x="5068400" y="4134438"/>
            <a:ext cx="2545370" cy="1133841"/>
          </a:xfrm>
          <a:prstGeom prst="wedgeRoundRectCallout">
            <a:avLst>
              <a:gd name="adj1" fmla="val 144050"/>
              <a:gd name="adj2" fmla="val -12959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Find the branch you have just created and select the ellipse “…” and select “Branch policies”</a:t>
            </a:r>
            <a:endParaRPr lang="en-AU" sz="1400" dirty="0"/>
          </a:p>
        </p:txBody>
      </p:sp>
      <p:sp>
        <p:nvSpPr>
          <p:cNvPr id="11" name="Rectangle 10">
            <a:extLst>
              <a:ext uri="{FF2B5EF4-FFF2-40B4-BE49-F238E27FC236}">
                <a16:creationId xmlns:a16="http://schemas.microsoft.com/office/drawing/2014/main" id="{084752FB-F13C-4F16-84C8-1FE4FF536CA5}"/>
              </a:ext>
            </a:extLst>
          </p:cNvPr>
          <p:cNvSpPr/>
          <p:nvPr/>
        </p:nvSpPr>
        <p:spPr>
          <a:xfrm>
            <a:off x="8949906" y="5208495"/>
            <a:ext cx="1438112" cy="22517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2111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DBEF7-2F3F-4B15-9B35-AD7655568AF9}"/>
              </a:ext>
            </a:extLst>
          </p:cNvPr>
          <p:cNvPicPr>
            <a:picLocks noChangeAspect="1"/>
          </p:cNvPicPr>
          <p:nvPr/>
        </p:nvPicPr>
        <p:blipFill>
          <a:blip r:embed="rId3"/>
          <a:stretch>
            <a:fillRect/>
          </a:stretch>
        </p:blipFill>
        <p:spPr>
          <a:xfrm>
            <a:off x="4042635" y="1470847"/>
            <a:ext cx="4094910" cy="4801894"/>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Repos – Branch Policies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21</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8" name="Speech Bubble: Rectangle with Corners Rounded 7">
            <a:extLst>
              <a:ext uri="{FF2B5EF4-FFF2-40B4-BE49-F238E27FC236}">
                <a16:creationId xmlns:a16="http://schemas.microsoft.com/office/drawing/2014/main" id="{4F6895B2-413E-4E5B-8A18-8E24D7939473}"/>
              </a:ext>
            </a:extLst>
          </p:cNvPr>
          <p:cNvSpPr/>
          <p:nvPr/>
        </p:nvSpPr>
        <p:spPr>
          <a:xfrm>
            <a:off x="8344476" y="3088431"/>
            <a:ext cx="2545370" cy="1133841"/>
          </a:xfrm>
          <a:prstGeom prst="wedgeRoundRectCallout">
            <a:avLst>
              <a:gd name="adj1" fmla="val -117632"/>
              <a:gd name="adj2" fmla="val -307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Set the number of reviewers to “1”. This will also enforce the use of pull requests when updating the branch</a:t>
            </a:r>
            <a:endParaRPr lang="en-AU" sz="1400" dirty="0"/>
          </a:p>
        </p:txBody>
      </p:sp>
      <p:sp>
        <p:nvSpPr>
          <p:cNvPr id="11" name="Speech Bubble: Rectangle with Corners Rounded 10">
            <a:extLst>
              <a:ext uri="{FF2B5EF4-FFF2-40B4-BE49-F238E27FC236}">
                <a16:creationId xmlns:a16="http://schemas.microsoft.com/office/drawing/2014/main" id="{1C879881-0CAB-45B1-AB79-08C5EF81BE95}"/>
              </a:ext>
            </a:extLst>
          </p:cNvPr>
          <p:cNvSpPr/>
          <p:nvPr/>
        </p:nvSpPr>
        <p:spPr>
          <a:xfrm>
            <a:off x="8344476" y="5372143"/>
            <a:ext cx="2545370" cy="1133841"/>
          </a:xfrm>
          <a:prstGeom prst="wedgeRoundRectCallout">
            <a:avLst>
              <a:gd name="adj1" fmla="val -108123"/>
              <a:gd name="adj2" fmla="val -1811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We’ll update Build validation later. For now just take note of it. </a:t>
            </a:r>
            <a:endParaRPr lang="en-AU" sz="1400" dirty="0"/>
          </a:p>
        </p:txBody>
      </p:sp>
      <p:sp>
        <p:nvSpPr>
          <p:cNvPr id="12" name="Speech Bubble: Rectangle with Corners Rounded 11">
            <a:extLst>
              <a:ext uri="{FF2B5EF4-FFF2-40B4-BE49-F238E27FC236}">
                <a16:creationId xmlns:a16="http://schemas.microsoft.com/office/drawing/2014/main" id="{4E6CFE0A-E73B-4F72-A22A-9B01FBFD856F}"/>
              </a:ext>
            </a:extLst>
          </p:cNvPr>
          <p:cNvSpPr/>
          <p:nvPr/>
        </p:nvSpPr>
        <p:spPr>
          <a:xfrm>
            <a:off x="1145818" y="3429000"/>
            <a:ext cx="2545370" cy="1133841"/>
          </a:xfrm>
          <a:prstGeom prst="wedgeRoundRectCallout">
            <a:avLst>
              <a:gd name="adj1" fmla="val 68328"/>
              <a:gd name="adj2" fmla="val -16833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When your changes are done, remember to save it</a:t>
            </a:r>
            <a:endParaRPr lang="en-AU" sz="1400" dirty="0"/>
          </a:p>
        </p:txBody>
      </p:sp>
    </p:spTree>
    <p:extLst>
      <p:ext uri="{BB962C8B-B14F-4D97-AF65-F5344CB8AC3E}">
        <p14:creationId xmlns:p14="http://schemas.microsoft.com/office/powerpoint/2010/main" val="1653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Repos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0" name="TextBox 9">
            <a:extLst>
              <a:ext uri="{FF2B5EF4-FFF2-40B4-BE49-F238E27FC236}">
                <a16:creationId xmlns:a16="http://schemas.microsoft.com/office/drawing/2014/main" id="{4742B0EE-E29A-4C88-8367-51C37B376CDA}"/>
              </a:ext>
            </a:extLst>
          </p:cNvPr>
          <p:cNvSpPr txBox="1"/>
          <p:nvPr/>
        </p:nvSpPr>
        <p:spPr>
          <a:xfrm>
            <a:off x="1227902" y="1404912"/>
            <a:ext cx="9520780" cy="276999"/>
          </a:xfrm>
          <a:prstGeom prst="rect">
            <a:avLst/>
          </a:prstGeom>
          <a:noFill/>
        </p:spPr>
        <p:txBody>
          <a:bodyPr wrap="square" lIns="0" tIns="0" rIns="0" bIns="0" rtlCol="0">
            <a:spAutoFit/>
          </a:bodyPr>
          <a:lstStyle/>
          <a:p>
            <a:r>
              <a:rPr lang="en-US" sz="1800" dirty="0"/>
              <a:t>Can everyone please pull their master-&lt;your initial&gt; branch to your local repository now? </a:t>
            </a:r>
          </a:p>
        </p:txBody>
      </p:sp>
      <p:grpSp>
        <p:nvGrpSpPr>
          <p:cNvPr id="13" name="Group 12">
            <a:extLst>
              <a:ext uri="{FF2B5EF4-FFF2-40B4-BE49-F238E27FC236}">
                <a16:creationId xmlns:a16="http://schemas.microsoft.com/office/drawing/2014/main" id="{191A6B88-F00F-4BCD-A28A-E5D6EAE9957C}"/>
              </a:ext>
            </a:extLst>
          </p:cNvPr>
          <p:cNvGrpSpPr/>
          <p:nvPr/>
        </p:nvGrpSpPr>
        <p:grpSpPr>
          <a:xfrm>
            <a:off x="1885126" y="2180688"/>
            <a:ext cx="6202363" cy="939126"/>
            <a:chOff x="5638800" y="1410054"/>
            <a:chExt cx="6202363" cy="807005"/>
          </a:xfrm>
        </p:grpSpPr>
        <p:grpSp>
          <p:nvGrpSpPr>
            <p:cNvPr id="14" name="Group 13">
              <a:extLst>
                <a:ext uri="{FF2B5EF4-FFF2-40B4-BE49-F238E27FC236}">
                  <a16:creationId xmlns:a16="http://schemas.microsoft.com/office/drawing/2014/main" id="{29D9EB3B-B095-495E-851D-678D53979D6C}"/>
                </a:ext>
              </a:extLst>
            </p:cNvPr>
            <p:cNvGrpSpPr/>
            <p:nvPr/>
          </p:nvGrpSpPr>
          <p:grpSpPr>
            <a:xfrm>
              <a:off x="5638800" y="1410054"/>
              <a:ext cx="6202363" cy="807005"/>
              <a:chOff x="5638800" y="1410054"/>
              <a:chExt cx="6202363" cy="807005"/>
            </a:xfrm>
          </p:grpSpPr>
          <p:sp>
            <p:nvSpPr>
              <p:cNvPr id="16" name="Rectangle 15">
                <a:extLst>
                  <a:ext uri="{FF2B5EF4-FFF2-40B4-BE49-F238E27FC236}">
                    <a16:creationId xmlns:a16="http://schemas.microsoft.com/office/drawing/2014/main" id="{46D7C3ED-7851-4A9F-A094-F0D3F7ADEE12}"/>
                  </a:ext>
                </a:extLst>
              </p:cNvPr>
              <p:cNvSpPr/>
              <p:nvPr/>
            </p:nvSpPr>
            <p:spPr>
              <a:xfrm>
                <a:off x="5638800" y="1410054"/>
                <a:ext cx="6202363" cy="8070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7" name="Rectangle 16">
                <a:extLst>
                  <a:ext uri="{FF2B5EF4-FFF2-40B4-BE49-F238E27FC236}">
                    <a16:creationId xmlns:a16="http://schemas.microsoft.com/office/drawing/2014/main" id="{1F13B4E7-313D-42A8-9D39-97B30DC75FFF}"/>
                  </a:ext>
                </a:extLst>
              </p:cNvPr>
              <p:cNvSpPr/>
              <p:nvPr/>
            </p:nvSpPr>
            <p:spPr>
              <a:xfrm>
                <a:off x="5638800" y="1410054"/>
                <a:ext cx="620236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sp>
          <p:nvSpPr>
            <p:cNvPr id="15" name="TextBox 14">
              <a:extLst>
                <a:ext uri="{FF2B5EF4-FFF2-40B4-BE49-F238E27FC236}">
                  <a16:creationId xmlns:a16="http://schemas.microsoft.com/office/drawing/2014/main" id="{914724C9-9494-4E72-9967-B83E4555959D}"/>
                </a:ext>
              </a:extLst>
            </p:cNvPr>
            <p:cNvSpPr txBox="1"/>
            <p:nvPr/>
          </p:nvSpPr>
          <p:spPr>
            <a:xfrm>
              <a:off x="5736402" y="1442255"/>
              <a:ext cx="1692194" cy="276999"/>
            </a:xfrm>
            <a:prstGeom prst="rect">
              <a:avLst/>
            </a:prstGeom>
            <a:noFill/>
          </p:spPr>
          <p:txBody>
            <a:bodyPr wrap="square" lIns="0" tIns="0" rIns="0" bIns="0" rtlCol="0">
              <a:spAutoFit/>
            </a:bodyPr>
            <a:lstStyle/>
            <a:p>
              <a:pPr algn="l"/>
              <a:r>
                <a:rPr lang="en-US" sz="1800" dirty="0"/>
                <a:t>terminal</a:t>
              </a:r>
              <a:endParaRPr lang="en-AU" sz="1800" dirty="0" err="1"/>
            </a:p>
          </p:txBody>
        </p:sp>
      </p:grpSp>
      <p:pic>
        <p:nvPicPr>
          <p:cNvPr id="19" name="Picture 18" descr="A close up of a logo&#10;&#10;Description automatically generated">
            <a:extLst>
              <a:ext uri="{FF2B5EF4-FFF2-40B4-BE49-F238E27FC236}">
                <a16:creationId xmlns:a16="http://schemas.microsoft.com/office/drawing/2014/main" id="{E6E1538D-5F82-42E0-94CD-22C3733E24E4}"/>
              </a:ext>
            </a:extLst>
          </p:cNvPr>
          <p:cNvPicPr>
            <a:picLocks noChangeAspect="1"/>
          </p:cNvPicPr>
          <p:nvPr/>
        </p:nvPicPr>
        <p:blipFill>
          <a:blip r:embed="rId6"/>
          <a:stretch>
            <a:fillRect/>
          </a:stretch>
        </p:blipFill>
        <p:spPr>
          <a:xfrm>
            <a:off x="1122628" y="2180688"/>
            <a:ext cx="540000" cy="540000"/>
          </a:xfrm>
          <a:prstGeom prst="rect">
            <a:avLst/>
          </a:prstGeom>
        </p:spPr>
      </p:pic>
      <p:sp>
        <p:nvSpPr>
          <p:cNvPr id="20" name="TextBox 19">
            <a:extLst>
              <a:ext uri="{FF2B5EF4-FFF2-40B4-BE49-F238E27FC236}">
                <a16:creationId xmlns:a16="http://schemas.microsoft.com/office/drawing/2014/main" id="{C7407207-A759-4879-A7E7-B62580FA8659}"/>
              </a:ext>
            </a:extLst>
          </p:cNvPr>
          <p:cNvSpPr txBox="1"/>
          <p:nvPr/>
        </p:nvSpPr>
        <p:spPr>
          <a:xfrm>
            <a:off x="1938307" y="2655060"/>
            <a:ext cx="6096000" cy="276999"/>
          </a:xfrm>
          <a:prstGeom prst="rect">
            <a:avLst/>
          </a:prstGeom>
          <a:noFill/>
        </p:spPr>
        <p:txBody>
          <a:bodyPr wrap="square">
            <a:spAutoFit/>
          </a:bodyPr>
          <a:lstStyle/>
          <a:p>
            <a:r>
              <a:rPr lang="en-AU" sz="1200" dirty="0"/>
              <a:t>&gt; git </a:t>
            </a:r>
            <a:r>
              <a:rPr lang="en-US" sz="1200" dirty="0"/>
              <a:t>clone &lt;</a:t>
            </a:r>
            <a:r>
              <a:rPr lang="en-US" sz="1200" dirty="0" err="1"/>
              <a:t>url</a:t>
            </a:r>
            <a:r>
              <a:rPr lang="en-US" sz="1200" dirty="0"/>
              <a:t>&gt;</a:t>
            </a:r>
            <a:endParaRPr lang="en-AU" sz="1200" dirty="0"/>
          </a:p>
        </p:txBody>
      </p:sp>
    </p:spTree>
    <p:extLst>
      <p:ext uri="{BB962C8B-B14F-4D97-AF65-F5344CB8AC3E}">
        <p14:creationId xmlns:p14="http://schemas.microsoft.com/office/powerpoint/2010/main" val="219023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A5C6C52-AACA-44EE-9BFD-E2B0F9A3EDD2}"/>
              </a:ext>
            </a:extLst>
          </p:cNvPr>
          <p:cNvSpPr/>
          <p:nvPr/>
        </p:nvSpPr>
        <p:spPr>
          <a:xfrm>
            <a:off x="191190" y="1410560"/>
            <a:ext cx="6800159" cy="235267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417ADE56-4632-49CF-9896-EDF9EDD0D067}"/>
              </a:ext>
            </a:extLst>
          </p:cNvPr>
          <p:cNvSpPr/>
          <p:nvPr/>
        </p:nvSpPr>
        <p:spPr>
          <a:xfrm>
            <a:off x="8594667" y="1162597"/>
            <a:ext cx="3577848" cy="26006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Rectangle 44">
            <a:extLst>
              <a:ext uri="{FF2B5EF4-FFF2-40B4-BE49-F238E27FC236}">
                <a16:creationId xmlns:a16="http://schemas.microsoft.com/office/drawing/2014/main" id="{A9FB52EC-8F21-45FA-A1A9-9B59DE5C93F3}"/>
              </a:ext>
            </a:extLst>
          </p:cNvPr>
          <p:cNvSpPr/>
          <p:nvPr/>
        </p:nvSpPr>
        <p:spPr>
          <a:xfrm>
            <a:off x="5796212" y="1991441"/>
            <a:ext cx="277414" cy="474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41" name="Rectangle 40">
            <a:extLst>
              <a:ext uri="{FF2B5EF4-FFF2-40B4-BE49-F238E27FC236}">
                <a16:creationId xmlns:a16="http://schemas.microsoft.com/office/drawing/2014/main" id="{55A6D593-4F13-4D88-959E-61D5E1C171C9}"/>
              </a:ext>
            </a:extLst>
          </p:cNvPr>
          <p:cNvSpPr/>
          <p:nvPr/>
        </p:nvSpPr>
        <p:spPr>
          <a:xfrm>
            <a:off x="330547" y="3763235"/>
            <a:ext cx="11597992" cy="26414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3406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grpSp>
        <p:nvGrpSpPr>
          <p:cNvPr id="20" name="Group 19">
            <a:extLst>
              <a:ext uri="{FF2B5EF4-FFF2-40B4-BE49-F238E27FC236}">
                <a16:creationId xmlns:a16="http://schemas.microsoft.com/office/drawing/2014/main" id="{B6DC4FAE-C4B8-465B-AD8B-F847BE8AFCD6}"/>
              </a:ext>
            </a:extLst>
          </p:cNvPr>
          <p:cNvGrpSpPr/>
          <p:nvPr/>
        </p:nvGrpSpPr>
        <p:grpSpPr>
          <a:xfrm>
            <a:off x="2770398" y="2000268"/>
            <a:ext cx="2202170" cy="2202170"/>
            <a:chOff x="3075199" y="2392567"/>
            <a:chExt cx="2202170" cy="2202170"/>
          </a:xfrm>
        </p:grpSpPr>
        <p:pic>
          <p:nvPicPr>
            <p:cNvPr id="17" name="Picture 16" descr="A close up of a logo&#10;&#10;Description automatically generated">
              <a:extLst>
                <a:ext uri="{FF2B5EF4-FFF2-40B4-BE49-F238E27FC236}">
                  <a16:creationId xmlns:a16="http://schemas.microsoft.com/office/drawing/2014/main" id="{87B8BFEB-7B4F-4DD9-9BA2-D6AFDF027365}"/>
                </a:ext>
              </a:extLst>
            </p:cNvPr>
            <p:cNvPicPr>
              <a:picLocks noChangeAspect="1"/>
            </p:cNvPicPr>
            <p:nvPr/>
          </p:nvPicPr>
          <p:blipFill>
            <a:blip r:embed="rId6"/>
            <a:stretch>
              <a:fillRect/>
            </a:stretch>
          </p:blipFill>
          <p:spPr>
            <a:xfrm>
              <a:off x="3075199" y="2392567"/>
              <a:ext cx="2202170" cy="2202170"/>
            </a:xfrm>
            <a:prstGeom prst="rect">
              <a:avLst/>
            </a:prstGeom>
          </p:spPr>
        </p:pic>
        <p:sp>
          <p:nvSpPr>
            <p:cNvPr id="19" name="Rectangle 18">
              <a:extLst>
                <a:ext uri="{FF2B5EF4-FFF2-40B4-BE49-F238E27FC236}">
                  <a16:creationId xmlns:a16="http://schemas.microsoft.com/office/drawing/2014/main" id="{C67BB02A-A0E8-4746-A8D3-81B7E30FA474}"/>
                </a:ext>
              </a:extLst>
            </p:cNvPr>
            <p:cNvSpPr/>
            <p:nvPr/>
          </p:nvSpPr>
          <p:spPr>
            <a:xfrm>
              <a:off x="3478643" y="3493652"/>
              <a:ext cx="1395281" cy="45978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YAML</a:t>
              </a:r>
              <a:endParaRPr lang="en-AU" sz="2000" dirty="0">
                <a:solidFill>
                  <a:schemeClr val="tx1"/>
                </a:solidFill>
              </a:endParaRPr>
            </a:p>
          </p:txBody>
        </p:sp>
      </p:grpSp>
      <p:pic>
        <p:nvPicPr>
          <p:cNvPr id="22" name="Picture 21" descr="A close up of a logo&#10;&#10;Description automatically generated">
            <a:extLst>
              <a:ext uri="{FF2B5EF4-FFF2-40B4-BE49-F238E27FC236}">
                <a16:creationId xmlns:a16="http://schemas.microsoft.com/office/drawing/2014/main" id="{DF1F0077-FC33-497C-9CC4-CD004D0CE4FD}"/>
              </a:ext>
            </a:extLst>
          </p:cNvPr>
          <p:cNvPicPr>
            <a:picLocks noChangeAspect="1"/>
          </p:cNvPicPr>
          <p:nvPr/>
        </p:nvPicPr>
        <p:blipFill>
          <a:blip r:embed="rId7"/>
          <a:stretch>
            <a:fillRect/>
          </a:stretch>
        </p:blipFill>
        <p:spPr>
          <a:xfrm>
            <a:off x="7844424" y="2381353"/>
            <a:ext cx="1440000" cy="1440000"/>
          </a:xfrm>
          <a:prstGeom prst="rect">
            <a:avLst/>
          </a:prstGeom>
        </p:spPr>
      </p:pic>
      <p:sp>
        <p:nvSpPr>
          <p:cNvPr id="23" name="TextBox 22">
            <a:extLst>
              <a:ext uri="{FF2B5EF4-FFF2-40B4-BE49-F238E27FC236}">
                <a16:creationId xmlns:a16="http://schemas.microsoft.com/office/drawing/2014/main" id="{D34C4299-0191-4783-AE6E-89664EA9DBCA}"/>
              </a:ext>
            </a:extLst>
          </p:cNvPr>
          <p:cNvSpPr txBox="1"/>
          <p:nvPr/>
        </p:nvSpPr>
        <p:spPr>
          <a:xfrm>
            <a:off x="2095359" y="3925439"/>
            <a:ext cx="3552246" cy="1384995"/>
          </a:xfrm>
          <a:prstGeom prst="rect">
            <a:avLst/>
          </a:prstGeom>
          <a:noFill/>
        </p:spPr>
        <p:txBody>
          <a:bodyPr wrap="square" lIns="0" tIns="0" rIns="0" bIns="0" rtlCol="0">
            <a:spAutoFit/>
          </a:bodyPr>
          <a:lstStyle/>
          <a:p>
            <a:pPr algn="l"/>
            <a:r>
              <a:rPr lang="en-US" sz="1800" b="1" dirty="0"/>
              <a:t>Y</a:t>
            </a:r>
            <a:r>
              <a:rPr lang="en-US" sz="1800" dirty="0"/>
              <a:t>et </a:t>
            </a:r>
            <a:r>
              <a:rPr lang="en-US" sz="1800" b="1" dirty="0"/>
              <a:t>A</a:t>
            </a:r>
            <a:r>
              <a:rPr lang="en-US" sz="1800" dirty="0"/>
              <a:t>nother </a:t>
            </a:r>
            <a:r>
              <a:rPr lang="en-US" sz="1800" b="1" dirty="0"/>
              <a:t>M</a:t>
            </a:r>
            <a:r>
              <a:rPr lang="en-US" sz="1800" dirty="0"/>
              <a:t>arkdown </a:t>
            </a:r>
            <a:r>
              <a:rPr lang="en-US" sz="1800" b="1" dirty="0"/>
              <a:t>L</a:t>
            </a:r>
            <a:r>
              <a:rPr lang="en-US" sz="1800" dirty="0"/>
              <a:t>anguage</a:t>
            </a:r>
          </a:p>
          <a:p>
            <a:pPr marL="285750" indent="-285750" algn="l">
              <a:buFont typeface="Arial" panose="020B0604020202020204" pitchFamily="34" charset="0"/>
              <a:buChar char="•"/>
            </a:pPr>
            <a:r>
              <a:rPr lang="en-US" sz="1800" dirty="0"/>
              <a:t>Code</a:t>
            </a:r>
          </a:p>
          <a:p>
            <a:pPr marL="285750" indent="-285750" algn="l">
              <a:buFont typeface="Arial" panose="020B0604020202020204" pitchFamily="34" charset="0"/>
              <a:buChar char="•"/>
            </a:pPr>
            <a:r>
              <a:rPr lang="en-US" sz="1800" dirty="0"/>
              <a:t>Checked into source control and go through review process (PR)</a:t>
            </a:r>
            <a:endParaRPr lang="en-AU" sz="1800" dirty="0" err="1"/>
          </a:p>
        </p:txBody>
      </p:sp>
      <p:sp>
        <p:nvSpPr>
          <p:cNvPr id="24" name="TextBox 23">
            <a:extLst>
              <a:ext uri="{FF2B5EF4-FFF2-40B4-BE49-F238E27FC236}">
                <a16:creationId xmlns:a16="http://schemas.microsoft.com/office/drawing/2014/main" id="{ED764D40-13DF-4BB9-83F8-8E2103891517}"/>
              </a:ext>
            </a:extLst>
          </p:cNvPr>
          <p:cNvSpPr txBox="1"/>
          <p:nvPr/>
        </p:nvSpPr>
        <p:spPr>
          <a:xfrm>
            <a:off x="7055862" y="3925439"/>
            <a:ext cx="3264422" cy="1384995"/>
          </a:xfrm>
          <a:prstGeom prst="rect">
            <a:avLst/>
          </a:prstGeom>
          <a:noFill/>
        </p:spPr>
        <p:txBody>
          <a:bodyPr wrap="square" lIns="0" tIns="0" rIns="0" bIns="0" rtlCol="0">
            <a:spAutoFit/>
          </a:bodyPr>
          <a:lstStyle/>
          <a:p>
            <a:pPr algn="l"/>
            <a:r>
              <a:rPr lang="en-US" sz="1800" b="1" dirty="0"/>
              <a:t>Classic Pipelines</a:t>
            </a:r>
          </a:p>
          <a:p>
            <a:pPr marL="285750" indent="-285750" algn="l">
              <a:buFont typeface="Arial" panose="020B0604020202020204" pitchFamily="34" charset="0"/>
              <a:buChar char="•"/>
            </a:pPr>
            <a:r>
              <a:rPr lang="en-US" sz="1800" dirty="0"/>
              <a:t>Created via a GUI</a:t>
            </a:r>
          </a:p>
          <a:p>
            <a:pPr marL="285750" indent="-285750" algn="l">
              <a:buFont typeface="Arial" panose="020B0604020202020204" pitchFamily="34" charset="0"/>
              <a:buChar char="•"/>
            </a:pPr>
            <a:r>
              <a:rPr lang="en-US" sz="1800" dirty="0"/>
              <a:t>Easier to use (we’ll be using this for our exercises so that we can learn the concepts)</a:t>
            </a:r>
            <a:endParaRPr lang="en-AU" sz="1800" dirty="0" err="1"/>
          </a:p>
        </p:txBody>
      </p:sp>
    </p:spTree>
    <p:extLst>
      <p:ext uri="{BB962C8B-B14F-4D97-AF65-F5344CB8AC3E}">
        <p14:creationId xmlns:p14="http://schemas.microsoft.com/office/powerpoint/2010/main" val="27507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grpSp>
        <p:nvGrpSpPr>
          <p:cNvPr id="20" name="Group 19">
            <a:extLst>
              <a:ext uri="{FF2B5EF4-FFF2-40B4-BE49-F238E27FC236}">
                <a16:creationId xmlns:a16="http://schemas.microsoft.com/office/drawing/2014/main" id="{B6DC4FAE-C4B8-465B-AD8B-F847BE8AFCD6}"/>
              </a:ext>
            </a:extLst>
          </p:cNvPr>
          <p:cNvGrpSpPr/>
          <p:nvPr/>
        </p:nvGrpSpPr>
        <p:grpSpPr>
          <a:xfrm>
            <a:off x="2770398" y="2000268"/>
            <a:ext cx="2202170" cy="2202170"/>
            <a:chOff x="3075199" y="2392567"/>
            <a:chExt cx="2202170" cy="2202170"/>
          </a:xfrm>
        </p:grpSpPr>
        <p:pic>
          <p:nvPicPr>
            <p:cNvPr id="17" name="Picture 16" descr="A close up of a logo&#10;&#10;Description automatically generated">
              <a:extLst>
                <a:ext uri="{FF2B5EF4-FFF2-40B4-BE49-F238E27FC236}">
                  <a16:creationId xmlns:a16="http://schemas.microsoft.com/office/drawing/2014/main" id="{87B8BFEB-7B4F-4DD9-9BA2-D6AFDF027365}"/>
                </a:ext>
              </a:extLst>
            </p:cNvPr>
            <p:cNvPicPr>
              <a:picLocks noChangeAspect="1"/>
            </p:cNvPicPr>
            <p:nvPr/>
          </p:nvPicPr>
          <p:blipFill>
            <a:blip r:embed="rId6"/>
            <a:stretch>
              <a:fillRect/>
            </a:stretch>
          </p:blipFill>
          <p:spPr>
            <a:xfrm>
              <a:off x="3075199" y="2392567"/>
              <a:ext cx="2202170" cy="2202170"/>
            </a:xfrm>
            <a:prstGeom prst="rect">
              <a:avLst/>
            </a:prstGeom>
          </p:spPr>
        </p:pic>
        <p:sp>
          <p:nvSpPr>
            <p:cNvPr id="19" name="Rectangle 18">
              <a:extLst>
                <a:ext uri="{FF2B5EF4-FFF2-40B4-BE49-F238E27FC236}">
                  <a16:creationId xmlns:a16="http://schemas.microsoft.com/office/drawing/2014/main" id="{C67BB02A-A0E8-4746-A8D3-81B7E30FA474}"/>
                </a:ext>
              </a:extLst>
            </p:cNvPr>
            <p:cNvSpPr/>
            <p:nvPr/>
          </p:nvSpPr>
          <p:spPr>
            <a:xfrm>
              <a:off x="3478643" y="3493652"/>
              <a:ext cx="1395281" cy="45978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YAML</a:t>
              </a:r>
              <a:endParaRPr lang="en-AU" sz="2000" dirty="0">
                <a:solidFill>
                  <a:schemeClr val="tx1"/>
                </a:solidFill>
              </a:endParaRPr>
            </a:p>
          </p:txBody>
        </p:sp>
      </p:grpSp>
      <p:pic>
        <p:nvPicPr>
          <p:cNvPr id="22" name="Picture 21" descr="A close up of a logo&#10;&#10;Description automatically generated">
            <a:extLst>
              <a:ext uri="{FF2B5EF4-FFF2-40B4-BE49-F238E27FC236}">
                <a16:creationId xmlns:a16="http://schemas.microsoft.com/office/drawing/2014/main" id="{DF1F0077-FC33-497C-9CC4-CD004D0CE4FD}"/>
              </a:ext>
            </a:extLst>
          </p:cNvPr>
          <p:cNvPicPr>
            <a:picLocks noChangeAspect="1"/>
          </p:cNvPicPr>
          <p:nvPr/>
        </p:nvPicPr>
        <p:blipFill>
          <a:blip r:embed="rId7"/>
          <a:stretch>
            <a:fillRect/>
          </a:stretch>
        </p:blipFill>
        <p:spPr>
          <a:xfrm>
            <a:off x="7844424" y="2381353"/>
            <a:ext cx="1440000" cy="1440000"/>
          </a:xfrm>
          <a:prstGeom prst="rect">
            <a:avLst/>
          </a:prstGeom>
        </p:spPr>
      </p:pic>
      <p:sp>
        <p:nvSpPr>
          <p:cNvPr id="23" name="TextBox 22">
            <a:extLst>
              <a:ext uri="{FF2B5EF4-FFF2-40B4-BE49-F238E27FC236}">
                <a16:creationId xmlns:a16="http://schemas.microsoft.com/office/drawing/2014/main" id="{D34C4299-0191-4783-AE6E-89664EA9DBCA}"/>
              </a:ext>
            </a:extLst>
          </p:cNvPr>
          <p:cNvSpPr txBox="1"/>
          <p:nvPr/>
        </p:nvSpPr>
        <p:spPr>
          <a:xfrm>
            <a:off x="2095359" y="3925439"/>
            <a:ext cx="3552246" cy="1384995"/>
          </a:xfrm>
          <a:prstGeom prst="rect">
            <a:avLst/>
          </a:prstGeom>
          <a:noFill/>
        </p:spPr>
        <p:txBody>
          <a:bodyPr wrap="square" lIns="0" tIns="0" rIns="0" bIns="0" rtlCol="0">
            <a:spAutoFit/>
          </a:bodyPr>
          <a:lstStyle/>
          <a:p>
            <a:pPr algn="l"/>
            <a:r>
              <a:rPr lang="en-US" sz="1800" b="1" dirty="0"/>
              <a:t>Y</a:t>
            </a:r>
            <a:r>
              <a:rPr lang="en-US" sz="1800" dirty="0"/>
              <a:t>et </a:t>
            </a:r>
            <a:r>
              <a:rPr lang="en-US" sz="1800" b="1" dirty="0"/>
              <a:t>A</a:t>
            </a:r>
            <a:r>
              <a:rPr lang="en-US" sz="1800" dirty="0"/>
              <a:t>nother </a:t>
            </a:r>
            <a:r>
              <a:rPr lang="en-US" sz="1800" b="1" dirty="0"/>
              <a:t>M</a:t>
            </a:r>
            <a:r>
              <a:rPr lang="en-US" sz="1800" dirty="0"/>
              <a:t>arkdown </a:t>
            </a:r>
            <a:r>
              <a:rPr lang="en-US" sz="1800" b="1" dirty="0"/>
              <a:t>L</a:t>
            </a:r>
            <a:r>
              <a:rPr lang="en-US" sz="1800" dirty="0"/>
              <a:t>anguage</a:t>
            </a:r>
          </a:p>
          <a:p>
            <a:pPr marL="285750" indent="-285750" algn="l">
              <a:buFont typeface="Arial" panose="020B0604020202020204" pitchFamily="34" charset="0"/>
              <a:buChar char="•"/>
            </a:pPr>
            <a:r>
              <a:rPr lang="en-US" sz="1800" dirty="0"/>
              <a:t>Code</a:t>
            </a:r>
          </a:p>
          <a:p>
            <a:pPr marL="285750" indent="-285750" algn="l">
              <a:buFont typeface="Arial" panose="020B0604020202020204" pitchFamily="34" charset="0"/>
              <a:buChar char="•"/>
            </a:pPr>
            <a:r>
              <a:rPr lang="en-US" sz="1800" dirty="0"/>
              <a:t>Checked into source control and go through review process (PR)</a:t>
            </a:r>
            <a:endParaRPr lang="en-AU" sz="1800" dirty="0" err="1"/>
          </a:p>
        </p:txBody>
      </p:sp>
      <p:sp>
        <p:nvSpPr>
          <p:cNvPr id="24" name="TextBox 23">
            <a:extLst>
              <a:ext uri="{FF2B5EF4-FFF2-40B4-BE49-F238E27FC236}">
                <a16:creationId xmlns:a16="http://schemas.microsoft.com/office/drawing/2014/main" id="{ED764D40-13DF-4BB9-83F8-8E2103891517}"/>
              </a:ext>
            </a:extLst>
          </p:cNvPr>
          <p:cNvSpPr txBox="1"/>
          <p:nvPr/>
        </p:nvSpPr>
        <p:spPr>
          <a:xfrm>
            <a:off x="7055862" y="3925439"/>
            <a:ext cx="3264422" cy="1384995"/>
          </a:xfrm>
          <a:prstGeom prst="rect">
            <a:avLst/>
          </a:prstGeom>
          <a:noFill/>
        </p:spPr>
        <p:txBody>
          <a:bodyPr wrap="square" lIns="0" tIns="0" rIns="0" bIns="0" rtlCol="0">
            <a:spAutoFit/>
          </a:bodyPr>
          <a:lstStyle/>
          <a:p>
            <a:pPr algn="l"/>
            <a:r>
              <a:rPr lang="en-US" sz="1800" b="1" dirty="0"/>
              <a:t>Classic Pipelines</a:t>
            </a:r>
          </a:p>
          <a:p>
            <a:pPr marL="285750" indent="-285750" algn="l">
              <a:buFont typeface="Arial" panose="020B0604020202020204" pitchFamily="34" charset="0"/>
              <a:buChar char="•"/>
            </a:pPr>
            <a:r>
              <a:rPr lang="en-US" sz="1800" dirty="0"/>
              <a:t>Created via a GUI</a:t>
            </a:r>
          </a:p>
          <a:p>
            <a:pPr marL="285750" indent="-285750" algn="l">
              <a:buFont typeface="Arial" panose="020B0604020202020204" pitchFamily="34" charset="0"/>
              <a:buChar char="•"/>
            </a:pPr>
            <a:r>
              <a:rPr lang="en-US" sz="1800" dirty="0"/>
              <a:t>Easier to use (we’ll be using this for our exercises so that we can learn the concepts)</a:t>
            </a:r>
            <a:endParaRPr lang="en-AU" sz="1800" dirty="0" err="1"/>
          </a:p>
        </p:txBody>
      </p:sp>
      <p:sp>
        <p:nvSpPr>
          <p:cNvPr id="12" name="Rectangle 11">
            <a:extLst>
              <a:ext uri="{FF2B5EF4-FFF2-40B4-BE49-F238E27FC236}">
                <a16:creationId xmlns:a16="http://schemas.microsoft.com/office/drawing/2014/main" id="{3C6F0BAF-1195-49E9-9C03-CECA81D9F35C}"/>
              </a:ext>
            </a:extLst>
          </p:cNvPr>
          <p:cNvSpPr/>
          <p:nvPr/>
        </p:nvSpPr>
        <p:spPr>
          <a:xfrm>
            <a:off x="1543592" y="1547566"/>
            <a:ext cx="4864904" cy="41181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33576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grpSp>
        <p:nvGrpSpPr>
          <p:cNvPr id="10" name="Group 9">
            <a:extLst>
              <a:ext uri="{FF2B5EF4-FFF2-40B4-BE49-F238E27FC236}">
                <a16:creationId xmlns:a16="http://schemas.microsoft.com/office/drawing/2014/main" id="{0E339CDD-829B-4161-B70C-398BB6C3ED01}"/>
              </a:ext>
            </a:extLst>
          </p:cNvPr>
          <p:cNvGrpSpPr/>
          <p:nvPr/>
        </p:nvGrpSpPr>
        <p:grpSpPr>
          <a:xfrm>
            <a:off x="808036" y="1357312"/>
            <a:ext cx="2390775" cy="3067050"/>
            <a:chOff x="836612" y="1895475"/>
            <a:chExt cx="2390775" cy="3067050"/>
          </a:xfrm>
        </p:grpSpPr>
        <p:pic>
          <p:nvPicPr>
            <p:cNvPr id="3" name="Picture 2">
              <a:extLst>
                <a:ext uri="{FF2B5EF4-FFF2-40B4-BE49-F238E27FC236}">
                  <a16:creationId xmlns:a16="http://schemas.microsoft.com/office/drawing/2014/main" id="{3B0AB643-1A61-4DA8-A1B9-000223E98DCD}"/>
                </a:ext>
              </a:extLst>
            </p:cNvPr>
            <p:cNvPicPr>
              <a:picLocks noChangeAspect="1"/>
            </p:cNvPicPr>
            <p:nvPr/>
          </p:nvPicPr>
          <p:blipFill>
            <a:blip r:embed="rId6"/>
            <a:stretch>
              <a:fillRect/>
            </a:stretch>
          </p:blipFill>
          <p:spPr>
            <a:xfrm>
              <a:off x="836612" y="1895475"/>
              <a:ext cx="2390775" cy="3067050"/>
            </a:xfrm>
            <a:prstGeom prst="rect">
              <a:avLst/>
            </a:prstGeom>
          </p:spPr>
        </p:pic>
        <p:sp>
          <p:nvSpPr>
            <p:cNvPr id="7" name="Oval 6">
              <a:extLst>
                <a:ext uri="{FF2B5EF4-FFF2-40B4-BE49-F238E27FC236}">
                  <a16:creationId xmlns:a16="http://schemas.microsoft.com/office/drawing/2014/main" id="{2C945721-6105-4134-9405-10A5108DC82D}"/>
                </a:ext>
              </a:extLst>
            </p:cNvPr>
            <p:cNvSpPr/>
            <p:nvPr/>
          </p:nvSpPr>
          <p:spPr>
            <a:xfrm>
              <a:off x="2700950" y="2286000"/>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endParaRPr lang="en-AU" sz="1200" dirty="0"/>
            </a:p>
          </p:txBody>
        </p:sp>
      </p:grpSp>
      <p:grpSp>
        <p:nvGrpSpPr>
          <p:cNvPr id="9" name="Group 8">
            <a:extLst>
              <a:ext uri="{FF2B5EF4-FFF2-40B4-BE49-F238E27FC236}">
                <a16:creationId xmlns:a16="http://schemas.microsoft.com/office/drawing/2014/main" id="{6B35F324-4EFD-492A-83C4-E31F287674A2}"/>
              </a:ext>
            </a:extLst>
          </p:cNvPr>
          <p:cNvGrpSpPr/>
          <p:nvPr/>
        </p:nvGrpSpPr>
        <p:grpSpPr>
          <a:xfrm>
            <a:off x="3591536" y="1357312"/>
            <a:ext cx="2943225" cy="1076325"/>
            <a:chOff x="3620112" y="1357312"/>
            <a:chExt cx="2943225" cy="1076325"/>
          </a:xfrm>
        </p:grpSpPr>
        <p:pic>
          <p:nvPicPr>
            <p:cNvPr id="4" name="Picture 3">
              <a:extLst>
                <a:ext uri="{FF2B5EF4-FFF2-40B4-BE49-F238E27FC236}">
                  <a16:creationId xmlns:a16="http://schemas.microsoft.com/office/drawing/2014/main" id="{DC70293F-3C13-416C-A80A-0780AB25A412}"/>
                </a:ext>
              </a:extLst>
            </p:cNvPr>
            <p:cNvPicPr>
              <a:picLocks noChangeAspect="1"/>
            </p:cNvPicPr>
            <p:nvPr/>
          </p:nvPicPr>
          <p:blipFill>
            <a:blip r:embed="rId7"/>
            <a:stretch>
              <a:fillRect/>
            </a:stretch>
          </p:blipFill>
          <p:spPr>
            <a:xfrm>
              <a:off x="3620112" y="1357312"/>
              <a:ext cx="2943225" cy="1076325"/>
            </a:xfrm>
            <a:prstGeom prst="rect">
              <a:avLst/>
            </a:prstGeom>
          </p:spPr>
        </p:pic>
        <p:sp>
          <p:nvSpPr>
            <p:cNvPr id="11" name="Oval 10">
              <a:extLst>
                <a:ext uri="{FF2B5EF4-FFF2-40B4-BE49-F238E27FC236}">
                  <a16:creationId xmlns:a16="http://schemas.microsoft.com/office/drawing/2014/main" id="{36E0D54D-7C67-4705-AE00-A471F3A4C352}"/>
                </a:ext>
              </a:extLst>
            </p:cNvPr>
            <p:cNvSpPr/>
            <p:nvPr/>
          </p:nvSpPr>
          <p:spPr>
            <a:xfrm>
              <a:off x="4462713" y="1455737"/>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endParaRPr lang="en-AU" sz="1200" dirty="0"/>
            </a:p>
          </p:txBody>
        </p:sp>
      </p:grpSp>
      <p:pic>
        <p:nvPicPr>
          <p:cNvPr id="8" name="Picture 7">
            <a:extLst>
              <a:ext uri="{FF2B5EF4-FFF2-40B4-BE49-F238E27FC236}">
                <a16:creationId xmlns:a16="http://schemas.microsoft.com/office/drawing/2014/main" id="{25B61362-C6E9-4F0E-AC4C-A31EE7C52ADB}"/>
              </a:ext>
            </a:extLst>
          </p:cNvPr>
          <p:cNvPicPr>
            <a:picLocks noChangeAspect="1"/>
          </p:cNvPicPr>
          <p:nvPr/>
        </p:nvPicPr>
        <p:blipFill>
          <a:blip r:embed="rId8"/>
          <a:stretch>
            <a:fillRect/>
          </a:stretch>
        </p:blipFill>
        <p:spPr>
          <a:xfrm>
            <a:off x="3591536" y="2651611"/>
            <a:ext cx="4335463" cy="3545501"/>
          </a:xfrm>
          <a:prstGeom prst="rect">
            <a:avLst/>
          </a:prstGeom>
          <a:ln>
            <a:solidFill>
              <a:schemeClr val="bg1">
                <a:lumMod val="75000"/>
              </a:schemeClr>
            </a:solidFill>
          </a:ln>
        </p:spPr>
      </p:pic>
      <p:sp>
        <p:nvSpPr>
          <p:cNvPr id="15" name="Oval 14">
            <a:extLst>
              <a:ext uri="{FF2B5EF4-FFF2-40B4-BE49-F238E27FC236}">
                <a16:creationId xmlns:a16="http://schemas.microsoft.com/office/drawing/2014/main" id="{B476D106-706C-43E0-B2A3-1C43C5DF85AE}"/>
              </a:ext>
            </a:extLst>
          </p:cNvPr>
          <p:cNvSpPr/>
          <p:nvPr/>
        </p:nvSpPr>
        <p:spPr>
          <a:xfrm>
            <a:off x="3276848" y="5735637"/>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endParaRPr lang="en-AU" sz="1200" dirty="0"/>
          </a:p>
        </p:txBody>
      </p:sp>
      <p:sp>
        <p:nvSpPr>
          <p:cNvPr id="12" name="Rectangle 11">
            <a:extLst>
              <a:ext uri="{FF2B5EF4-FFF2-40B4-BE49-F238E27FC236}">
                <a16:creationId xmlns:a16="http://schemas.microsoft.com/office/drawing/2014/main" id="{C4807F39-2BDF-4F55-8962-EDB3030A9AC2}"/>
              </a:ext>
            </a:extLst>
          </p:cNvPr>
          <p:cNvSpPr/>
          <p:nvPr/>
        </p:nvSpPr>
        <p:spPr>
          <a:xfrm>
            <a:off x="3682160" y="5735637"/>
            <a:ext cx="2413840" cy="3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210193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7CDE6-7576-44EF-88B2-988C164E8D23}"/>
              </a:ext>
            </a:extLst>
          </p:cNvPr>
          <p:cNvPicPr>
            <a:picLocks noChangeAspect="1"/>
          </p:cNvPicPr>
          <p:nvPr/>
        </p:nvPicPr>
        <p:blipFill>
          <a:blip r:embed="rId3"/>
          <a:stretch>
            <a:fillRect/>
          </a:stretch>
        </p:blipFill>
        <p:spPr>
          <a:xfrm>
            <a:off x="2652712" y="1504950"/>
            <a:ext cx="6886575" cy="3848100"/>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27</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16" name="Oval 15">
            <a:extLst>
              <a:ext uri="{FF2B5EF4-FFF2-40B4-BE49-F238E27FC236}">
                <a16:creationId xmlns:a16="http://schemas.microsoft.com/office/drawing/2014/main" id="{570A6024-7289-412C-8152-ADCFDD1EA6D5}"/>
              </a:ext>
            </a:extLst>
          </p:cNvPr>
          <p:cNvSpPr/>
          <p:nvPr/>
        </p:nvSpPr>
        <p:spPr>
          <a:xfrm>
            <a:off x="2292712" y="4895196"/>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AU" sz="1200" dirty="0"/>
          </a:p>
        </p:txBody>
      </p:sp>
      <p:sp>
        <p:nvSpPr>
          <p:cNvPr id="8" name="Speech Bubble: Rectangle with Corners Rounded 7">
            <a:extLst>
              <a:ext uri="{FF2B5EF4-FFF2-40B4-BE49-F238E27FC236}">
                <a16:creationId xmlns:a16="http://schemas.microsoft.com/office/drawing/2014/main" id="{6B433A87-B95D-4F41-B098-6309B4B974D2}"/>
              </a:ext>
            </a:extLst>
          </p:cNvPr>
          <p:cNvSpPr/>
          <p:nvPr/>
        </p:nvSpPr>
        <p:spPr>
          <a:xfrm>
            <a:off x="8469982" y="4688275"/>
            <a:ext cx="2545370" cy="1133841"/>
          </a:xfrm>
          <a:prstGeom prst="wedgeRoundRectCallout">
            <a:avLst>
              <a:gd name="adj1" fmla="val -91569"/>
              <a:gd name="adj2" fmla="val -1811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the master-&lt;your initials&gt; branch</a:t>
            </a:r>
            <a:endParaRPr lang="en-AU" sz="1400" dirty="0"/>
          </a:p>
        </p:txBody>
      </p:sp>
    </p:spTree>
    <p:extLst>
      <p:ext uri="{BB962C8B-B14F-4D97-AF65-F5344CB8AC3E}">
        <p14:creationId xmlns:p14="http://schemas.microsoft.com/office/powerpoint/2010/main" val="426802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6" name="Oval 15">
            <a:extLst>
              <a:ext uri="{FF2B5EF4-FFF2-40B4-BE49-F238E27FC236}">
                <a16:creationId xmlns:a16="http://schemas.microsoft.com/office/drawing/2014/main" id="{570A6024-7289-412C-8152-ADCFDD1EA6D5}"/>
              </a:ext>
            </a:extLst>
          </p:cNvPr>
          <p:cNvSpPr/>
          <p:nvPr/>
        </p:nvSpPr>
        <p:spPr>
          <a:xfrm>
            <a:off x="10541535" y="1803399"/>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endParaRPr lang="en-AU" sz="1200" dirty="0"/>
          </a:p>
        </p:txBody>
      </p:sp>
      <p:pic>
        <p:nvPicPr>
          <p:cNvPr id="4" name="Picture 3">
            <a:extLst>
              <a:ext uri="{FF2B5EF4-FFF2-40B4-BE49-F238E27FC236}">
                <a16:creationId xmlns:a16="http://schemas.microsoft.com/office/drawing/2014/main" id="{BF15C981-B9D3-4392-AE6B-E2049F821E59}"/>
              </a:ext>
            </a:extLst>
          </p:cNvPr>
          <p:cNvPicPr>
            <a:picLocks noChangeAspect="1"/>
          </p:cNvPicPr>
          <p:nvPr/>
        </p:nvPicPr>
        <p:blipFill>
          <a:blip r:embed="rId6"/>
          <a:stretch>
            <a:fillRect/>
          </a:stretch>
        </p:blipFill>
        <p:spPr>
          <a:xfrm>
            <a:off x="1000125" y="1222374"/>
            <a:ext cx="9429750" cy="1162050"/>
          </a:xfrm>
          <a:prstGeom prst="rect">
            <a:avLst/>
          </a:prstGeom>
        </p:spPr>
      </p:pic>
      <p:pic>
        <p:nvPicPr>
          <p:cNvPr id="7" name="Picture 6">
            <a:extLst>
              <a:ext uri="{FF2B5EF4-FFF2-40B4-BE49-F238E27FC236}">
                <a16:creationId xmlns:a16="http://schemas.microsoft.com/office/drawing/2014/main" id="{3B88B725-7A5C-43E7-9ED6-2EC11816A8B3}"/>
              </a:ext>
            </a:extLst>
          </p:cNvPr>
          <p:cNvPicPr>
            <a:picLocks noChangeAspect="1"/>
          </p:cNvPicPr>
          <p:nvPr/>
        </p:nvPicPr>
        <p:blipFill>
          <a:blip r:embed="rId7"/>
          <a:stretch>
            <a:fillRect/>
          </a:stretch>
        </p:blipFill>
        <p:spPr>
          <a:xfrm>
            <a:off x="1000125" y="2887338"/>
            <a:ext cx="8622860" cy="3578906"/>
          </a:xfrm>
          <a:prstGeom prst="rect">
            <a:avLst/>
          </a:prstGeom>
        </p:spPr>
      </p:pic>
      <p:sp>
        <p:nvSpPr>
          <p:cNvPr id="8" name="Rectangle 7">
            <a:extLst>
              <a:ext uri="{FF2B5EF4-FFF2-40B4-BE49-F238E27FC236}">
                <a16:creationId xmlns:a16="http://schemas.microsoft.com/office/drawing/2014/main" id="{8352CC86-A09D-467E-824E-2D4D328E740E}"/>
              </a:ext>
            </a:extLst>
          </p:cNvPr>
          <p:cNvSpPr/>
          <p:nvPr/>
        </p:nvSpPr>
        <p:spPr>
          <a:xfrm>
            <a:off x="1460500" y="2887338"/>
            <a:ext cx="1485900" cy="24956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9" name="Speech Bubble: Rectangle with Corners Rounded 8">
            <a:extLst>
              <a:ext uri="{FF2B5EF4-FFF2-40B4-BE49-F238E27FC236}">
                <a16:creationId xmlns:a16="http://schemas.microsoft.com/office/drawing/2014/main" id="{CD6CA7DE-5E6C-464E-9133-E49D681D0C10}"/>
              </a:ext>
            </a:extLst>
          </p:cNvPr>
          <p:cNvSpPr/>
          <p:nvPr/>
        </p:nvSpPr>
        <p:spPr>
          <a:xfrm>
            <a:off x="3149820" y="2527300"/>
            <a:ext cx="2234980" cy="508000"/>
          </a:xfrm>
          <a:prstGeom prst="wedgeRoundRectCallout">
            <a:avLst>
              <a:gd name="adj1" fmla="val -68561"/>
              <a:gd name="adj2" fmla="val 4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 [initials] with your initials</a:t>
            </a:r>
            <a:endParaRPr lang="en-AU" sz="1400" dirty="0"/>
          </a:p>
        </p:txBody>
      </p:sp>
      <p:sp>
        <p:nvSpPr>
          <p:cNvPr id="14" name="Oval 13">
            <a:extLst>
              <a:ext uri="{FF2B5EF4-FFF2-40B4-BE49-F238E27FC236}">
                <a16:creationId xmlns:a16="http://schemas.microsoft.com/office/drawing/2014/main" id="{E456D681-1D25-4FCB-84D0-6BACA1974451}"/>
              </a:ext>
            </a:extLst>
          </p:cNvPr>
          <p:cNvSpPr/>
          <p:nvPr/>
        </p:nvSpPr>
        <p:spPr>
          <a:xfrm>
            <a:off x="5513657" y="2601300"/>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endParaRPr lang="en-AU" sz="1200" dirty="0"/>
          </a:p>
        </p:txBody>
      </p:sp>
    </p:spTree>
    <p:extLst>
      <p:ext uri="{BB962C8B-B14F-4D97-AF65-F5344CB8AC3E}">
        <p14:creationId xmlns:p14="http://schemas.microsoft.com/office/powerpoint/2010/main" val="30556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29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906A3D8C-CA45-4C63-B53D-AFF35497D2CF}"/>
              </a:ext>
            </a:extLst>
          </p:cNvPr>
          <p:cNvPicPr>
            <a:picLocks noChangeAspect="1"/>
          </p:cNvPicPr>
          <p:nvPr/>
        </p:nvPicPr>
        <p:blipFill>
          <a:blip r:embed="rId6"/>
          <a:stretch>
            <a:fillRect/>
          </a:stretch>
        </p:blipFill>
        <p:spPr>
          <a:xfrm>
            <a:off x="1683190" y="1642723"/>
            <a:ext cx="8813800" cy="4025257"/>
          </a:xfrm>
          <a:prstGeom prst="rect">
            <a:avLst/>
          </a:prstGeom>
        </p:spPr>
      </p:pic>
      <p:sp>
        <p:nvSpPr>
          <p:cNvPr id="13" name="Oval 12">
            <a:extLst>
              <a:ext uri="{FF2B5EF4-FFF2-40B4-BE49-F238E27FC236}">
                <a16:creationId xmlns:a16="http://schemas.microsoft.com/office/drawing/2014/main" id="{C73F6943-DD66-475C-A599-FE5BDD441C9A}"/>
              </a:ext>
            </a:extLst>
          </p:cNvPr>
          <p:cNvSpPr/>
          <p:nvPr/>
        </p:nvSpPr>
        <p:spPr>
          <a:xfrm>
            <a:off x="10508810" y="2025783"/>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endParaRPr lang="en-AU" sz="1200" dirty="0"/>
          </a:p>
        </p:txBody>
      </p:sp>
      <p:sp>
        <p:nvSpPr>
          <p:cNvPr id="15" name="Rectangle 14">
            <a:extLst>
              <a:ext uri="{FF2B5EF4-FFF2-40B4-BE49-F238E27FC236}">
                <a16:creationId xmlns:a16="http://schemas.microsoft.com/office/drawing/2014/main" id="{0C8F391E-B224-4460-A603-D1235C6D7E64}"/>
              </a:ext>
            </a:extLst>
          </p:cNvPr>
          <p:cNvSpPr/>
          <p:nvPr/>
        </p:nvSpPr>
        <p:spPr>
          <a:xfrm>
            <a:off x="6432990" y="2916843"/>
            <a:ext cx="1651000" cy="25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7" name="Speech Bubble: Rectangle with Corners Rounded 16">
            <a:extLst>
              <a:ext uri="{FF2B5EF4-FFF2-40B4-BE49-F238E27FC236}">
                <a16:creationId xmlns:a16="http://schemas.microsoft.com/office/drawing/2014/main" id="{0BCDFEA9-BF2E-48A3-AB6E-55877A191C4B}"/>
              </a:ext>
            </a:extLst>
          </p:cNvPr>
          <p:cNvSpPr/>
          <p:nvPr/>
        </p:nvSpPr>
        <p:spPr>
          <a:xfrm>
            <a:off x="8083990" y="2025783"/>
            <a:ext cx="2234980" cy="508000"/>
          </a:xfrm>
          <a:prstGeom prst="wedgeRoundRectCallout">
            <a:avLst>
              <a:gd name="adj1" fmla="val -53787"/>
              <a:gd name="adj2" fmla="val 1374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“Enable continuous integration”</a:t>
            </a:r>
            <a:endParaRPr lang="en-AU" sz="1400" dirty="0"/>
          </a:p>
        </p:txBody>
      </p:sp>
    </p:spTree>
    <p:extLst>
      <p:ext uri="{BB962C8B-B14F-4D97-AF65-F5344CB8AC3E}">
        <p14:creationId xmlns:p14="http://schemas.microsoft.com/office/powerpoint/2010/main" val="197189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ADS Go Fast Training Sessions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a:t>
            </a:fld>
            <a:endParaRPr lang="en-AU" dirty="0"/>
          </a:p>
        </p:txBody>
      </p:sp>
      <p:pic>
        <p:nvPicPr>
          <p:cNvPr id="20" name="Picture 19" descr="A picture containing drawing&#10;&#10;Description automatically generated">
            <a:extLst>
              <a:ext uri="{FF2B5EF4-FFF2-40B4-BE49-F238E27FC236}">
                <a16:creationId xmlns:a16="http://schemas.microsoft.com/office/drawing/2014/main" id="{9DB40EF1-E626-4C92-8DE9-982409030628}"/>
              </a:ext>
            </a:extLst>
          </p:cNvPr>
          <p:cNvPicPr>
            <a:picLocks noChangeAspect="1"/>
          </p:cNvPicPr>
          <p:nvPr/>
        </p:nvPicPr>
        <p:blipFill>
          <a:blip r:embed="rId3"/>
          <a:stretch>
            <a:fillRect/>
          </a:stretch>
        </p:blipFill>
        <p:spPr>
          <a:xfrm>
            <a:off x="11706226" y="6272741"/>
            <a:ext cx="313329" cy="466486"/>
          </a:xfrm>
          <a:prstGeom prst="rect">
            <a:avLst/>
          </a:prstGeom>
        </p:spPr>
      </p:pic>
      <p:grpSp>
        <p:nvGrpSpPr>
          <p:cNvPr id="8" name="Group 7">
            <a:extLst>
              <a:ext uri="{FF2B5EF4-FFF2-40B4-BE49-F238E27FC236}">
                <a16:creationId xmlns:a16="http://schemas.microsoft.com/office/drawing/2014/main" id="{E11638F8-8377-4C16-8C4F-ECC02C8D24EE}"/>
              </a:ext>
            </a:extLst>
          </p:cNvPr>
          <p:cNvGrpSpPr/>
          <p:nvPr/>
        </p:nvGrpSpPr>
        <p:grpSpPr>
          <a:xfrm>
            <a:off x="812800" y="1758151"/>
            <a:ext cx="2880000" cy="2880000"/>
            <a:chOff x="838200" y="2257425"/>
            <a:chExt cx="2880000" cy="2880000"/>
          </a:xfrm>
        </p:grpSpPr>
        <p:sp>
          <p:nvSpPr>
            <p:cNvPr id="3" name="Oval 2">
              <a:extLst>
                <a:ext uri="{FF2B5EF4-FFF2-40B4-BE49-F238E27FC236}">
                  <a16:creationId xmlns:a16="http://schemas.microsoft.com/office/drawing/2014/main" id="{CC96B76A-A8F0-4E1C-AD5D-B0E9864F71B5}"/>
                </a:ext>
              </a:extLst>
            </p:cNvPr>
            <p:cNvSpPr/>
            <p:nvPr/>
          </p:nvSpPr>
          <p:spPr>
            <a:xfrm>
              <a:off x="838200" y="2257425"/>
              <a:ext cx="2880000" cy="288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7" name="Picture 6" descr="A picture containing light&#10;&#10;Description automatically generated">
              <a:extLst>
                <a:ext uri="{FF2B5EF4-FFF2-40B4-BE49-F238E27FC236}">
                  <a16:creationId xmlns:a16="http://schemas.microsoft.com/office/drawing/2014/main" id="{3D228D19-CC20-4B7F-8525-CDE2083663C7}"/>
                </a:ext>
              </a:extLst>
            </p:cNvPr>
            <p:cNvPicPr>
              <a:picLocks noChangeAspect="1"/>
            </p:cNvPicPr>
            <p:nvPr/>
          </p:nvPicPr>
          <p:blipFill>
            <a:blip r:embed="rId4"/>
            <a:stretch>
              <a:fillRect/>
            </a:stretch>
          </p:blipFill>
          <p:spPr>
            <a:xfrm>
              <a:off x="1305230" y="2797425"/>
              <a:ext cx="1800000" cy="1800000"/>
            </a:xfrm>
            <a:prstGeom prst="rect">
              <a:avLst/>
            </a:prstGeom>
          </p:spPr>
        </p:pic>
      </p:grpSp>
      <p:grpSp>
        <p:nvGrpSpPr>
          <p:cNvPr id="22" name="Group 21">
            <a:extLst>
              <a:ext uri="{FF2B5EF4-FFF2-40B4-BE49-F238E27FC236}">
                <a16:creationId xmlns:a16="http://schemas.microsoft.com/office/drawing/2014/main" id="{8BB3CBC1-DE6A-4913-9FCC-889E5B8F7F42}"/>
              </a:ext>
            </a:extLst>
          </p:cNvPr>
          <p:cNvGrpSpPr/>
          <p:nvPr/>
        </p:nvGrpSpPr>
        <p:grpSpPr>
          <a:xfrm>
            <a:off x="4624690" y="1758151"/>
            <a:ext cx="2880000" cy="2880000"/>
            <a:chOff x="4650090" y="2257425"/>
            <a:chExt cx="2880000" cy="2880000"/>
          </a:xfrm>
        </p:grpSpPr>
        <p:sp>
          <p:nvSpPr>
            <p:cNvPr id="21" name="Oval 20">
              <a:extLst>
                <a:ext uri="{FF2B5EF4-FFF2-40B4-BE49-F238E27FC236}">
                  <a16:creationId xmlns:a16="http://schemas.microsoft.com/office/drawing/2014/main" id="{C62B8E8E-8EDA-4827-BDAA-09F83A73E683}"/>
                </a:ext>
              </a:extLst>
            </p:cNvPr>
            <p:cNvSpPr/>
            <p:nvPr/>
          </p:nvSpPr>
          <p:spPr>
            <a:xfrm>
              <a:off x="4650090" y="2257425"/>
              <a:ext cx="2880000" cy="2880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2" name="Picture 11" descr="A picture containing toy, sign&#10;&#10;Description automatically generated">
              <a:extLst>
                <a:ext uri="{FF2B5EF4-FFF2-40B4-BE49-F238E27FC236}">
                  <a16:creationId xmlns:a16="http://schemas.microsoft.com/office/drawing/2014/main" id="{13BD0674-6208-48E3-A9A4-B9F9CB761BA9}"/>
                </a:ext>
              </a:extLst>
            </p:cNvPr>
            <p:cNvPicPr>
              <a:picLocks noChangeAspect="1"/>
            </p:cNvPicPr>
            <p:nvPr/>
          </p:nvPicPr>
          <p:blipFill>
            <a:blip r:embed="rId5"/>
            <a:stretch>
              <a:fillRect/>
            </a:stretch>
          </p:blipFill>
          <p:spPr>
            <a:xfrm>
              <a:off x="5190090" y="2689377"/>
              <a:ext cx="1800000" cy="1800000"/>
            </a:xfrm>
            <a:prstGeom prst="rect">
              <a:avLst/>
            </a:prstGeom>
          </p:spPr>
        </p:pic>
      </p:grpSp>
      <p:grpSp>
        <p:nvGrpSpPr>
          <p:cNvPr id="24" name="Group 23">
            <a:extLst>
              <a:ext uri="{FF2B5EF4-FFF2-40B4-BE49-F238E27FC236}">
                <a16:creationId xmlns:a16="http://schemas.microsoft.com/office/drawing/2014/main" id="{A9E907E5-82F5-43F2-9D15-FD48C7905BF6}"/>
              </a:ext>
            </a:extLst>
          </p:cNvPr>
          <p:cNvGrpSpPr/>
          <p:nvPr/>
        </p:nvGrpSpPr>
        <p:grpSpPr>
          <a:xfrm>
            <a:off x="8436580" y="1758151"/>
            <a:ext cx="2880000" cy="2880000"/>
            <a:chOff x="8961163" y="2257425"/>
            <a:chExt cx="2880000" cy="2880000"/>
          </a:xfrm>
        </p:grpSpPr>
        <p:sp>
          <p:nvSpPr>
            <p:cNvPr id="23" name="Oval 22">
              <a:extLst>
                <a:ext uri="{FF2B5EF4-FFF2-40B4-BE49-F238E27FC236}">
                  <a16:creationId xmlns:a16="http://schemas.microsoft.com/office/drawing/2014/main" id="{E14854FF-034E-434D-AE71-2D6E1E766B74}"/>
                </a:ext>
              </a:extLst>
            </p:cNvPr>
            <p:cNvSpPr/>
            <p:nvPr/>
          </p:nvSpPr>
          <p:spPr>
            <a:xfrm>
              <a:off x="8961163" y="2257425"/>
              <a:ext cx="2880000" cy="288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6" name="Picture 15" descr="A picture containing fence, hydrant&#10;&#10;Description automatically generated">
              <a:extLst>
                <a:ext uri="{FF2B5EF4-FFF2-40B4-BE49-F238E27FC236}">
                  <a16:creationId xmlns:a16="http://schemas.microsoft.com/office/drawing/2014/main" id="{AB77978E-2CFE-408A-BDDB-C671095A23AD}"/>
                </a:ext>
              </a:extLst>
            </p:cNvPr>
            <p:cNvPicPr>
              <a:picLocks noChangeAspect="1"/>
            </p:cNvPicPr>
            <p:nvPr/>
          </p:nvPicPr>
          <p:blipFill>
            <a:blip r:embed="rId6"/>
            <a:stretch>
              <a:fillRect/>
            </a:stretch>
          </p:blipFill>
          <p:spPr>
            <a:xfrm>
              <a:off x="9553800" y="2797425"/>
              <a:ext cx="1800000" cy="1800000"/>
            </a:xfrm>
            <a:prstGeom prst="rect">
              <a:avLst/>
            </a:prstGeom>
          </p:spPr>
        </p:pic>
      </p:grpSp>
      <p:sp>
        <p:nvSpPr>
          <p:cNvPr id="26" name="TextBox 25">
            <a:extLst>
              <a:ext uri="{FF2B5EF4-FFF2-40B4-BE49-F238E27FC236}">
                <a16:creationId xmlns:a16="http://schemas.microsoft.com/office/drawing/2014/main" id="{871D952E-4A5E-47E7-B2E7-9C717029572E}"/>
              </a:ext>
            </a:extLst>
          </p:cNvPr>
          <p:cNvSpPr txBox="1"/>
          <p:nvPr/>
        </p:nvSpPr>
        <p:spPr>
          <a:xfrm>
            <a:off x="812800" y="4936290"/>
            <a:ext cx="2880000" cy="553998"/>
          </a:xfrm>
          <a:prstGeom prst="rect">
            <a:avLst/>
          </a:prstGeom>
          <a:noFill/>
        </p:spPr>
        <p:txBody>
          <a:bodyPr wrap="square" lIns="0" tIns="0" rIns="0" bIns="0" rtlCol="0">
            <a:spAutoFit/>
          </a:bodyPr>
          <a:lstStyle/>
          <a:p>
            <a:pPr algn="ctr"/>
            <a:r>
              <a:rPr lang="en-US" sz="1800" b="1" dirty="0"/>
              <a:t>Session 1</a:t>
            </a:r>
            <a:br>
              <a:rPr lang="en-US" sz="1800" dirty="0"/>
            </a:br>
            <a:r>
              <a:rPr lang="en-US" sz="1800" dirty="0"/>
              <a:t>Git Crash Course</a:t>
            </a:r>
            <a:endParaRPr lang="en-AU" sz="1800" dirty="0" err="1"/>
          </a:p>
        </p:txBody>
      </p:sp>
      <p:sp>
        <p:nvSpPr>
          <p:cNvPr id="27" name="TextBox 26">
            <a:extLst>
              <a:ext uri="{FF2B5EF4-FFF2-40B4-BE49-F238E27FC236}">
                <a16:creationId xmlns:a16="http://schemas.microsoft.com/office/drawing/2014/main" id="{91B5C108-5523-4FBC-843C-4C0D59692B6A}"/>
              </a:ext>
            </a:extLst>
          </p:cNvPr>
          <p:cNvSpPr txBox="1"/>
          <p:nvPr/>
        </p:nvSpPr>
        <p:spPr>
          <a:xfrm>
            <a:off x="4489890" y="4936290"/>
            <a:ext cx="3200400" cy="830997"/>
          </a:xfrm>
          <a:prstGeom prst="rect">
            <a:avLst/>
          </a:prstGeom>
          <a:noFill/>
        </p:spPr>
        <p:txBody>
          <a:bodyPr wrap="square" lIns="0" tIns="0" rIns="0" bIns="0" rtlCol="0">
            <a:spAutoFit/>
          </a:bodyPr>
          <a:lstStyle/>
          <a:p>
            <a:pPr algn="ctr"/>
            <a:r>
              <a:rPr lang="en-US" sz="1800" b="1" dirty="0"/>
              <a:t>Session 2</a:t>
            </a:r>
            <a:br>
              <a:rPr lang="en-US" sz="1800" dirty="0"/>
            </a:br>
            <a:r>
              <a:rPr lang="en-US" sz="1800" dirty="0"/>
              <a:t>Azure DevOps CI/CD</a:t>
            </a:r>
            <a:br>
              <a:rPr lang="en-US" sz="1800" dirty="0"/>
            </a:br>
            <a:r>
              <a:rPr lang="en-US" sz="1800" dirty="0"/>
              <a:t>Crash Course</a:t>
            </a:r>
            <a:endParaRPr lang="en-AU" sz="1800" dirty="0" err="1"/>
          </a:p>
        </p:txBody>
      </p:sp>
      <p:sp>
        <p:nvSpPr>
          <p:cNvPr id="28" name="TextBox 27">
            <a:extLst>
              <a:ext uri="{FF2B5EF4-FFF2-40B4-BE49-F238E27FC236}">
                <a16:creationId xmlns:a16="http://schemas.microsoft.com/office/drawing/2014/main" id="{5E6B52C8-3EAB-4D3E-AB1E-0FBDD615B8BF}"/>
              </a:ext>
            </a:extLst>
          </p:cNvPr>
          <p:cNvSpPr txBox="1"/>
          <p:nvPr/>
        </p:nvSpPr>
        <p:spPr>
          <a:xfrm>
            <a:off x="8329017" y="4936290"/>
            <a:ext cx="3200400" cy="553998"/>
          </a:xfrm>
          <a:prstGeom prst="rect">
            <a:avLst/>
          </a:prstGeom>
          <a:noFill/>
        </p:spPr>
        <p:txBody>
          <a:bodyPr wrap="square" lIns="0" tIns="0" rIns="0" bIns="0" rtlCol="0">
            <a:spAutoFit/>
          </a:bodyPr>
          <a:lstStyle/>
          <a:p>
            <a:pPr algn="ctr"/>
            <a:r>
              <a:rPr lang="en-US" sz="1800" b="1" dirty="0"/>
              <a:t>Session 3</a:t>
            </a:r>
            <a:br>
              <a:rPr lang="en-US" sz="1800" dirty="0"/>
            </a:br>
            <a:r>
              <a:rPr lang="en-US" sz="1800" dirty="0"/>
              <a:t>ADS Go Fast CI/CD</a:t>
            </a:r>
            <a:endParaRPr lang="en-AU" sz="1800" dirty="0" err="1"/>
          </a:p>
        </p:txBody>
      </p:sp>
    </p:spTree>
    <p:extLst>
      <p:ext uri="{BB962C8B-B14F-4D97-AF65-F5344CB8AC3E}">
        <p14:creationId xmlns:p14="http://schemas.microsoft.com/office/powerpoint/2010/main" val="169604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3" name="Oval 12">
            <a:extLst>
              <a:ext uri="{FF2B5EF4-FFF2-40B4-BE49-F238E27FC236}">
                <a16:creationId xmlns:a16="http://schemas.microsoft.com/office/drawing/2014/main" id="{C73F6943-DD66-475C-A599-FE5BDD441C9A}"/>
              </a:ext>
            </a:extLst>
          </p:cNvPr>
          <p:cNvSpPr/>
          <p:nvPr/>
        </p:nvSpPr>
        <p:spPr>
          <a:xfrm>
            <a:off x="6813990" y="3195999"/>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endParaRPr lang="en-AU" sz="1200" dirty="0"/>
          </a:p>
        </p:txBody>
      </p:sp>
      <p:pic>
        <p:nvPicPr>
          <p:cNvPr id="4" name="Picture 3">
            <a:extLst>
              <a:ext uri="{FF2B5EF4-FFF2-40B4-BE49-F238E27FC236}">
                <a16:creationId xmlns:a16="http://schemas.microsoft.com/office/drawing/2014/main" id="{B8BA3CE9-4AE2-4C26-98B7-E90E220D91B8}"/>
              </a:ext>
            </a:extLst>
          </p:cNvPr>
          <p:cNvPicPr>
            <a:picLocks noChangeAspect="1"/>
          </p:cNvPicPr>
          <p:nvPr/>
        </p:nvPicPr>
        <p:blipFill>
          <a:blip r:embed="rId6"/>
          <a:stretch>
            <a:fillRect/>
          </a:stretch>
        </p:blipFill>
        <p:spPr>
          <a:xfrm>
            <a:off x="794190" y="2195512"/>
            <a:ext cx="6019800" cy="2466975"/>
          </a:xfrm>
          <a:prstGeom prst="rect">
            <a:avLst/>
          </a:prstGeom>
        </p:spPr>
      </p:pic>
      <p:sp>
        <p:nvSpPr>
          <p:cNvPr id="11" name="Rectangle 10">
            <a:extLst>
              <a:ext uri="{FF2B5EF4-FFF2-40B4-BE49-F238E27FC236}">
                <a16:creationId xmlns:a16="http://schemas.microsoft.com/office/drawing/2014/main" id="{30012B49-C07C-46BC-8B3C-C1ADE26D6B92}"/>
              </a:ext>
            </a:extLst>
          </p:cNvPr>
          <p:cNvSpPr/>
          <p:nvPr/>
        </p:nvSpPr>
        <p:spPr>
          <a:xfrm>
            <a:off x="4921690" y="3301999"/>
            <a:ext cx="1651000" cy="25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2" name="Picture 11">
            <a:extLst>
              <a:ext uri="{FF2B5EF4-FFF2-40B4-BE49-F238E27FC236}">
                <a16:creationId xmlns:a16="http://schemas.microsoft.com/office/drawing/2014/main" id="{8CC3B86B-778A-4973-B41D-3DE1D5F25725}"/>
              </a:ext>
            </a:extLst>
          </p:cNvPr>
          <p:cNvPicPr>
            <a:picLocks noChangeAspect="1"/>
          </p:cNvPicPr>
          <p:nvPr/>
        </p:nvPicPr>
        <p:blipFill>
          <a:blip r:embed="rId7"/>
          <a:stretch>
            <a:fillRect/>
          </a:stretch>
        </p:blipFill>
        <p:spPr>
          <a:xfrm>
            <a:off x="8154277" y="1318551"/>
            <a:ext cx="2439462" cy="4673600"/>
          </a:xfrm>
          <a:prstGeom prst="rect">
            <a:avLst/>
          </a:prstGeom>
        </p:spPr>
      </p:pic>
      <p:sp>
        <p:nvSpPr>
          <p:cNvPr id="14" name="Rectangle 13">
            <a:extLst>
              <a:ext uri="{FF2B5EF4-FFF2-40B4-BE49-F238E27FC236}">
                <a16:creationId xmlns:a16="http://schemas.microsoft.com/office/drawing/2014/main" id="{5A7E198C-C8D2-4385-80FD-D47073B35CC1}"/>
              </a:ext>
            </a:extLst>
          </p:cNvPr>
          <p:cNvSpPr/>
          <p:nvPr/>
        </p:nvSpPr>
        <p:spPr>
          <a:xfrm>
            <a:off x="9791699" y="5636551"/>
            <a:ext cx="802039" cy="3556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6" name="Oval 15">
            <a:extLst>
              <a:ext uri="{FF2B5EF4-FFF2-40B4-BE49-F238E27FC236}">
                <a16:creationId xmlns:a16="http://schemas.microsoft.com/office/drawing/2014/main" id="{49DC016C-61B1-4CFF-8101-0787B59FA6EF}"/>
              </a:ext>
            </a:extLst>
          </p:cNvPr>
          <p:cNvSpPr/>
          <p:nvPr/>
        </p:nvSpPr>
        <p:spPr>
          <a:xfrm>
            <a:off x="10635976" y="5558798"/>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endParaRPr lang="en-AU" sz="1200" dirty="0"/>
          </a:p>
        </p:txBody>
      </p:sp>
    </p:spTree>
    <p:extLst>
      <p:ext uri="{BB962C8B-B14F-4D97-AF65-F5344CB8AC3E}">
        <p14:creationId xmlns:p14="http://schemas.microsoft.com/office/powerpoint/2010/main" val="133812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D7BCFE-F000-4EBD-81EA-4AB2EF360687}"/>
              </a:ext>
            </a:extLst>
          </p:cNvPr>
          <p:cNvPicPr>
            <a:picLocks noChangeAspect="1"/>
          </p:cNvPicPr>
          <p:nvPr/>
        </p:nvPicPr>
        <p:blipFill>
          <a:blip r:embed="rId3"/>
          <a:stretch>
            <a:fillRect/>
          </a:stretch>
        </p:blipFill>
        <p:spPr>
          <a:xfrm>
            <a:off x="774700" y="2031290"/>
            <a:ext cx="10248900" cy="1696587"/>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31</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9" name="TextBox 8">
            <a:extLst>
              <a:ext uri="{FF2B5EF4-FFF2-40B4-BE49-F238E27FC236}">
                <a16:creationId xmlns:a16="http://schemas.microsoft.com/office/drawing/2014/main" id="{2FA0624E-5F9F-46FB-B281-1B02171DF21B}"/>
              </a:ext>
            </a:extLst>
          </p:cNvPr>
          <p:cNvSpPr txBox="1"/>
          <p:nvPr/>
        </p:nvSpPr>
        <p:spPr>
          <a:xfrm>
            <a:off x="823663" y="1663700"/>
            <a:ext cx="3761037" cy="276999"/>
          </a:xfrm>
          <a:prstGeom prst="rect">
            <a:avLst/>
          </a:prstGeom>
          <a:noFill/>
        </p:spPr>
        <p:txBody>
          <a:bodyPr wrap="square" lIns="0" tIns="0" rIns="0" bIns="0" rtlCol="0">
            <a:spAutoFit/>
          </a:bodyPr>
          <a:lstStyle/>
          <a:p>
            <a:pPr algn="l"/>
            <a:r>
              <a:rPr lang="en-US" sz="1800" dirty="0"/>
              <a:t>Select the pipeline</a:t>
            </a:r>
            <a:endParaRPr lang="en-AU" sz="1800" dirty="0" err="1"/>
          </a:p>
        </p:txBody>
      </p:sp>
      <p:sp>
        <p:nvSpPr>
          <p:cNvPr id="10" name="Rectangle 9">
            <a:extLst>
              <a:ext uri="{FF2B5EF4-FFF2-40B4-BE49-F238E27FC236}">
                <a16:creationId xmlns:a16="http://schemas.microsoft.com/office/drawing/2014/main" id="{A79BA052-2444-4445-96FE-6F5C06113694}"/>
              </a:ext>
            </a:extLst>
          </p:cNvPr>
          <p:cNvSpPr/>
          <p:nvPr/>
        </p:nvSpPr>
        <p:spPr>
          <a:xfrm>
            <a:off x="851341" y="3261771"/>
            <a:ext cx="10172260" cy="3935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1" name="TextBox 10">
            <a:extLst>
              <a:ext uri="{FF2B5EF4-FFF2-40B4-BE49-F238E27FC236}">
                <a16:creationId xmlns:a16="http://schemas.microsoft.com/office/drawing/2014/main" id="{FAAF8B42-247C-4B6B-BCCD-A8ADF060F080}"/>
              </a:ext>
            </a:extLst>
          </p:cNvPr>
          <p:cNvSpPr txBox="1"/>
          <p:nvPr/>
        </p:nvSpPr>
        <p:spPr>
          <a:xfrm>
            <a:off x="823662" y="4102381"/>
            <a:ext cx="3761037" cy="276999"/>
          </a:xfrm>
          <a:prstGeom prst="rect">
            <a:avLst/>
          </a:prstGeom>
          <a:noFill/>
        </p:spPr>
        <p:txBody>
          <a:bodyPr wrap="square" lIns="0" tIns="0" rIns="0" bIns="0" rtlCol="0">
            <a:spAutoFit/>
          </a:bodyPr>
          <a:lstStyle/>
          <a:p>
            <a:pPr algn="l"/>
            <a:r>
              <a:rPr lang="en-US" sz="1800" dirty="0"/>
              <a:t>Select the most recent run </a:t>
            </a:r>
            <a:endParaRPr lang="en-AU" sz="1800" dirty="0" err="1"/>
          </a:p>
        </p:txBody>
      </p:sp>
      <p:pic>
        <p:nvPicPr>
          <p:cNvPr id="4" name="Picture 3">
            <a:extLst>
              <a:ext uri="{FF2B5EF4-FFF2-40B4-BE49-F238E27FC236}">
                <a16:creationId xmlns:a16="http://schemas.microsoft.com/office/drawing/2014/main" id="{00B0ADDF-09D4-4837-83F7-F86525E55F17}"/>
              </a:ext>
            </a:extLst>
          </p:cNvPr>
          <p:cNvPicPr>
            <a:picLocks noChangeAspect="1"/>
          </p:cNvPicPr>
          <p:nvPr/>
        </p:nvPicPr>
        <p:blipFill>
          <a:blip r:embed="rId7"/>
          <a:stretch>
            <a:fillRect/>
          </a:stretch>
        </p:blipFill>
        <p:spPr>
          <a:xfrm>
            <a:off x="838201" y="4554088"/>
            <a:ext cx="10782300" cy="1316872"/>
          </a:xfrm>
          <a:prstGeom prst="rect">
            <a:avLst/>
          </a:prstGeom>
        </p:spPr>
      </p:pic>
      <p:sp>
        <p:nvSpPr>
          <p:cNvPr id="12" name="Rectangle 11">
            <a:extLst>
              <a:ext uri="{FF2B5EF4-FFF2-40B4-BE49-F238E27FC236}">
                <a16:creationId xmlns:a16="http://schemas.microsoft.com/office/drawing/2014/main" id="{BA001206-55D2-4F0F-AED0-3E204226732E}"/>
              </a:ext>
            </a:extLst>
          </p:cNvPr>
          <p:cNvSpPr/>
          <p:nvPr/>
        </p:nvSpPr>
        <p:spPr>
          <a:xfrm>
            <a:off x="863602" y="5219864"/>
            <a:ext cx="10477499" cy="3935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p>
        </p:txBody>
      </p:sp>
      <p:sp>
        <p:nvSpPr>
          <p:cNvPr id="14" name="TextBox 13">
            <a:extLst>
              <a:ext uri="{FF2B5EF4-FFF2-40B4-BE49-F238E27FC236}">
                <a16:creationId xmlns:a16="http://schemas.microsoft.com/office/drawing/2014/main" id="{B30073E8-7969-46E1-86A1-D3E3ABA0661C}"/>
              </a:ext>
            </a:extLst>
          </p:cNvPr>
          <p:cNvSpPr txBox="1"/>
          <p:nvPr/>
        </p:nvSpPr>
        <p:spPr>
          <a:xfrm>
            <a:off x="774700" y="1282904"/>
            <a:ext cx="3761037" cy="276999"/>
          </a:xfrm>
          <a:prstGeom prst="rect">
            <a:avLst/>
          </a:prstGeom>
          <a:noFill/>
        </p:spPr>
        <p:txBody>
          <a:bodyPr wrap="square" lIns="0" tIns="0" rIns="0" bIns="0" rtlCol="0">
            <a:spAutoFit/>
          </a:bodyPr>
          <a:lstStyle/>
          <a:p>
            <a:pPr algn="l"/>
            <a:r>
              <a:rPr lang="en-US" sz="1800" b="1" dirty="0"/>
              <a:t>After run is complete:</a:t>
            </a:r>
            <a:endParaRPr lang="en-AU" sz="1800" b="1" dirty="0" err="1"/>
          </a:p>
        </p:txBody>
      </p:sp>
    </p:spTree>
    <p:extLst>
      <p:ext uri="{BB962C8B-B14F-4D97-AF65-F5344CB8AC3E}">
        <p14:creationId xmlns:p14="http://schemas.microsoft.com/office/powerpoint/2010/main" val="18953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8" name="Picture 7">
            <a:extLst>
              <a:ext uri="{FF2B5EF4-FFF2-40B4-BE49-F238E27FC236}">
                <a16:creationId xmlns:a16="http://schemas.microsoft.com/office/drawing/2014/main" id="{F5D0021C-0C8B-45A6-9C70-06869A7B152C}"/>
              </a:ext>
            </a:extLst>
          </p:cNvPr>
          <p:cNvPicPr>
            <a:picLocks noChangeAspect="1"/>
          </p:cNvPicPr>
          <p:nvPr/>
        </p:nvPicPr>
        <p:blipFill>
          <a:blip r:embed="rId6"/>
          <a:stretch>
            <a:fillRect/>
          </a:stretch>
        </p:blipFill>
        <p:spPr>
          <a:xfrm>
            <a:off x="823663" y="2146591"/>
            <a:ext cx="10477500" cy="3017520"/>
          </a:xfrm>
          <a:prstGeom prst="rect">
            <a:avLst/>
          </a:prstGeom>
        </p:spPr>
      </p:pic>
      <p:sp>
        <p:nvSpPr>
          <p:cNvPr id="9" name="TextBox 8">
            <a:extLst>
              <a:ext uri="{FF2B5EF4-FFF2-40B4-BE49-F238E27FC236}">
                <a16:creationId xmlns:a16="http://schemas.microsoft.com/office/drawing/2014/main" id="{2FA0624E-5F9F-46FB-B281-1B02171DF21B}"/>
              </a:ext>
            </a:extLst>
          </p:cNvPr>
          <p:cNvSpPr txBox="1"/>
          <p:nvPr/>
        </p:nvSpPr>
        <p:spPr>
          <a:xfrm>
            <a:off x="823663" y="1663700"/>
            <a:ext cx="3761037" cy="276999"/>
          </a:xfrm>
          <a:prstGeom prst="rect">
            <a:avLst/>
          </a:prstGeom>
          <a:noFill/>
        </p:spPr>
        <p:txBody>
          <a:bodyPr wrap="square" lIns="0" tIns="0" rIns="0" bIns="0" rtlCol="0">
            <a:spAutoFit/>
          </a:bodyPr>
          <a:lstStyle/>
          <a:p>
            <a:pPr algn="l"/>
            <a:r>
              <a:rPr lang="en-US" sz="1800" dirty="0"/>
              <a:t>View the completed run</a:t>
            </a:r>
            <a:endParaRPr lang="en-AU" sz="1800" dirty="0" err="1"/>
          </a:p>
        </p:txBody>
      </p:sp>
    </p:spTree>
    <p:extLst>
      <p:ext uri="{BB962C8B-B14F-4D97-AF65-F5344CB8AC3E}">
        <p14:creationId xmlns:p14="http://schemas.microsoft.com/office/powerpoint/2010/main" val="282159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8" name="Picture 7">
            <a:extLst>
              <a:ext uri="{FF2B5EF4-FFF2-40B4-BE49-F238E27FC236}">
                <a16:creationId xmlns:a16="http://schemas.microsoft.com/office/drawing/2014/main" id="{F5D0021C-0C8B-45A6-9C70-06869A7B152C}"/>
              </a:ext>
            </a:extLst>
          </p:cNvPr>
          <p:cNvPicPr>
            <a:picLocks noChangeAspect="1"/>
          </p:cNvPicPr>
          <p:nvPr/>
        </p:nvPicPr>
        <p:blipFill>
          <a:blip r:embed="rId6"/>
          <a:stretch>
            <a:fillRect/>
          </a:stretch>
        </p:blipFill>
        <p:spPr>
          <a:xfrm>
            <a:off x="823663" y="2146591"/>
            <a:ext cx="10477500" cy="3017520"/>
          </a:xfrm>
          <a:prstGeom prst="rect">
            <a:avLst/>
          </a:prstGeom>
        </p:spPr>
      </p:pic>
      <p:sp>
        <p:nvSpPr>
          <p:cNvPr id="9" name="TextBox 8">
            <a:extLst>
              <a:ext uri="{FF2B5EF4-FFF2-40B4-BE49-F238E27FC236}">
                <a16:creationId xmlns:a16="http://schemas.microsoft.com/office/drawing/2014/main" id="{2FA0624E-5F9F-46FB-B281-1B02171DF21B}"/>
              </a:ext>
            </a:extLst>
          </p:cNvPr>
          <p:cNvSpPr txBox="1"/>
          <p:nvPr/>
        </p:nvSpPr>
        <p:spPr>
          <a:xfrm>
            <a:off x="823663" y="1663700"/>
            <a:ext cx="3761037" cy="276999"/>
          </a:xfrm>
          <a:prstGeom prst="rect">
            <a:avLst/>
          </a:prstGeom>
          <a:noFill/>
        </p:spPr>
        <p:txBody>
          <a:bodyPr wrap="square" lIns="0" tIns="0" rIns="0" bIns="0" rtlCol="0">
            <a:spAutoFit/>
          </a:bodyPr>
          <a:lstStyle/>
          <a:p>
            <a:pPr algn="l"/>
            <a:r>
              <a:rPr lang="en-US" sz="1800" dirty="0"/>
              <a:t>Select the job</a:t>
            </a:r>
            <a:endParaRPr lang="en-AU" sz="1800" dirty="0" err="1"/>
          </a:p>
        </p:txBody>
      </p:sp>
      <p:sp>
        <p:nvSpPr>
          <p:cNvPr id="10" name="Rectangle 9">
            <a:extLst>
              <a:ext uri="{FF2B5EF4-FFF2-40B4-BE49-F238E27FC236}">
                <a16:creationId xmlns:a16="http://schemas.microsoft.com/office/drawing/2014/main" id="{54C32819-6C7A-42C5-8828-3011B227FDB8}"/>
              </a:ext>
            </a:extLst>
          </p:cNvPr>
          <p:cNvSpPr/>
          <p:nvPr/>
        </p:nvSpPr>
        <p:spPr>
          <a:xfrm>
            <a:off x="823662" y="4762499"/>
            <a:ext cx="10477499" cy="276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2757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9" name="TextBox 8">
            <a:extLst>
              <a:ext uri="{FF2B5EF4-FFF2-40B4-BE49-F238E27FC236}">
                <a16:creationId xmlns:a16="http://schemas.microsoft.com/office/drawing/2014/main" id="{2FA0624E-5F9F-46FB-B281-1B02171DF21B}"/>
              </a:ext>
            </a:extLst>
          </p:cNvPr>
          <p:cNvSpPr txBox="1"/>
          <p:nvPr/>
        </p:nvSpPr>
        <p:spPr>
          <a:xfrm>
            <a:off x="823663" y="1663700"/>
            <a:ext cx="3761037" cy="276999"/>
          </a:xfrm>
          <a:prstGeom prst="rect">
            <a:avLst/>
          </a:prstGeom>
          <a:noFill/>
        </p:spPr>
        <p:txBody>
          <a:bodyPr wrap="square" lIns="0" tIns="0" rIns="0" bIns="0" rtlCol="0">
            <a:spAutoFit/>
          </a:bodyPr>
          <a:lstStyle/>
          <a:p>
            <a:pPr algn="l"/>
            <a:r>
              <a:rPr lang="en-US" sz="1800" dirty="0"/>
              <a:t>View the job logs</a:t>
            </a:r>
            <a:endParaRPr lang="en-AU" sz="1800" dirty="0" err="1"/>
          </a:p>
        </p:txBody>
      </p:sp>
      <p:pic>
        <p:nvPicPr>
          <p:cNvPr id="3" name="Picture 2">
            <a:extLst>
              <a:ext uri="{FF2B5EF4-FFF2-40B4-BE49-F238E27FC236}">
                <a16:creationId xmlns:a16="http://schemas.microsoft.com/office/drawing/2014/main" id="{60ABD749-20AB-4F78-BE04-8B940A3E469D}"/>
              </a:ext>
            </a:extLst>
          </p:cNvPr>
          <p:cNvPicPr>
            <a:picLocks noChangeAspect="1"/>
          </p:cNvPicPr>
          <p:nvPr/>
        </p:nvPicPr>
        <p:blipFill>
          <a:blip r:embed="rId6"/>
          <a:stretch>
            <a:fillRect/>
          </a:stretch>
        </p:blipFill>
        <p:spPr>
          <a:xfrm>
            <a:off x="718594" y="2092973"/>
            <a:ext cx="10582569" cy="3774428"/>
          </a:xfrm>
          <a:prstGeom prst="rect">
            <a:avLst/>
          </a:prstGeom>
        </p:spPr>
      </p:pic>
    </p:spTree>
    <p:extLst>
      <p:ext uri="{BB962C8B-B14F-4D97-AF65-F5344CB8AC3E}">
        <p14:creationId xmlns:p14="http://schemas.microsoft.com/office/powerpoint/2010/main" val="422431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E16F7FDC-2C5F-48CE-84DC-408BBA54E839}"/>
              </a:ext>
            </a:extLst>
          </p:cNvPr>
          <p:cNvPicPr>
            <a:picLocks noChangeAspect="1"/>
          </p:cNvPicPr>
          <p:nvPr/>
        </p:nvPicPr>
        <p:blipFill>
          <a:blip r:embed="rId6"/>
          <a:stretch>
            <a:fillRect/>
          </a:stretch>
        </p:blipFill>
        <p:spPr>
          <a:xfrm>
            <a:off x="980501" y="2159024"/>
            <a:ext cx="10219178" cy="3035276"/>
          </a:xfrm>
          <a:prstGeom prst="rect">
            <a:avLst/>
          </a:prstGeom>
        </p:spPr>
      </p:pic>
      <p:sp>
        <p:nvSpPr>
          <p:cNvPr id="9" name="TextBox 8">
            <a:extLst>
              <a:ext uri="{FF2B5EF4-FFF2-40B4-BE49-F238E27FC236}">
                <a16:creationId xmlns:a16="http://schemas.microsoft.com/office/drawing/2014/main" id="{BD767D68-AE09-43F1-86F4-6B0C77651302}"/>
              </a:ext>
            </a:extLst>
          </p:cNvPr>
          <p:cNvSpPr txBox="1"/>
          <p:nvPr/>
        </p:nvSpPr>
        <p:spPr>
          <a:xfrm>
            <a:off x="823663" y="1663700"/>
            <a:ext cx="3761037" cy="276999"/>
          </a:xfrm>
          <a:prstGeom prst="rect">
            <a:avLst/>
          </a:prstGeom>
          <a:noFill/>
        </p:spPr>
        <p:txBody>
          <a:bodyPr wrap="square" lIns="0" tIns="0" rIns="0" bIns="0" rtlCol="0">
            <a:spAutoFit/>
          </a:bodyPr>
          <a:lstStyle/>
          <a:p>
            <a:pPr algn="l"/>
            <a:r>
              <a:rPr lang="en-US" sz="1800" dirty="0"/>
              <a:t>View the test summary</a:t>
            </a:r>
            <a:endParaRPr lang="en-AU" sz="1800" dirty="0" err="1"/>
          </a:p>
        </p:txBody>
      </p:sp>
    </p:spTree>
    <p:extLst>
      <p:ext uri="{BB962C8B-B14F-4D97-AF65-F5344CB8AC3E}">
        <p14:creationId xmlns:p14="http://schemas.microsoft.com/office/powerpoint/2010/main" val="32624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a:extLst>
              <a:ext uri="{FF2B5EF4-FFF2-40B4-BE49-F238E27FC236}">
                <a16:creationId xmlns:a16="http://schemas.microsoft.com/office/drawing/2014/main" id="{AF59A46E-A2F9-4AA4-AFC4-FF361D649449}"/>
              </a:ext>
            </a:extLst>
          </p:cNvPr>
          <p:cNvPicPr>
            <a:picLocks noChangeAspect="1"/>
          </p:cNvPicPr>
          <p:nvPr/>
        </p:nvPicPr>
        <p:blipFill>
          <a:blip r:embed="rId6"/>
          <a:stretch>
            <a:fillRect/>
          </a:stretch>
        </p:blipFill>
        <p:spPr>
          <a:xfrm>
            <a:off x="1179952" y="2191842"/>
            <a:ext cx="9820275" cy="1629645"/>
          </a:xfrm>
          <a:prstGeom prst="rect">
            <a:avLst/>
          </a:prstGeom>
        </p:spPr>
      </p:pic>
      <p:sp>
        <p:nvSpPr>
          <p:cNvPr id="10" name="Speech Bubble: Rectangle with Corners Rounded 9">
            <a:extLst>
              <a:ext uri="{FF2B5EF4-FFF2-40B4-BE49-F238E27FC236}">
                <a16:creationId xmlns:a16="http://schemas.microsoft.com/office/drawing/2014/main" id="{FF8A4BC1-182A-4DF8-8EA0-9670D82D6BC4}"/>
              </a:ext>
            </a:extLst>
          </p:cNvPr>
          <p:cNvSpPr/>
          <p:nvPr/>
        </p:nvSpPr>
        <p:spPr>
          <a:xfrm>
            <a:off x="5778719" y="2305050"/>
            <a:ext cx="2308005" cy="846177"/>
          </a:xfrm>
          <a:prstGeom prst="wedgeRoundRectCallout">
            <a:avLst>
              <a:gd name="adj1" fmla="val -70875"/>
              <a:gd name="adj2" fmla="val 115402"/>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build pipeline</a:t>
            </a:r>
            <a:endParaRPr lang="en-AU" sz="1000" dirty="0"/>
          </a:p>
        </p:txBody>
      </p:sp>
      <p:sp>
        <p:nvSpPr>
          <p:cNvPr id="11" name="Rectangle 10">
            <a:extLst>
              <a:ext uri="{FF2B5EF4-FFF2-40B4-BE49-F238E27FC236}">
                <a16:creationId xmlns:a16="http://schemas.microsoft.com/office/drawing/2014/main" id="{0913DB32-CA21-4F4A-97F1-02D8A236C1A9}"/>
              </a:ext>
            </a:extLst>
          </p:cNvPr>
          <p:cNvSpPr/>
          <p:nvPr/>
        </p:nvSpPr>
        <p:spPr>
          <a:xfrm>
            <a:off x="1343443" y="3440069"/>
            <a:ext cx="3752432" cy="38141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2" name="TextBox 11">
            <a:extLst>
              <a:ext uri="{FF2B5EF4-FFF2-40B4-BE49-F238E27FC236}">
                <a16:creationId xmlns:a16="http://schemas.microsoft.com/office/drawing/2014/main" id="{DDAA04F4-A9E5-4B2B-9C81-952DD57EBD9D}"/>
              </a:ext>
            </a:extLst>
          </p:cNvPr>
          <p:cNvSpPr txBox="1"/>
          <p:nvPr/>
        </p:nvSpPr>
        <p:spPr>
          <a:xfrm>
            <a:off x="1179951" y="1480685"/>
            <a:ext cx="9268973" cy="369332"/>
          </a:xfrm>
          <a:prstGeom prst="rect">
            <a:avLst/>
          </a:prstGeom>
          <a:noFill/>
        </p:spPr>
        <p:txBody>
          <a:bodyPr wrap="square">
            <a:spAutoFit/>
          </a:bodyPr>
          <a:lstStyle/>
          <a:p>
            <a:r>
              <a:rPr lang="en-US" sz="1800" dirty="0"/>
              <a:t>Let’s now clone our build pipeline so that it can be used for the build validation policy. </a:t>
            </a:r>
            <a:endParaRPr lang="en-AU" sz="1800" dirty="0"/>
          </a:p>
        </p:txBody>
      </p:sp>
    </p:spTree>
    <p:extLst>
      <p:ext uri="{BB962C8B-B14F-4D97-AF65-F5344CB8AC3E}">
        <p14:creationId xmlns:p14="http://schemas.microsoft.com/office/powerpoint/2010/main" val="250618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37</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DFCA3CC-DEC2-485C-9E42-A265CA9848B6}"/>
              </a:ext>
            </a:extLst>
          </p:cNvPr>
          <p:cNvPicPr>
            <a:picLocks noChangeAspect="1"/>
          </p:cNvPicPr>
          <p:nvPr/>
        </p:nvPicPr>
        <p:blipFill>
          <a:blip r:embed="rId6"/>
          <a:stretch>
            <a:fillRect/>
          </a:stretch>
        </p:blipFill>
        <p:spPr>
          <a:xfrm>
            <a:off x="3110412" y="2076676"/>
            <a:ext cx="5959356" cy="3025402"/>
          </a:xfrm>
          <a:prstGeom prst="rect">
            <a:avLst/>
          </a:prstGeom>
        </p:spPr>
      </p:pic>
      <p:sp>
        <p:nvSpPr>
          <p:cNvPr id="12" name="Rectangle 11">
            <a:extLst>
              <a:ext uri="{FF2B5EF4-FFF2-40B4-BE49-F238E27FC236}">
                <a16:creationId xmlns:a16="http://schemas.microsoft.com/office/drawing/2014/main" id="{C62B3262-CA7D-475B-A0AA-9AC97A7607E3}"/>
              </a:ext>
            </a:extLst>
          </p:cNvPr>
          <p:cNvSpPr/>
          <p:nvPr/>
        </p:nvSpPr>
        <p:spPr>
          <a:xfrm>
            <a:off x="7548731" y="3802019"/>
            <a:ext cx="1521037" cy="38141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62790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B8597-FE1F-4CE2-9340-76869396ECB2}"/>
              </a:ext>
            </a:extLst>
          </p:cNvPr>
          <p:cNvPicPr>
            <a:picLocks noChangeAspect="1"/>
          </p:cNvPicPr>
          <p:nvPr/>
        </p:nvPicPr>
        <p:blipFill>
          <a:blip r:embed="rId3"/>
          <a:stretch>
            <a:fillRect/>
          </a:stretch>
        </p:blipFill>
        <p:spPr>
          <a:xfrm>
            <a:off x="2130060" y="2213324"/>
            <a:ext cx="7931879" cy="3177390"/>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38</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12" name="Rectangle 11">
            <a:extLst>
              <a:ext uri="{FF2B5EF4-FFF2-40B4-BE49-F238E27FC236}">
                <a16:creationId xmlns:a16="http://schemas.microsoft.com/office/drawing/2014/main" id="{C62B3262-CA7D-475B-A0AA-9AC97A7607E3}"/>
              </a:ext>
            </a:extLst>
          </p:cNvPr>
          <p:cNvSpPr/>
          <p:nvPr/>
        </p:nvSpPr>
        <p:spPr>
          <a:xfrm>
            <a:off x="7154095" y="3611310"/>
            <a:ext cx="1912903" cy="38141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9" name="Speech Bubble: Rectangle with Corners Rounded 8">
            <a:extLst>
              <a:ext uri="{FF2B5EF4-FFF2-40B4-BE49-F238E27FC236}">
                <a16:creationId xmlns:a16="http://schemas.microsoft.com/office/drawing/2014/main" id="{34D965F8-E93D-4AA8-A05B-2D4FCACE4C85}"/>
              </a:ext>
            </a:extLst>
          </p:cNvPr>
          <p:cNvSpPr/>
          <p:nvPr/>
        </p:nvSpPr>
        <p:spPr>
          <a:xfrm>
            <a:off x="8300538" y="2213323"/>
            <a:ext cx="2308005" cy="846177"/>
          </a:xfrm>
          <a:prstGeom prst="wedgeRoundRectCallout">
            <a:avLst>
              <a:gd name="adj1" fmla="val -70875"/>
              <a:gd name="adj2" fmla="val 115402"/>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Disable “Continuous integration”</a:t>
            </a:r>
            <a:endParaRPr lang="en-AU" sz="1000" dirty="0"/>
          </a:p>
        </p:txBody>
      </p:sp>
    </p:spTree>
    <p:extLst>
      <p:ext uri="{BB962C8B-B14F-4D97-AF65-F5344CB8AC3E}">
        <p14:creationId xmlns:p14="http://schemas.microsoft.com/office/powerpoint/2010/main" val="29673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39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A1013B4A-B34D-4022-8394-17EB89D8781B}"/>
              </a:ext>
            </a:extLst>
          </p:cNvPr>
          <p:cNvPicPr>
            <a:picLocks noChangeAspect="1"/>
          </p:cNvPicPr>
          <p:nvPr/>
        </p:nvPicPr>
        <p:blipFill>
          <a:blip r:embed="rId6"/>
          <a:stretch>
            <a:fillRect/>
          </a:stretch>
        </p:blipFill>
        <p:spPr>
          <a:xfrm>
            <a:off x="2296257" y="2209800"/>
            <a:ext cx="7599485" cy="3610866"/>
          </a:xfrm>
          <a:prstGeom prst="rect">
            <a:avLst/>
          </a:prstGeom>
        </p:spPr>
      </p:pic>
      <p:sp>
        <p:nvSpPr>
          <p:cNvPr id="9" name="Speech Bubble: Rectangle with Corners Rounded 8">
            <a:extLst>
              <a:ext uri="{FF2B5EF4-FFF2-40B4-BE49-F238E27FC236}">
                <a16:creationId xmlns:a16="http://schemas.microsoft.com/office/drawing/2014/main" id="{D4D6BEF5-D03E-4E6B-A055-B7688B966058}"/>
              </a:ext>
            </a:extLst>
          </p:cNvPr>
          <p:cNvSpPr/>
          <p:nvPr/>
        </p:nvSpPr>
        <p:spPr>
          <a:xfrm>
            <a:off x="5226269" y="1468398"/>
            <a:ext cx="2127031" cy="741402"/>
          </a:xfrm>
          <a:prstGeom prst="wedgeRoundRectCallout">
            <a:avLst>
              <a:gd name="adj1" fmla="val -103066"/>
              <a:gd name="adj2" fmla="val 6137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Append a “-PR” for Pull Request to the end of the build pipeline name</a:t>
            </a:r>
            <a:endParaRPr lang="en-AU" sz="1000" dirty="0"/>
          </a:p>
        </p:txBody>
      </p:sp>
      <p:sp>
        <p:nvSpPr>
          <p:cNvPr id="10" name="Rectangle 9">
            <a:extLst>
              <a:ext uri="{FF2B5EF4-FFF2-40B4-BE49-F238E27FC236}">
                <a16:creationId xmlns:a16="http://schemas.microsoft.com/office/drawing/2014/main" id="{D336AAC9-B9EE-441D-8A45-C3659B00FB54}"/>
              </a:ext>
            </a:extLst>
          </p:cNvPr>
          <p:cNvSpPr/>
          <p:nvPr/>
        </p:nvSpPr>
        <p:spPr>
          <a:xfrm>
            <a:off x="4768748" y="2569785"/>
            <a:ext cx="841478" cy="20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3637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ADS Go Fast Training Sessions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a:t>
            </a:fld>
            <a:endParaRPr lang="en-AU" dirty="0"/>
          </a:p>
        </p:txBody>
      </p:sp>
      <p:pic>
        <p:nvPicPr>
          <p:cNvPr id="20" name="Picture 19" descr="A picture containing drawing&#10;&#10;Description automatically generated">
            <a:extLst>
              <a:ext uri="{FF2B5EF4-FFF2-40B4-BE49-F238E27FC236}">
                <a16:creationId xmlns:a16="http://schemas.microsoft.com/office/drawing/2014/main" id="{9DB40EF1-E626-4C92-8DE9-982409030628}"/>
              </a:ext>
            </a:extLst>
          </p:cNvPr>
          <p:cNvPicPr>
            <a:picLocks noChangeAspect="1"/>
          </p:cNvPicPr>
          <p:nvPr/>
        </p:nvPicPr>
        <p:blipFill>
          <a:blip r:embed="rId3"/>
          <a:stretch>
            <a:fillRect/>
          </a:stretch>
        </p:blipFill>
        <p:spPr>
          <a:xfrm>
            <a:off x="11706226" y="6272741"/>
            <a:ext cx="313329" cy="466486"/>
          </a:xfrm>
          <a:prstGeom prst="rect">
            <a:avLst/>
          </a:prstGeom>
        </p:spPr>
      </p:pic>
      <p:grpSp>
        <p:nvGrpSpPr>
          <p:cNvPr id="8" name="Group 7">
            <a:extLst>
              <a:ext uri="{FF2B5EF4-FFF2-40B4-BE49-F238E27FC236}">
                <a16:creationId xmlns:a16="http://schemas.microsoft.com/office/drawing/2014/main" id="{E11638F8-8377-4C16-8C4F-ECC02C8D24EE}"/>
              </a:ext>
            </a:extLst>
          </p:cNvPr>
          <p:cNvGrpSpPr/>
          <p:nvPr/>
        </p:nvGrpSpPr>
        <p:grpSpPr>
          <a:xfrm>
            <a:off x="812800" y="1758151"/>
            <a:ext cx="2880000" cy="2880000"/>
            <a:chOff x="838200" y="2257425"/>
            <a:chExt cx="2880000" cy="2880000"/>
          </a:xfrm>
        </p:grpSpPr>
        <p:sp>
          <p:nvSpPr>
            <p:cNvPr id="3" name="Oval 2">
              <a:extLst>
                <a:ext uri="{FF2B5EF4-FFF2-40B4-BE49-F238E27FC236}">
                  <a16:creationId xmlns:a16="http://schemas.microsoft.com/office/drawing/2014/main" id="{CC96B76A-A8F0-4E1C-AD5D-B0E9864F71B5}"/>
                </a:ext>
              </a:extLst>
            </p:cNvPr>
            <p:cNvSpPr/>
            <p:nvPr/>
          </p:nvSpPr>
          <p:spPr>
            <a:xfrm>
              <a:off x="838200" y="2257425"/>
              <a:ext cx="2880000" cy="288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7" name="Picture 6" descr="A picture containing light&#10;&#10;Description automatically generated">
              <a:extLst>
                <a:ext uri="{FF2B5EF4-FFF2-40B4-BE49-F238E27FC236}">
                  <a16:creationId xmlns:a16="http://schemas.microsoft.com/office/drawing/2014/main" id="{3D228D19-CC20-4B7F-8525-CDE2083663C7}"/>
                </a:ext>
              </a:extLst>
            </p:cNvPr>
            <p:cNvPicPr>
              <a:picLocks noChangeAspect="1"/>
            </p:cNvPicPr>
            <p:nvPr/>
          </p:nvPicPr>
          <p:blipFill>
            <a:blip r:embed="rId4"/>
            <a:stretch>
              <a:fillRect/>
            </a:stretch>
          </p:blipFill>
          <p:spPr>
            <a:xfrm>
              <a:off x="1305230" y="2797425"/>
              <a:ext cx="1800000" cy="1800000"/>
            </a:xfrm>
            <a:prstGeom prst="rect">
              <a:avLst/>
            </a:prstGeom>
          </p:spPr>
        </p:pic>
      </p:grpSp>
      <p:grpSp>
        <p:nvGrpSpPr>
          <p:cNvPr id="22" name="Group 21">
            <a:extLst>
              <a:ext uri="{FF2B5EF4-FFF2-40B4-BE49-F238E27FC236}">
                <a16:creationId xmlns:a16="http://schemas.microsoft.com/office/drawing/2014/main" id="{8BB3CBC1-DE6A-4913-9FCC-889E5B8F7F42}"/>
              </a:ext>
            </a:extLst>
          </p:cNvPr>
          <p:cNvGrpSpPr/>
          <p:nvPr/>
        </p:nvGrpSpPr>
        <p:grpSpPr>
          <a:xfrm>
            <a:off x="4624690" y="1758151"/>
            <a:ext cx="2880000" cy="2880000"/>
            <a:chOff x="4650090" y="2257425"/>
            <a:chExt cx="2880000" cy="2880000"/>
          </a:xfrm>
        </p:grpSpPr>
        <p:sp>
          <p:nvSpPr>
            <p:cNvPr id="21" name="Oval 20">
              <a:extLst>
                <a:ext uri="{FF2B5EF4-FFF2-40B4-BE49-F238E27FC236}">
                  <a16:creationId xmlns:a16="http://schemas.microsoft.com/office/drawing/2014/main" id="{C62B8E8E-8EDA-4827-BDAA-09F83A73E683}"/>
                </a:ext>
              </a:extLst>
            </p:cNvPr>
            <p:cNvSpPr/>
            <p:nvPr/>
          </p:nvSpPr>
          <p:spPr>
            <a:xfrm>
              <a:off x="4650090" y="2257425"/>
              <a:ext cx="2880000" cy="2880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2" name="Picture 11" descr="A picture containing toy, sign&#10;&#10;Description automatically generated">
              <a:extLst>
                <a:ext uri="{FF2B5EF4-FFF2-40B4-BE49-F238E27FC236}">
                  <a16:creationId xmlns:a16="http://schemas.microsoft.com/office/drawing/2014/main" id="{13BD0674-6208-48E3-A9A4-B9F9CB761BA9}"/>
                </a:ext>
              </a:extLst>
            </p:cNvPr>
            <p:cNvPicPr>
              <a:picLocks noChangeAspect="1"/>
            </p:cNvPicPr>
            <p:nvPr/>
          </p:nvPicPr>
          <p:blipFill>
            <a:blip r:embed="rId5"/>
            <a:stretch>
              <a:fillRect/>
            </a:stretch>
          </p:blipFill>
          <p:spPr>
            <a:xfrm>
              <a:off x="5190090" y="2689377"/>
              <a:ext cx="1800000" cy="1800000"/>
            </a:xfrm>
            <a:prstGeom prst="rect">
              <a:avLst/>
            </a:prstGeom>
          </p:spPr>
        </p:pic>
      </p:grpSp>
      <p:grpSp>
        <p:nvGrpSpPr>
          <p:cNvPr id="24" name="Group 23">
            <a:extLst>
              <a:ext uri="{FF2B5EF4-FFF2-40B4-BE49-F238E27FC236}">
                <a16:creationId xmlns:a16="http://schemas.microsoft.com/office/drawing/2014/main" id="{A9E907E5-82F5-43F2-9D15-FD48C7905BF6}"/>
              </a:ext>
            </a:extLst>
          </p:cNvPr>
          <p:cNvGrpSpPr/>
          <p:nvPr/>
        </p:nvGrpSpPr>
        <p:grpSpPr>
          <a:xfrm>
            <a:off x="8436580" y="1758151"/>
            <a:ext cx="2880000" cy="2880000"/>
            <a:chOff x="8961163" y="2257425"/>
            <a:chExt cx="2880000" cy="2880000"/>
          </a:xfrm>
        </p:grpSpPr>
        <p:sp>
          <p:nvSpPr>
            <p:cNvPr id="23" name="Oval 22">
              <a:extLst>
                <a:ext uri="{FF2B5EF4-FFF2-40B4-BE49-F238E27FC236}">
                  <a16:creationId xmlns:a16="http://schemas.microsoft.com/office/drawing/2014/main" id="{E14854FF-034E-434D-AE71-2D6E1E766B74}"/>
                </a:ext>
              </a:extLst>
            </p:cNvPr>
            <p:cNvSpPr/>
            <p:nvPr/>
          </p:nvSpPr>
          <p:spPr>
            <a:xfrm>
              <a:off x="8961163" y="2257425"/>
              <a:ext cx="2880000" cy="288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6" name="Picture 15" descr="A picture containing fence, hydrant&#10;&#10;Description automatically generated">
              <a:extLst>
                <a:ext uri="{FF2B5EF4-FFF2-40B4-BE49-F238E27FC236}">
                  <a16:creationId xmlns:a16="http://schemas.microsoft.com/office/drawing/2014/main" id="{AB77978E-2CFE-408A-BDDB-C671095A23AD}"/>
                </a:ext>
              </a:extLst>
            </p:cNvPr>
            <p:cNvPicPr>
              <a:picLocks noChangeAspect="1"/>
            </p:cNvPicPr>
            <p:nvPr/>
          </p:nvPicPr>
          <p:blipFill>
            <a:blip r:embed="rId6"/>
            <a:stretch>
              <a:fillRect/>
            </a:stretch>
          </p:blipFill>
          <p:spPr>
            <a:xfrm>
              <a:off x="9553800" y="2797425"/>
              <a:ext cx="1800000" cy="1800000"/>
            </a:xfrm>
            <a:prstGeom prst="rect">
              <a:avLst/>
            </a:prstGeom>
          </p:spPr>
        </p:pic>
      </p:grpSp>
      <p:sp>
        <p:nvSpPr>
          <p:cNvPr id="26" name="TextBox 25">
            <a:extLst>
              <a:ext uri="{FF2B5EF4-FFF2-40B4-BE49-F238E27FC236}">
                <a16:creationId xmlns:a16="http://schemas.microsoft.com/office/drawing/2014/main" id="{871D952E-4A5E-47E7-B2E7-9C717029572E}"/>
              </a:ext>
            </a:extLst>
          </p:cNvPr>
          <p:cNvSpPr txBox="1"/>
          <p:nvPr/>
        </p:nvSpPr>
        <p:spPr>
          <a:xfrm>
            <a:off x="812800" y="4936290"/>
            <a:ext cx="2880000" cy="553998"/>
          </a:xfrm>
          <a:prstGeom prst="rect">
            <a:avLst/>
          </a:prstGeom>
          <a:noFill/>
        </p:spPr>
        <p:txBody>
          <a:bodyPr wrap="square" lIns="0" tIns="0" rIns="0" bIns="0" rtlCol="0">
            <a:spAutoFit/>
          </a:bodyPr>
          <a:lstStyle/>
          <a:p>
            <a:pPr algn="ctr"/>
            <a:r>
              <a:rPr lang="en-US" sz="1800" b="1" dirty="0"/>
              <a:t>Session 1</a:t>
            </a:r>
            <a:br>
              <a:rPr lang="en-US" sz="1800" dirty="0"/>
            </a:br>
            <a:r>
              <a:rPr lang="en-US" sz="1800" dirty="0"/>
              <a:t>Git Crash Course</a:t>
            </a:r>
            <a:endParaRPr lang="en-AU" sz="1800" dirty="0" err="1"/>
          </a:p>
        </p:txBody>
      </p:sp>
      <p:sp>
        <p:nvSpPr>
          <p:cNvPr id="27" name="TextBox 26">
            <a:extLst>
              <a:ext uri="{FF2B5EF4-FFF2-40B4-BE49-F238E27FC236}">
                <a16:creationId xmlns:a16="http://schemas.microsoft.com/office/drawing/2014/main" id="{91B5C108-5523-4FBC-843C-4C0D59692B6A}"/>
              </a:ext>
            </a:extLst>
          </p:cNvPr>
          <p:cNvSpPr txBox="1"/>
          <p:nvPr/>
        </p:nvSpPr>
        <p:spPr>
          <a:xfrm>
            <a:off x="4489890" y="4936290"/>
            <a:ext cx="3200400" cy="830997"/>
          </a:xfrm>
          <a:prstGeom prst="rect">
            <a:avLst/>
          </a:prstGeom>
          <a:noFill/>
        </p:spPr>
        <p:txBody>
          <a:bodyPr wrap="square" lIns="0" tIns="0" rIns="0" bIns="0" rtlCol="0">
            <a:spAutoFit/>
          </a:bodyPr>
          <a:lstStyle/>
          <a:p>
            <a:pPr algn="ctr"/>
            <a:r>
              <a:rPr lang="en-US" sz="1800" b="1" dirty="0"/>
              <a:t>Session 2</a:t>
            </a:r>
            <a:br>
              <a:rPr lang="en-US" sz="1800" dirty="0"/>
            </a:br>
            <a:r>
              <a:rPr lang="en-US" sz="1800" dirty="0"/>
              <a:t>Azure DevOps CI/CD</a:t>
            </a:r>
            <a:br>
              <a:rPr lang="en-US" sz="1800" dirty="0"/>
            </a:br>
            <a:r>
              <a:rPr lang="en-US" sz="1800" dirty="0"/>
              <a:t>Crash Course</a:t>
            </a:r>
            <a:endParaRPr lang="en-AU" sz="1800" dirty="0" err="1"/>
          </a:p>
        </p:txBody>
      </p:sp>
      <p:sp>
        <p:nvSpPr>
          <p:cNvPr id="28" name="TextBox 27">
            <a:extLst>
              <a:ext uri="{FF2B5EF4-FFF2-40B4-BE49-F238E27FC236}">
                <a16:creationId xmlns:a16="http://schemas.microsoft.com/office/drawing/2014/main" id="{5E6B52C8-3EAB-4D3E-AB1E-0FBDD615B8BF}"/>
              </a:ext>
            </a:extLst>
          </p:cNvPr>
          <p:cNvSpPr txBox="1"/>
          <p:nvPr/>
        </p:nvSpPr>
        <p:spPr>
          <a:xfrm>
            <a:off x="8329017" y="4936290"/>
            <a:ext cx="3200400" cy="553998"/>
          </a:xfrm>
          <a:prstGeom prst="rect">
            <a:avLst/>
          </a:prstGeom>
          <a:noFill/>
        </p:spPr>
        <p:txBody>
          <a:bodyPr wrap="square" lIns="0" tIns="0" rIns="0" bIns="0" rtlCol="0">
            <a:spAutoFit/>
          </a:bodyPr>
          <a:lstStyle/>
          <a:p>
            <a:pPr algn="ctr"/>
            <a:r>
              <a:rPr lang="en-US" sz="1800" b="1" dirty="0"/>
              <a:t>Session 3</a:t>
            </a:r>
            <a:br>
              <a:rPr lang="en-US" sz="1800" dirty="0"/>
            </a:br>
            <a:r>
              <a:rPr lang="en-US" sz="1800" dirty="0"/>
              <a:t>ADS Go Fast CI/CD</a:t>
            </a:r>
            <a:endParaRPr lang="en-AU" sz="1800" dirty="0" err="1"/>
          </a:p>
        </p:txBody>
      </p:sp>
      <p:sp>
        <p:nvSpPr>
          <p:cNvPr id="17" name="Oval 16">
            <a:extLst>
              <a:ext uri="{FF2B5EF4-FFF2-40B4-BE49-F238E27FC236}">
                <a16:creationId xmlns:a16="http://schemas.microsoft.com/office/drawing/2014/main" id="{618C0A1C-6A92-465D-BEDE-01624A359683}"/>
              </a:ext>
            </a:extLst>
          </p:cNvPr>
          <p:cNvSpPr/>
          <p:nvPr/>
        </p:nvSpPr>
        <p:spPr>
          <a:xfrm>
            <a:off x="812800" y="1758151"/>
            <a:ext cx="2880000" cy="2880000"/>
          </a:xfrm>
          <a:prstGeom prst="ellipse">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8" name="Oval 17">
            <a:extLst>
              <a:ext uri="{FF2B5EF4-FFF2-40B4-BE49-F238E27FC236}">
                <a16:creationId xmlns:a16="http://schemas.microsoft.com/office/drawing/2014/main" id="{DD5247C7-A11E-4469-8B5E-F20B0F23347E}"/>
              </a:ext>
            </a:extLst>
          </p:cNvPr>
          <p:cNvSpPr/>
          <p:nvPr/>
        </p:nvSpPr>
        <p:spPr>
          <a:xfrm>
            <a:off x="8436580" y="1758151"/>
            <a:ext cx="2880000" cy="2880000"/>
          </a:xfrm>
          <a:prstGeom prst="ellipse">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244443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B510B50-63A9-430C-A8A4-98472C945B21}"/>
              </a:ext>
            </a:extLst>
          </p:cNvPr>
          <p:cNvPicPr>
            <a:picLocks noChangeAspect="1"/>
          </p:cNvPicPr>
          <p:nvPr/>
        </p:nvPicPr>
        <p:blipFill>
          <a:blip r:embed="rId3"/>
          <a:stretch>
            <a:fillRect/>
          </a:stretch>
        </p:blipFill>
        <p:spPr>
          <a:xfrm>
            <a:off x="2066381" y="1377110"/>
            <a:ext cx="8047417" cy="4732430"/>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40</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9" name="Speech Bubble: Rectangle with Corners Rounded 8">
            <a:extLst>
              <a:ext uri="{FF2B5EF4-FFF2-40B4-BE49-F238E27FC236}">
                <a16:creationId xmlns:a16="http://schemas.microsoft.com/office/drawing/2014/main" id="{D4D6BEF5-D03E-4E6B-A055-B7688B966058}"/>
              </a:ext>
            </a:extLst>
          </p:cNvPr>
          <p:cNvSpPr/>
          <p:nvPr/>
        </p:nvSpPr>
        <p:spPr>
          <a:xfrm>
            <a:off x="5163209" y="4769270"/>
            <a:ext cx="2127031" cy="741402"/>
          </a:xfrm>
          <a:prstGeom prst="wedgeRoundRectCallout">
            <a:avLst>
              <a:gd name="adj1" fmla="val 89939"/>
              <a:gd name="adj2" fmla="val 9605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branch policies</a:t>
            </a:r>
            <a:endParaRPr lang="en-AU" sz="1000" dirty="0"/>
          </a:p>
        </p:txBody>
      </p:sp>
      <p:sp>
        <p:nvSpPr>
          <p:cNvPr id="11" name="Rectangle 10">
            <a:extLst>
              <a:ext uri="{FF2B5EF4-FFF2-40B4-BE49-F238E27FC236}">
                <a16:creationId xmlns:a16="http://schemas.microsoft.com/office/drawing/2014/main" id="{1775E757-C7FE-4EFC-B5A2-CCB7091EF571}"/>
              </a:ext>
            </a:extLst>
          </p:cNvPr>
          <p:cNvSpPr/>
          <p:nvPr/>
        </p:nvSpPr>
        <p:spPr>
          <a:xfrm>
            <a:off x="2066381" y="3782556"/>
            <a:ext cx="1991269" cy="38141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2" name="Rectangle 11">
            <a:extLst>
              <a:ext uri="{FF2B5EF4-FFF2-40B4-BE49-F238E27FC236}">
                <a16:creationId xmlns:a16="http://schemas.microsoft.com/office/drawing/2014/main" id="{4401A365-D75D-407B-8FD6-DA1C9D853FE4}"/>
              </a:ext>
            </a:extLst>
          </p:cNvPr>
          <p:cNvSpPr/>
          <p:nvPr/>
        </p:nvSpPr>
        <p:spPr>
          <a:xfrm>
            <a:off x="9579894" y="2925434"/>
            <a:ext cx="392781" cy="3892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Rectangle 12">
            <a:extLst>
              <a:ext uri="{FF2B5EF4-FFF2-40B4-BE49-F238E27FC236}">
                <a16:creationId xmlns:a16="http://schemas.microsoft.com/office/drawing/2014/main" id="{6893DCB5-1AD2-4B41-BDD8-7343548D2F27}"/>
              </a:ext>
            </a:extLst>
          </p:cNvPr>
          <p:cNvSpPr/>
          <p:nvPr/>
        </p:nvSpPr>
        <p:spPr>
          <a:xfrm>
            <a:off x="8198769" y="5720274"/>
            <a:ext cx="1773906" cy="3892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4" name="Speech Bubble: Rectangle with Corners Rounded 13">
            <a:extLst>
              <a:ext uri="{FF2B5EF4-FFF2-40B4-BE49-F238E27FC236}">
                <a16:creationId xmlns:a16="http://schemas.microsoft.com/office/drawing/2014/main" id="{42A19275-B000-430B-AD44-23C21642BC00}"/>
              </a:ext>
            </a:extLst>
          </p:cNvPr>
          <p:cNvSpPr/>
          <p:nvPr/>
        </p:nvSpPr>
        <p:spPr>
          <a:xfrm>
            <a:off x="4372576" y="3429000"/>
            <a:ext cx="2127031" cy="741402"/>
          </a:xfrm>
          <a:prstGeom prst="wedgeRoundRectCallout">
            <a:avLst>
              <a:gd name="adj1" fmla="val 184426"/>
              <a:gd name="adj2" fmla="val -7737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ellipse “…” next to the master branch</a:t>
            </a:r>
            <a:endParaRPr lang="en-AU" sz="1000" dirty="0"/>
          </a:p>
        </p:txBody>
      </p:sp>
    </p:spTree>
    <p:extLst>
      <p:ext uri="{BB962C8B-B14F-4D97-AF65-F5344CB8AC3E}">
        <p14:creationId xmlns:p14="http://schemas.microsoft.com/office/powerpoint/2010/main" val="71698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Build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FC568B24-A56D-46E3-B31F-FC7CE1B93002}"/>
              </a:ext>
            </a:extLst>
          </p:cNvPr>
          <p:cNvPicPr>
            <a:picLocks noChangeAspect="1"/>
          </p:cNvPicPr>
          <p:nvPr/>
        </p:nvPicPr>
        <p:blipFill>
          <a:blip r:embed="rId6"/>
          <a:stretch>
            <a:fillRect/>
          </a:stretch>
        </p:blipFill>
        <p:spPr>
          <a:xfrm>
            <a:off x="3604140" y="1612899"/>
            <a:ext cx="4971899" cy="4557573"/>
          </a:xfrm>
          <a:prstGeom prst="rect">
            <a:avLst/>
          </a:prstGeom>
        </p:spPr>
      </p:pic>
      <p:sp>
        <p:nvSpPr>
          <p:cNvPr id="14" name="Speech Bubble: Rectangle with Corners Rounded 13">
            <a:extLst>
              <a:ext uri="{FF2B5EF4-FFF2-40B4-BE49-F238E27FC236}">
                <a16:creationId xmlns:a16="http://schemas.microsoft.com/office/drawing/2014/main" id="{64285BF7-6EF8-4473-9FA1-C630554C749D}"/>
              </a:ext>
            </a:extLst>
          </p:cNvPr>
          <p:cNvSpPr/>
          <p:nvPr/>
        </p:nvSpPr>
        <p:spPr>
          <a:xfrm>
            <a:off x="753134" y="3150283"/>
            <a:ext cx="2127031" cy="741402"/>
          </a:xfrm>
          <a:prstGeom prst="wedgeRoundRectCallout">
            <a:avLst>
              <a:gd name="adj1" fmla="val 89939"/>
              <a:gd name="adj2" fmla="val 9605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Add build policy</a:t>
            </a:r>
            <a:endParaRPr lang="en-AU" sz="1000" dirty="0"/>
          </a:p>
        </p:txBody>
      </p:sp>
      <p:sp>
        <p:nvSpPr>
          <p:cNvPr id="15" name="Speech Bubble: Rectangle with Corners Rounded 14">
            <a:extLst>
              <a:ext uri="{FF2B5EF4-FFF2-40B4-BE49-F238E27FC236}">
                <a16:creationId xmlns:a16="http://schemas.microsoft.com/office/drawing/2014/main" id="{42C569F6-2E97-48B7-8A9C-226F7EF4914E}"/>
              </a:ext>
            </a:extLst>
          </p:cNvPr>
          <p:cNvSpPr/>
          <p:nvPr/>
        </p:nvSpPr>
        <p:spPr>
          <a:xfrm>
            <a:off x="9058934" y="1854883"/>
            <a:ext cx="2127031" cy="741402"/>
          </a:xfrm>
          <a:prstGeom prst="wedgeRoundRectCallout">
            <a:avLst>
              <a:gd name="adj1" fmla="val -150086"/>
              <a:gd name="adj2" fmla="val 227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“-PR” build pipeline we just created</a:t>
            </a:r>
            <a:endParaRPr lang="en-AU" sz="1000" dirty="0"/>
          </a:p>
        </p:txBody>
      </p:sp>
      <p:sp>
        <p:nvSpPr>
          <p:cNvPr id="17" name="Rectangle 16">
            <a:extLst>
              <a:ext uri="{FF2B5EF4-FFF2-40B4-BE49-F238E27FC236}">
                <a16:creationId xmlns:a16="http://schemas.microsoft.com/office/drawing/2014/main" id="{7E7BB6E2-0E21-4EE8-AEBE-36DFEC83A2E8}"/>
              </a:ext>
            </a:extLst>
          </p:cNvPr>
          <p:cNvSpPr/>
          <p:nvPr/>
        </p:nvSpPr>
        <p:spPr>
          <a:xfrm>
            <a:off x="7526108" y="5781206"/>
            <a:ext cx="541567" cy="28621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14797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A5C6C52-AACA-44EE-9BFD-E2B0F9A3EDD2}"/>
              </a:ext>
            </a:extLst>
          </p:cNvPr>
          <p:cNvSpPr/>
          <p:nvPr/>
        </p:nvSpPr>
        <p:spPr>
          <a:xfrm>
            <a:off x="191191" y="1410560"/>
            <a:ext cx="11591714" cy="251874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Rectangle 44">
            <a:extLst>
              <a:ext uri="{FF2B5EF4-FFF2-40B4-BE49-F238E27FC236}">
                <a16:creationId xmlns:a16="http://schemas.microsoft.com/office/drawing/2014/main" id="{A9FB52EC-8F21-45FA-A1A9-9B59DE5C93F3}"/>
              </a:ext>
            </a:extLst>
          </p:cNvPr>
          <p:cNvSpPr/>
          <p:nvPr/>
        </p:nvSpPr>
        <p:spPr>
          <a:xfrm>
            <a:off x="5796212" y="1991441"/>
            <a:ext cx="277414" cy="474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41" name="Rectangle 40">
            <a:extLst>
              <a:ext uri="{FF2B5EF4-FFF2-40B4-BE49-F238E27FC236}">
                <a16:creationId xmlns:a16="http://schemas.microsoft.com/office/drawing/2014/main" id="{55A6D593-4F13-4D88-959E-61D5E1C171C9}"/>
              </a:ext>
            </a:extLst>
          </p:cNvPr>
          <p:cNvSpPr/>
          <p:nvPr/>
        </p:nvSpPr>
        <p:spPr>
          <a:xfrm>
            <a:off x="330547" y="3905475"/>
            <a:ext cx="5909316" cy="249919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97601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9" name="TextBox 8">
            <a:extLst>
              <a:ext uri="{FF2B5EF4-FFF2-40B4-BE49-F238E27FC236}">
                <a16:creationId xmlns:a16="http://schemas.microsoft.com/office/drawing/2014/main" id="{BD767D68-AE09-43F1-86F4-6B0C77651302}"/>
              </a:ext>
            </a:extLst>
          </p:cNvPr>
          <p:cNvSpPr txBox="1"/>
          <p:nvPr/>
        </p:nvSpPr>
        <p:spPr>
          <a:xfrm>
            <a:off x="823663" y="1663700"/>
            <a:ext cx="4688137" cy="276999"/>
          </a:xfrm>
          <a:prstGeom prst="rect">
            <a:avLst/>
          </a:prstGeom>
          <a:noFill/>
        </p:spPr>
        <p:txBody>
          <a:bodyPr wrap="square" lIns="0" tIns="0" rIns="0" bIns="0" rtlCol="0">
            <a:spAutoFit/>
          </a:bodyPr>
          <a:lstStyle/>
          <a:p>
            <a:pPr algn="l"/>
            <a:r>
              <a:rPr lang="en-US" sz="1800" dirty="0"/>
              <a:t>Navigate to the training resource group</a:t>
            </a:r>
            <a:endParaRPr lang="en-AU" sz="1800" dirty="0" err="1"/>
          </a:p>
        </p:txBody>
      </p:sp>
      <p:pic>
        <p:nvPicPr>
          <p:cNvPr id="8" name="Picture 7">
            <a:extLst>
              <a:ext uri="{FF2B5EF4-FFF2-40B4-BE49-F238E27FC236}">
                <a16:creationId xmlns:a16="http://schemas.microsoft.com/office/drawing/2014/main" id="{C69DAA77-A27C-48AE-815E-7C307ED9931C}"/>
              </a:ext>
            </a:extLst>
          </p:cNvPr>
          <p:cNvPicPr>
            <a:picLocks noChangeAspect="1"/>
          </p:cNvPicPr>
          <p:nvPr/>
        </p:nvPicPr>
        <p:blipFill>
          <a:blip r:embed="rId6"/>
          <a:stretch>
            <a:fillRect/>
          </a:stretch>
        </p:blipFill>
        <p:spPr>
          <a:xfrm>
            <a:off x="747463" y="2133098"/>
            <a:ext cx="9705673" cy="1700931"/>
          </a:xfrm>
          <a:prstGeom prst="rect">
            <a:avLst/>
          </a:prstGeom>
        </p:spPr>
      </p:pic>
      <p:sp>
        <p:nvSpPr>
          <p:cNvPr id="13" name="Rectangle 12">
            <a:extLst>
              <a:ext uri="{FF2B5EF4-FFF2-40B4-BE49-F238E27FC236}">
                <a16:creationId xmlns:a16="http://schemas.microsoft.com/office/drawing/2014/main" id="{AD8315DB-CB18-4175-A322-03AA1B150CAE}"/>
              </a:ext>
            </a:extLst>
          </p:cNvPr>
          <p:cNvSpPr/>
          <p:nvPr/>
        </p:nvSpPr>
        <p:spPr>
          <a:xfrm>
            <a:off x="2743618" y="2549078"/>
            <a:ext cx="424113" cy="29861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4" name="Oval 13">
            <a:extLst>
              <a:ext uri="{FF2B5EF4-FFF2-40B4-BE49-F238E27FC236}">
                <a16:creationId xmlns:a16="http://schemas.microsoft.com/office/drawing/2014/main" id="{EA9F91F3-9577-433E-A163-B5F588EB2074}"/>
              </a:ext>
            </a:extLst>
          </p:cNvPr>
          <p:cNvSpPr/>
          <p:nvPr/>
        </p:nvSpPr>
        <p:spPr>
          <a:xfrm>
            <a:off x="2327861" y="2487692"/>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endParaRPr lang="en-AU" sz="1200" dirty="0"/>
          </a:p>
        </p:txBody>
      </p:sp>
    </p:spTree>
    <p:extLst>
      <p:ext uri="{BB962C8B-B14F-4D97-AF65-F5344CB8AC3E}">
        <p14:creationId xmlns:p14="http://schemas.microsoft.com/office/powerpoint/2010/main" val="100193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9" name="TextBox 8">
            <a:extLst>
              <a:ext uri="{FF2B5EF4-FFF2-40B4-BE49-F238E27FC236}">
                <a16:creationId xmlns:a16="http://schemas.microsoft.com/office/drawing/2014/main" id="{BD767D68-AE09-43F1-86F4-6B0C77651302}"/>
              </a:ext>
            </a:extLst>
          </p:cNvPr>
          <p:cNvSpPr txBox="1"/>
          <p:nvPr/>
        </p:nvSpPr>
        <p:spPr>
          <a:xfrm>
            <a:off x="823663" y="1663700"/>
            <a:ext cx="4688137" cy="276999"/>
          </a:xfrm>
          <a:prstGeom prst="rect">
            <a:avLst/>
          </a:prstGeom>
          <a:noFill/>
        </p:spPr>
        <p:txBody>
          <a:bodyPr wrap="square" lIns="0" tIns="0" rIns="0" bIns="0" rtlCol="0">
            <a:spAutoFit/>
          </a:bodyPr>
          <a:lstStyle/>
          <a:p>
            <a:pPr algn="l"/>
            <a:r>
              <a:rPr lang="en-US" sz="1800" dirty="0"/>
              <a:t>Search for “web app”</a:t>
            </a:r>
            <a:endParaRPr lang="en-AU" sz="1800" dirty="0" err="1"/>
          </a:p>
        </p:txBody>
      </p:sp>
      <p:pic>
        <p:nvPicPr>
          <p:cNvPr id="3" name="Picture 2">
            <a:extLst>
              <a:ext uri="{FF2B5EF4-FFF2-40B4-BE49-F238E27FC236}">
                <a16:creationId xmlns:a16="http://schemas.microsoft.com/office/drawing/2014/main" id="{D63F347D-F8FE-4623-A95D-21FA0047814C}"/>
              </a:ext>
            </a:extLst>
          </p:cNvPr>
          <p:cNvPicPr>
            <a:picLocks noChangeAspect="1"/>
          </p:cNvPicPr>
          <p:nvPr/>
        </p:nvPicPr>
        <p:blipFill>
          <a:blip r:embed="rId6"/>
          <a:stretch>
            <a:fillRect/>
          </a:stretch>
        </p:blipFill>
        <p:spPr>
          <a:xfrm>
            <a:off x="3284977" y="2413000"/>
            <a:ext cx="5610225" cy="2781300"/>
          </a:xfrm>
          <a:prstGeom prst="rect">
            <a:avLst/>
          </a:prstGeom>
        </p:spPr>
      </p:pic>
      <p:sp>
        <p:nvSpPr>
          <p:cNvPr id="10" name="Oval 9">
            <a:extLst>
              <a:ext uri="{FF2B5EF4-FFF2-40B4-BE49-F238E27FC236}">
                <a16:creationId xmlns:a16="http://schemas.microsoft.com/office/drawing/2014/main" id="{5845E9F8-0D1D-4DFE-9087-AE2CC21C7AB5}"/>
              </a:ext>
            </a:extLst>
          </p:cNvPr>
          <p:cNvSpPr/>
          <p:nvPr/>
        </p:nvSpPr>
        <p:spPr>
          <a:xfrm>
            <a:off x="2924977" y="2413000"/>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endParaRPr lang="en-AU" sz="1200" dirty="0"/>
          </a:p>
        </p:txBody>
      </p:sp>
    </p:spTree>
    <p:extLst>
      <p:ext uri="{BB962C8B-B14F-4D97-AF65-F5344CB8AC3E}">
        <p14:creationId xmlns:p14="http://schemas.microsoft.com/office/powerpoint/2010/main" val="164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9" name="TextBox 8">
            <a:extLst>
              <a:ext uri="{FF2B5EF4-FFF2-40B4-BE49-F238E27FC236}">
                <a16:creationId xmlns:a16="http://schemas.microsoft.com/office/drawing/2014/main" id="{BD767D68-AE09-43F1-86F4-6B0C77651302}"/>
              </a:ext>
            </a:extLst>
          </p:cNvPr>
          <p:cNvSpPr txBox="1"/>
          <p:nvPr/>
        </p:nvSpPr>
        <p:spPr>
          <a:xfrm>
            <a:off x="823663" y="1663700"/>
            <a:ext cx="4688137" cy="276999"/>
          </a:xfrm>
          <a:prstGeom prst="rect">
            <a:avLst/>
          </a:prstGeom>
          <a:noFill/>
        </p:spPr>
        <p:txBody>
          <a:bodyPr wrap="square" lIns="0" tIns="0" rIns="0" bIns="0" rtlCol="0">
            <a:spAutoFit/>
          </a:bodyPr>
          <a:lstStyle/>
          <a:p>
            <a:pPr algn="l"/>
            <a:r>
              <a:rPr lang="en-US" sz="1800" dirty="0"/>
              <a:t>Select “Web App”</a:t>
            </a:r>
            <a:endParaRPr lang="en-AU" sz="1800" dirty="0" err="1"/>
          </a:p>
        </p:txBody>
      </p:sp>
      <p:pic>
        <p:nvPicPr>
          <p:cNvPr id="4" name="Picture 3">
            <a:extLst>
              <a:ext uri="{FF2B5EF4-FFF2-40B4-BE49-F238E27FC236}">
                <a16:creationId xmlns:a16="http://schemas.microsoft.com/office/drawing/2014/main" id="{9C637CFE-1826-44E7-9869-2C1DA8455596}"/>
              </a:ext>
            </a:extLst>
          </p:cNvPr>
          <p:cNvPicPr>
            <a:picLocks noChangeAspect="1"/>
          </p:cNvPicPr>
          <p:nvPr/>
        </p:nvPicPr>
        <p:blipFill>
          <a:blip r:embed="rId6"/>
          <a:stretch>
            <a:fillRect/>
          </a:stretch>
        </p:blipFill>
        <p:spPr>
          <a:xfrm>
            <a:off x="1822890" y="2186516"/>
            <a:ext cx="8534400" cy="3676650"/>
          </a:xfrm>
          <a:prstGeom prst="rect">
            <a:avLst/>
          </a:prstGeom>
        </p:spPr>
      </p:pic>
      <p:sp>
        <p:nvSpPr>
          <p:cNvPr id="10" name="Rectangle 9">
            <a:extLst>
              <a:ext uri="{FF2B5EF4-FFF2-40B4-BE49-F238E27FC236}">
                <a16:creationId xmlns:a16="http://schemas.microsoft.com/office/drawing/2014/main" id="{CB54FF6C-8A4B-45BF-BCA3-2ADF81C0BFA6}"/>
              </a:ext>
            </a:extLst>
          </p:cNvPr>
          <p:cNvSpPr/>
          <p:nvPr/>
        </p:nvSpPr>
        <p:spPr>
          <a:xfrm>
            <a:off x="1953043" y="3440070"/>
            <a:ext cx="2056982" cy="242309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2" name="Oval 11">
            <a:extLst>
              <a:ext uri="{FF2B5EF4-FFF2-40B4-BE49-F238E27FC236}">
                <a16:creationId xmlns:a16="http://schemas.microsoft.com/office/drawing/2014/main" id="{1AF609B7-F524-4A78-9C7D-A5545BD2FBEB}"/>
              </a:ext>
            </a:extLst>
          </p:cNvPr>
          <p:cNvSpPr/>
          <p:nvPr/>
        </p:nvSpPr>
        <p:spPr>
          <a:xfrm>
            <a:off x="1527967" y="3409377"/>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endParaRPr lang="en-AU" sz="1200" dirty="0"/>
          </a:p>
        </p:txBody>
      </p:sp>
    </p:spTree>
    <p:extLst>
      <p:ext uri="{BB962C8B-B14F-4D97-AF65-F5344CB8AC3E}">
        <p14:creationId xmlns:p14="http://schemas.microsoft.com/office/powerpoint/2010/main" val="379540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9DFFDC88-B442-4853-BBB3-E183AD488F2F}"/>
              </a:ext>
            </a:extLst>
          </p:cNvPr>
          <p:cNvPicPr>
            <a:picLocks noChangeAspect="1"/>
          </p:cNvPicPr>
          <p:nvPr/>
        </p:nvPicPr>
        <p:blipFill>
          <a:blip r:embed="rId6"/>
          <a:stretch>
            <a:fillRect/>
          </a:stretch>
        </p:blipFill>
        <p:spPr>
          <a:xfrm>
            <a:off x="804613" y="1617702"/>
            <a:ext cx="3838575" cy="1971675"/>
          </a:xfrm>
          <a:prstGeom prst="rect">
            <a:avLst/>
          </a:prstGeom>
        </p:spPr>
      </p:pic>
      <p:sp>
        <p:nvSpPr>
          <p:cNvPr id="11" name="Rectangle 10">
            <a:extLst>
              <a:ext uri="{FF2B5EF4-FFF2-40B4-BE49-F238E27FC236}">
                <a16:creationId xmlns:a16="http://schemas.microsoft.com/office/drawing/2014/main" id="{0C800308-DC23-4F14-8295-44882A2A23A5}"/>
              </a:ext>
            </a:extLst>
          </p:cNvPr>
          <p:cNvSpPr/>
          <p:nvPr/>
        </p:nvSpPr>
        <p:spPr>
          <a:xfrm>
            <a:off x="2000668" y="2377829"/>
            <a:ext cx="894932" cy="3463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4277E021-6681-47DA-B5CA-E33F8E753304}"/>
              </a:ext>
            </a:extLst>
          </p:cNvPr>
          <p:cNvSpPr/>
          <p:nvPr/>
        </p:nvSpPr>
        <p:spPr>
          <a:xfrm>
            <a:off x="2985292" y="2364150"/>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AU" sz="1200" dirty="0"/>
          </a:p>
        </p:txBody>
      </p:sp>
      <p:pic>
        <p:nvPicPr>
          <p:cNvPr id="21" name="Picture 20">
            <a:extLst>
              <a:ext uri="{FF2B5EF4-FFF2-40B4-BE49-F238E27FC236}">
                <a16:creationId xmlns:a16="http://schemas.microsoft.com/office/drawing/2014/main" id="{4DFFB26C-00E7-4AA5-B6F5-A43F740AFAE7}"/>
              </a:ext>
            </a:extLst>
          </p:cNvPr>
          <p:cNvPicPr>
            <a:picLocks noChangeAspect="1"/>
          </p:cNvPicPr>
          <p:nvPr/>
        </p:nvPicPr>
        <p:blipFill>
          <a:blip r:embed="rId7"/>
          <a:stretch>
            <a:fillRect/>
          </a:stretch>
        </p:blipFill>
        <p:spPr>
          <a:xfrm>
            <a:off x="5783869" y="1705531"/>
            <a:ext cx="3529890" cy="4224894"/>
          </a:xfrm>
          <a:prstGeom prst="rect">
            <a:avLst/>
          </a:prstGeom>
        </p:spPr>
      </p:pic>
      <p:sp>
        <p:nvSpPr>
          <p:cNvPr id="22" name="Rectangle 21">
            <a:extLst>
              <a:ext uri="{FF2B5EF4-FFF2-40B4-BE49-F238E27FC236}">
                <a16:creationId xmlns:a16="http://schemas.microsoft.com/office/drawing/2014/main" id="{4EDF0A1F-4527-453A-B933-EE67DBD6662A}"/>
              </a:ext>
            </a:extLst>
          </p:cNvPr>
          <p:cNvSpPr/>
          <p:nvPr/>
        </p:nvSpPr>
        <p:spPr>
          <a:xfrm>
            <a:off x="6944143" y="3589377"/>
            <a:ext cx="894932" cy="22860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3" name="Rectangle 22">
            <a:extLst>
              <a:ext uri="{FF2B5EF4-FFF2-40B4-BE49-F238E27FC236}">
                <a16:creationId xmlns:a16="http://schemas.microsoft.com/office/drawing/2014/main" id="{72CA3E71-F88E-4001-8357-0174DDE04894}"/>
              </a:ext>
            </a:extLst>
          </p:cNvPr>
          <p:cNvSpPr/>
          <p:nvPr/>
        </p:nvSpPr>
        <p:spPr>
          <a:xfrm>
            <a:off x="6944143" y="2961018"/>
            <a:ext cx="2266532" cy="3822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4" name="Rectangle 23">
            <a:extLst>
              <a:ext uri="{FF2B5EF4-FFF2-40B4-BE49-F238E27FC236}">
                <a16:creationId xmlns:a16="http://schemas.microsoft.com/office/drawing/2014/main" id="{60BA2319-5B32-4DEC-83EB-3241CB7F471E}"/>
              </a:ext>
            </a:extLst>
          </p:cNvPr>
          <p:cNvSpPr/>
          <p:nvPr/>
        </p:nvSpPr>
        <p:spPr>
          <a:xfrm>
            <a:off x="6944143" y="4056598"/>
            <a:ext cx="894932" cy="22860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5" name="Speech Bubble: Rectangle with Corners Rounded 24">
            <a:extLst>
              <a:ext uri="{FF2B5EF4-FFF2-40B4-BE49-F238E27FC236}">
                <a16:creationId xmlns:a16="http://schemas.microsoft.com/office/drawing/2014/main" id="{D2AC4EB1-7CF9-42F9-AA10-E802D0DEDFA1}"/>
              </a:ext>
            </a:extLst>
          </p:cNvPr>
          <p:cNvSpPr/>
          <p:nvPr/>
        </p:nvSpPr>
        <p:spPr>
          <a:xfrm>
            <a:off x="8636220" y="2377829"/>
            <a:ext cx="2234980" cy="508000"/>
          </a:xfrm>
          <a:prstGeom prst="wedgeRoundRectCallout">
            <a:avLst>
              <a:gd name="adj1" fmla="val -68561"/>
              <a:gd name="adj2" fmla="val 4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Verify subscription and resource group</a:t>
            </a:r>
            <a:endParaRPr lang="en-AU" sz="1000" dirty="0"/>
          </a:p>
        </p:txBody>
      </p:sp>
      <p:sp>
        <p:nvSpPr>
          <p:cNvPr id="27" name="Speech Bubble: Rectangle with Corners Rounded 26">
            <a:extLst>
              <a:ext uri="{FF2B5EF4-FFF2-40B4-BE49-F238E27FC236}">
                <a16:creationId xmlns:a16="http://schemas.microsoft.com/office/drawing/2014/main" id="{9A126EAA-499C-44D5-B2F5-AF52681CBEC2}"/>
              </a:ext>
            </a:extLst>
          </p:cNvPr>
          <p:cNvSpPr/>
          <p:nvPr/>
        </p:nvSpPr>
        <p:spPr>
          <a:xfrm>
            <a:off x="9253459" y="3335377"/>
            <a:ext cx="2234980" cy="508000"/>
          </a:xfrm>
          <a:prstGeom prst="wedgeRoundRectCallout">
            <a:avLst>
              <a:gd name="adj1" fmla="val -108622"/>
              <a:gd name="adj2" fmla="val -8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Replace “initials” with your initials. May need to enter random text to generate a unique name</a:t>
            </a:r>
            <a:endParaRPr lang="en-AU" sz="1000" dirty="0"/>
          </a:p>
        </p:txBody>
      </p:sp>
      <p:sp>
        <p:nvSpPr>
          <p:cNvPr id="28" name="Speech Bubble: Rectangle with Corners Rounded 27">
            <a:extLst>
              <a:ext uri="{FF2B5EF4-FFF2-40B4-BE49-F238E27FC236}">
                <a16:creationId xmlns:a16="http://schemas.microsoft.com/office/drawing/2014/main" id="{E2EE3E97-BB61-4510-837C-D18644D3507C}"/>
              </a:ext>
            </a:extLst>
          </p:cNvPr>
          <p:cNvSpPr/>
          <p:nvPr/>
        </p:nvSpPr>
        <p:spPr>
          <a:xfrm>
            <a:off x="9313759" y="4031199"/>
            <a:ext cx="2234980" cy="508000"/>
          </a:xfrm>
          <a:prstGeom prst="wedgeRoundRectCallout">
            <a:avLst>
              <a:gd name="adj1" fmla="val -114162"/>
              <a:gd name="adj2" fmla="val -2633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Runtime stack: “.NET Core 3.1 (LTS)” </a:t>
            </a:r>
            <a:endParaRPr lang="en-AU" sz="1000" dirty="0"/>
          </a:p>
        </p:txBody>
      </p:sp>
      <p:sp>
        <p:nvSpPr>
          <p:cNvPr id="16" name="Rectangle 15">
            <a:extLst>
              <a:ext uri="{FF2B5EF4-FFF2-40B4-BE49-F238E27FC236}">
                <a16:creationId xmlns:a16="http://schemas.microsoft.com/office/drawing/2014/main" id="{500BC727-09C7-4EB9-AF6D-BC631ADB49ED}"/>
              </a:ext>
            </a:extLst>
          </p:cNvPr>
          <p:cNvSpPr/>
          <p:nvPr/>
        </p:nvSpPr>
        <p:spPr>
          <a:xfrm>
            <a:off x="5783869" y="5663954"/>
            <a:ext cx="740756" cy="26647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7" name="Oval 16">
            <a:extLst>
              <a:ext uri="{FF2B5EF4-FFF2-40B4-BE49-F238E27FC236}">
                <a16:creationId xmlns:a16="http://schemas.microsoft.com/office/drawing/2014/main" id="{CE6B5330-55DB-4DD5-8D82-00FB47844E2B}"/>
              </a:ext>
            </a:extLst>
          </p:cNvPr>
          <p:cNvSpPr/>
          <p:nvPr/>
        </p:nvSpPr>
        <p:spPr>
          <a:xfrm>
            <a:off x="5318917" y="5617189"/>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endParaRPr lang="en-AU" sz="1200" dirty="0"/>
          </a:p>
        </p:txBody>
      </p:sp>
      <p:sp>
        <p:nvSpPr>
          <p:cNvPr id="19" name="Speech Bubble: Rectangle with Corners Rounded 18">
            <a:extLst>
              <a:ext uri="{FF2B5EF4-FFF2-40B4-BE49-F238E27FC236}">
                <a16:creationId xmlns:a16="http://schemas.microsoft.com/office/drawing/2014/main" id="{D5DA1504-A4C6-4624-BC4B-59ECFEDB4DA2}"/>
              </a:ext>
            </a:extLst>
          </p:cNvPr>
          <p:cNvSpPr/>
          <p:nvPr/>
        </p:nvSpPr>
        <p:spPr>
          <a:xfrm>
            <a:off x="9336950" y="4888449"/>
            <a:ext cx="2234980" cy="508000"/>
          </a:xfrm>
          <a:prstGeom prst="wedgeRoundRectCallout">
            <a:avLst>
              <a:gd name="adj1" fmla="val -67709"/>
              <a:gd name="adj2" fmla="val 242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“S1” tier</a:t>
            </a:r>
            <a:endParaRPr lang="en-AU" sz="1000" dirty="0"/>
          </a:p>
        </p:txBody>
      </p:sp>
      <p:sp>
        <p:nvSpPr>
          <p:cNvPr id="20" name="Rectangle 19">
            <a:extLst>
              <a:ext uri="{FF2B5EF4-FFF2-40B4-BE49-F238E27FC236}">
                <a16:creationId xmlns:a16="http://schemas.microsoft.com/office/drawing/2014/main" id="{E6F105FC-8634-420A-A4D5-FE71D42CA4A3}"/>
              </a:ext>
            </a:extLst>
          </p:cNvPr>
          <p:cNvSpPr/>
          <p:nvPr/>
        </p:nvSpPr>
        <p:spPr>
          <a:xfrm>
            <a:off x="6944143" y="5142449"/>
            <a:ext cx="1294982" cy="22860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230345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47</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FDC7AB7B-F4DD-49DA-9B9A-865B4EAF1707}"/>
              </a:ext>
            </a:extLst>
          </p:cNvPr>
          <p:cNvPicPr>
            <a:picLocks noChangeAspect="1"/>
          </p:cNvPicPr>
          <p:nvPr/>
        </p:nvPicPr>
        <p:blipFill>
          <a:blip r:embed="rId6"/>
          <a:stretch>
            <a:fillRect/>
          </a:stretch>
        </p:blipFill>
        <p:spPr>
          <a:xfrm>
            <a:off x="2276476" y="1782098"/>
            <a:ext cx="6877050" cy="3990051"/>
          </a:xfrm>
          <a:prstGeom prst="rect">
            <a:avLst/>
          </a:prstGeom>
        </p:spPr>
      </p:pic>
      <p:sp>
        <p:nvSpPr>
          <p:cNvPr id="10" name="Rectangle 9">
            <a:extLst>
              <a:ext uri="{FF2B5EF4-FFF2-40B4-BE49-F238E27FC236}">
                <a16:creationId xmlns:a16="http://schemas.microsoft.com/office/drawing/2014/main" id="{44E91B93-396E-4A83-9E88-2C9B51CD10CC}"/>
              </a:ext>
            </a:extLst>
          </p:cNvPr>
          <p:cNvSpPr/>
          <p:nvPr/>
        </p:nvSpPr>
        <p:spPr>
          <a:xfrm>
            <a:off x="2099136" y="5105401"/>
            <a:ext cx="1878675" cy="2656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1" name="Oval 10">
            <a:extLst>
              <a:ext uri="{FF2B5EF4-FFF2-40B4-BE49-F238E27FC236}">
                <a16:creationId xmlns:a16="http://schemas.microsoft.com/office/drawing/2014/main" id="{4B165699-9C60-491D-8B03-7BD4AEA58289}"/>
              </a:ext>
            </a:extLst>
          </p:cNvPr>
          <p:cNvSpPr/>
          <p:nvPr/>
        </p:nvSpPr>
        <p:spPr>
          <a:xfrm>
            <a:off x="1670842" y="5011051"/>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endParaRPr lang="en-AU" sz="1200" dirty="0"/>
          </a:p>
        </p:txBody>
      </p:sp>
      <p:sp>
        <p:nvSpPr>
          <p:cNvPr id="12" name="Rectangle 11">
            <a:extLst>
              <a:ext uri="{FF2B5EF4-FFF2-40B4-BE49-F238E27FC236}">
                <a16:creationId xmlns:a16="http://schemas.microsoft.com/office/drawing/2014/main" id="{76B4A424-0FDD-4386-BE12-7548ECDF02BF}"/>
              </a:ext>
            </a:extLst>
          </p:cNvPr>
          <p:cNvSpPr/>
          <p:nvPr/>
        </p:nvSpPr>
        <p:spPr>
          <a:xfrm>
            <a:off x="6318712" y="3456552"/>
            <a:ext cx="910764" cy="2656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9E1B8D95-5BF0-4C88-B061-1F39B2D71EC6}"/>
              </a:ext>
            </a:extLst>
          </p:cNvPr>
          <p:cNvSpPr/>
          <p:nvPr/>
        </p:nvSpPr>
        <p:spPr>
          <a:xfrm>
            <a:off x="7118746" y="3115352"/>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endParaRPr lang="en-AU" sz="1200" dirty="0"/>
          </a:p>
        </p:txBody>
      </p:sp>
    </p:spTree>
    <p:extLst>
      <p:ext uri="{BB962C8B-B14F-4D97-AF65-F5344CB8AC3E}">
        <p14:creationId xmlns:p14="http://schemas.microsoft.com/office/powerpoint/2010/main" val="369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8" name="Picture 7">
            <a:extLst>
              <a:ext uri="{FF2B5EF4-FFF2-40B4-BE49-F238E27FC236}">
                <a16:creationId xmlns:a16="http://schemas.microsoft.com/office/drawing/2014/main" id="{C3E0AA6B-6EA7-44CA-B09C-3AE7464909EF}"/>
              </a:ext>
            </a:extLst>
          </p:cNvPr>
          <p:cNvPicPr>
            <a:picLocks noChangeAspect="1"/>
          </p:cNvPicPr>
          <p:nvPr/>
        </p:nvPicPr>
        <p:blipFill>
          <a:blip r:embed="rId6"/>
          <a:stretch>
            <a:fillRect/>
          </a:stretch>
        </p:blipFill>
        <p:spPr>
          <a:xfrm>
            <a:off x="2816087" y="1897985"/>
            <a:ext cx="6102625" cy="4170025"/>
          </a:xfrm>
          <a:prstGeom prst="rect">
            <a:avLst/>
          </a:prstGeom>
        </p:spPr>
      </p:pic>
      <p:sp>
        <p:nvSpPr>
          <p:cNvPr id="14" name="Rectangle 13">
            <a:extLst>
              <a:ext uri="{FF2B5EF4-FFF2-40B4-BE49-F238E27FC236}">
                <a16:creationId xmlns:a16="http://schemas.microsoft.com/office/drawing/2014/main" id="{D3A420D0-79AA-4429-8B26-13CB861CA087}"/>
              </a:ext>
            </a:extLst>
          </p:cNvPr>
          <p:cNvSpPr/>
          <p:nvPr/>
        </p:nvSpPr>
        <p:spPr>
          <a:xfrm>
            <a:off x="3314701" y="4095750"/>
            <a:ext cx="1910886" cy="5048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5" name="Speech Bubble: Rectangle with Corners Rounded 14">
            <a:extLst>
              <a:ext uri="{FF2B5EF4-FFF2-40B4-BE49-F238E27FC236}">
                <a16:creationId xmlns:a16="http://schemas.microsoft.com/office/drawing/2014/main" id="{B2230790-3EC3-46FE-866D-0E4A71689F4B}"/>
              </a:ext>
            </a:extLst>
          </p:cNvPr>
          <p:cNvSpPr/>
          <p:nvPr/>
        </p:nvSpPr>
        <p:spPr>
          <a:xfrm>
            <a:off x="5724201" y="2749550"/>
            <a:ext cx="2229174" cy="1498600"/>
          </a:xfrm>
          <a:prstGeom prst="wedgeRoundRectCallout">
            <a:avLst>
              <a:gd name="adj1" fmla="val -68561"/>
              <a:gd name="adj2" fmla="val 4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Add in the following code: </a:t>
            </a:r>
            <a:endParaRPr lang="en-AU" sz="1000" dirty="0"/>
          </a:p>
        </p:txBody>
      </p:sp>
      <p:sp>
        <p:nvSpPr>
          <p:cNvPr id="9" name="Rectangle 8">
            <a:extLst>
              <a:ext uri="{FF2B5EF4-FFF2-40B4-BE49-F238E27FC236}">
                <a16:creationId xmlns:a16="http://schemas.microsoft.com/office/drawing/2014/main" id="{4A16DB7E-2DB6-4D19-BB8D-B951DE4D3211}"/>
              </a:ext>
            </a:extLst>
          </p:cNvPr>
          <p:cNvSpPr/>
          <p:nvPr/>
        </p:nvSpPr>
        <p:spPr>
          <a:xfrm>
            <a:off x="5867399" y="3086101"/>
            <a:ext cx="1933576" cy="1085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dirty="0">
                <a:solidFill>
                  <a:srgbClr val="000000"/>
                </a:solidFill>
                <a:effectLst/>
                <a:latin typeface="Consolas" panose="020B0609020204030204" pitchFamily="49" charset="0"/>
              </a:rPr>
              <a:t>{</a:t>
            </a:r>
          </a:p>
          <a:p>
            <a:r>
              <a:rPr lang="en-US" sz="1000" b="0" dirty="0">
                <a:solidFill>
                  <a:srgbClr val="A31515"/>
                </a:solidFill>
                <a:effectLst/>
                <a:latin typeface="Consolas" panose="020B0609020204030204" pitchFamily="49" charset="0"/>
              </a:rPr>
              <a:t>"name"</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"ASPNETCORE_ENVIRONMENT"</a:t>
            </a:r>
            <a:r>
              <a:rPr lang="en-US" sz="1000" b="0" dirty="0">
                <a:solidFill>
                  <a:srgbClr val="000000"/>
                </a:solidFill>
                <a:effectLst/>
                <a:latin typeface="Consolas" panose="020B0609020204030204" pitchFamily="49" charset="0"/>
              </a:rPr>
              <a:t>,</a:t>
            </a:r>
          </a:p>
          <a:p>
            <a:r>
              <a:rPr lang="en-US" sz="1000" b="0" dirty="0">
                <a:solidFill>
                  <a:srgbClr val="A31515"/>
                </a:solidFill>
                <a:effectLst/>
                <a:latin typeface="Consolas" panose="020B0609020204030204" pitchFamily="49" charset="0"/>
              </a:rPr>
              <a:t>"value"</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"Development"</a:t>
            </a:r>
            <a:r>
              <a:rPr lang="en-US" sz="1000" b="0" dirty="0">
                <a:solidFill>
                  <a:srgbClr val="000000"/>
                </a:solidFill>
                <a:effectLst/>
                <a:latin typeface="Consolas" panose="020B0609020204030204" pitchFamily="49" charset="0"/>
              </a:rPr>
              <a:t>,</a:t>
            </a:r>
          </a:p>
          <a:p>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slotSetting</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false</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a:t>
            </a:r>
          </a:p>
        </p:txBody>
      </p:sp>
      <p:sp>
        <p:nvSpPr>
          <p:cNvPr id="17" name="Rectangle 16">
            <a:extLst>
              <a:ext uri="{FF2B5EF4-FFF2-40B4-BE49-F238E27FC236}">
                <a16:creationId xmlns:a16="http://schemas.microsoft.com/office/drawing/2014/main" id="{269A0239-E4EF-44CF-9044-7E99D399849B}"/>
              </a:ext>
            </a:extLst>
          </p:cNvPr>
          <p:cNvSpPr/>
          <p:nvPr/>
        </p:nvSpPr>
        <p:spPr>
          <a:xfrm>
            <a:off x="2816087" y="5767917"/>
            <a:ext cx="584338" cy="30009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413330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49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0A1063DA-4D31-4830-8BE2-0FD732995824}"/>
              </a:ext>
            </a:extLst>
          </p:cNvPr>
          <p:cNvPicPr>
            <a:picLocks noChangeAspect="1"/>
          </p:cNvPicPr>
          <p:nvPr/>
        </p:nvPicPr>
        <p:blipFill>
          <a:blip r:embed="rId6"/>
          <a:stretch>
            <a:fillRect/>
          </a:stretch>
        </p:blipFill>
        <p:spPr>
          <a:xfrm>
            <a:off x="3252787" y="1693037"/>
            <a:ext cx="5205413" cy="4445825"/>
          </a:xfrm>
          <a:prstGeom prst="rect">
            <a:avLst/>
          </a:prstGeom>
        </p:spPr>
      </p:pic>
      <p:sp>
        <p:nvSpPr>
          <p:cNvPr id="12" name="Rectangle 11">
            <a:extLst>
              <a:ext uri="{FF2B5EF4-FFF2-40B4-BE49-F238E27FC236}">
                <a16:creationId xmlns:a16="http://schemas.microsoft.com/office/drawing/2014/main" id="{12083E52-4535-4413-BD25-BB9DBF8F5FFA}"/>
              </a:ext>
            </a:extLst>
          </p:cNvPr>
          <p:cNvSpPr/>
          <p:nvPr/>
        </p:nvSpPr>
        <p:spPr>
          <a:xfrm>
            <a:off x="3944607" y="1693038"/>
            <a:ext cx="608343" cy="35483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4460FDB9-8898-4226-B334-B08E34E092A9}"/>
              </a:ext>
            </a:extLst>
          </p:cNvPr>
          <p:cNvSpPr/>
          <p:nvPr/>
        </p:nvSpPr>
        <p:spPr>
          <a:xfrm>
            <a:off x="3584607" y="1401076"/>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endParaRPr lang="en-AU" sz="1200" dirty="0"/>
          </a:p>
        </p:txBody>
      </p:sp>
    </p:spTree>
    <p:extLst>
      <p:ext uri="{BB962C8B-B14F-4D97-AF65-F5344CB8AC3E}">
        <p14:creationId xmlns:p14="http://schemas.microsoft.com/office/powerpoint/2010/main" val="222409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Agenda / navigation </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a:t>
            </a:fld>
            <a:endParaRPr lang="en-AU" dirty="0"/>
          </a:p>
        </p:txBody>
      </p:sp>
      <p:sp>
        <p:nvSpPr>
          <p:cNvPr id="3" name="Rectangle: Rounded Corners 2">
            <a:hlinkClick r:id="rId3" action="ppaction://hlinksldjump"/>
            <a:extLst>
              <a:ext uri="{FF2B5EF4-FFF2-40B4-BE49-F238E27FC236}">
                <a16:creationId xmlns:a16="http://schemas.microsoft.com/office/drawing/2014/main" id="{B9030F8A-889D-4982-8EDA-D99449B2642E}"/>
              </a:ext>
            </a:extLst>
          </p:cNvPr>
          <p:cNvSpPr/>
          <p:nvPr/>
        </p:nvSpPr>
        <p:spPr>
          <a:xfrm>
            <a:off x="668044" y="1997701"/>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DevOps</a:t>
            </a:r>
            <a:endParaRPr lang="en-AU" sz="2000" dirty="0"/>
          </a:p>
        </p:txBody>
      </p:sp>
      <p:sp>
        <p:nvSpPr>
          <p:cNvPr id="6" name="Rectangle: Rounded Corners 5">
            <a:hlinkClick r:id="rId4" action="ppaction://hlinksldjump"/>
            <a:extLst>
              <a:ext uri="{FF2B5EF4-FFF2-40B4-BE49-F238E27FC236}">
                <a16:creationId xmlns:a16="http://schemas.microsoft.com/office/drawing/2014/main" id="{506CA133-FB4F-4CE6-BF72-ABF18E62E6ED}"/>
              </a:ext>
            </a:extLst>
          </p:cNvPr>
          <p:cNvSpPr/>
          <p:nvPr/>
        </p:nvSpPr>
        <p:spPr>
          <a:xfrm>
            <a:off x="668044" y="2702278"/>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CI/CD</a:t>
            </a:r>
            <a:endParaRPr lang="en-AU" sz="2000" dirty="0"/>
          </a:p>
        </p:txBody>
      </p:sp>
      <p:sp>
        <p:nvSpPr>
          <p:cNvPr id="7" name="Rectangle: Rounded Corners 6">
            <a:hlinkClick r:id="rId5" action="ppaction://hlinksldjump"/>
            <a:extLst>
              <a:ext uri="{FF2B5EF4-FFF2-40B4-BE49-F238E27FC236}">
                <a16:creationId xmlns:a16="http://schemas.microsoft.com/office/drawing/2014/main" id="{5C6E9710-FF3C-4A68-ABE0-A203754A0E03}"/>
              </a:ext>
            </a:extLst>
          </p:cNvPr>
          <p:cNvSpPr/>
          <p:nvPr/>
        </p:nvSpPr>
        <p:spPr>
          <a:xfrm>
            <a:off x="668043" y="4816009"/>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 – Build</a:t>
            </a:r>
          </a:p>
        </p:txBody>
      </p:sp>
      <p:sp>
        <p:nvSpPr>
          <p:cNvPr id="10" name="Rectangle: Rounded Corners 9">
            <a:hlinkClick r:id="rId6" action="ppaction://hlinksldjump"/>
            <a:extLst>
              <a:ext uri="{FF2B5EF4-FFF2-40B4-BE49-F238E27FC236}">
                <a16:creationId xmlns:a16="http://schemas.microsoft.com/office/drawing/2014/main" id="{1BA5F48B-C0B2-4850-AC04-7403548D9A42}"/>
              </a:ext>
            </a:extLst>
          </p:cNvPr>
          <p:cNvSpPr/>
          <p:nvPr/>
        </p:nvSpPr>
        <p:spPr>
          <a:xfrm>
            <a:off x="668043" y="5520587"/>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 Create Web Application</a:t>
            </a:r>
          </a:p>
        </p:txBody>
      </p:sp>
      <p:sp>
        <p:nvSpPr>
          <p:cNvPr id="11" name="Rectangle: Rounded Corners 10">
            <a:hlinkClick r:id="rId7" action="ppaction://hlinksldjump"/>
            <a:extLst>
              <a:ext uri="{FF2B5EF4-FFF2-40B4-BE49-F238E27FC236}">
                <a16:creationId xmlns:a16="http://schemas.microsoft.com/office/drawing/2014/main" id="{99510FEA-B88F-4AA6-BAF6-818AEFD40F4C}"/>
              </a:ext>
            </a:extLst>
          </p:cNvPr>
          <p:cNvSpPr/>
          <p:nvPr/>
        </p:nvSpPr>
        <p:spPr>
          <a:xfrm>
            <a:off x="668043" y="1293124"/>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Pre-requisites</a:t>
            </a:r>
            <a:endParaRPr lang="en-AU" sz="2000" dirty="0"/>
          </a:p>
        </p:txBody>
      </p:sp>
      <p:sp>
        <p:nvSpPr>
          <p:cNvPr id="12" name="Rectangle: Rounded Corners 11">
            <a:hlinkClick r:id="rId8" action="ppaction://hlinksldjump"/>
            <a:extLst>
              <a:ext uri="{FF2B5EF4-FFF2-40B4-BE49-F238E27FC236}">
                <a16:creationId xmlns:a16="http://schemas.microsoft.com/office/drawing/2014/main" id="{DAF3300D-A6F1-497B-815E-4FD2A73C1EE9}"/>
              </a:ext>
            </a:extLst>
          </p:cNvPr>
          <p:cNvSpPr/>
          <p:nvPr/>
        </p:nvSpPr>
        <p:spPr>
          <a:xfrm>
            <a:off x="668043" y="3406855"/>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a:t>
            </a:r>
            <a:endParaRPr lang="en-AU" sz="2000" dirty="0"/>
          </a:p>
        </p:txBody>
      </p:sp>
      <p:sp>
        <p:nvSpPr>
          <p:cNvPr id="13" name="Rectangle: Rounded Corners 12">
            <a:hlinkClick r:id="rId9" action="ppaction://hlinksldjump"/>
            <a:extLst>
              <a:ext uri="{FF2B5EF4-FFF2-40B4-BE49-F238E27FC236}">
                <a16:creationId xmlns:a16="http://schemas.microsoft.com/office/drawing/2014/main" id="{DC658812-AF99-47D3-862A-31F9A05DFC53}"/>
              </a:ext>
            </a:extLst>
          </p:cNvPr>
          <p:cNvSpPr/>
          <p:nvPr/>
        </p:nvSpPr>
        <p:spPr>
          <a:xfrm>
            <a:off x="668043" y="4111432"/>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 – Repos</a:t>
            </a:r>
          </a:p>
        </p:txBody>
      </p:sp>
      <p:pic>
        <p:nvPicPr>
          <p:cNvPr id="14" name="Picture 13" descr="A picture containing drawing&#10;&#10;Description automatically generated">
            <a:extLst>
              <a:ext uri="{FF2B5EF4-FFF2-40B4-BE49-F238E27FC236}">
                <a16:creationId xmlns:a16="http://schemas.microsoft.com/office/drawing/2014/main" id="{704E0DC8-E5A0-416C-8F1D-880253B855AB}"/>
              </a:ext>
            </a:extLst>
          </p:cNvPr>
          <p:cNvPicPr>
            <a:picLocks noChangeAspect="1"/>
          </p:cNvPicPr>
          <p:nvPr/>
        </p:nvPicPr>
        <p:blipFill>
          <a:blip r:embed="rId10"/>
          <a:stretch>
            <a:fillRect/>
          </a:stretch>
        </p:blipFill>
        <p:spPr>
          <a:xfrm>
            <a:off x="11706226" y="6272741"/>
            <a:ext cx="313329" cy="466486"/>
          </a:xfrm>
          <a:prstGeom prst="rect">
            <a:avLst/>
          </a:prstGeom>
        </p:spPr>
      </p:pic>
      <p:sp>
        <p:nvSpPr>
          <p:cNvPr id="15" name="Rectangle: Rounded Corners 14">
            <a:hlinkClick r:id="rId11" action="ppaction://hlinksldjump"/>
            <a:extLst>
              <a:ext uri="{FF2B5EF4-FFF2-40B4-BE49-F238E27FC236}">
                <a16:creationId xmlns:a16="http://schemas.microsoft.com/office/drawing/2014/main" id="{0F506D53-2543-4773-B1C3-6C8C3BBC0959}"/>
              </a:ext>
            </a:extLst>
          </p:cNvPr>
          <p:cNvSpPr/>
          <p:nvPr/>
        </p:nvSpPr>
        <p:spPr>
          <a:xfrm>
            <a:off x="6439272" y="2702278"/>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 – Workflow Exercise</a:t>
            </a:r>
            <a:endParaRPr lang="en-AU" sz="2000" dirty="0"/>
          </a:p>
        </p:txBody>
      </p:sp>
      <p:sp>
        <p:nvSpPr>
          <p:cNvPr id="16" name="Rectangle: Rounded Corners 15">
            <a:hlinkClick r:id="rId12" action="ppaction://hlinksldjump"/>
            <a:extLst>
              <a:ext uri="{FF2B5EF4-FFF2-40B4-BE49-F238E27FC236}">
                <a16:creationId xmlns:a16="http://schemas.microsoft.com/office/drawing/2014/main" id="{850CDD09-F500-420A-B202-73025F528CA0}"/>
              </a:ext>
            </a:extLst>
          </p:cNvPr>
          <p:cNvSpPr/>
          <p:nvPr/>
        </p:nvSpPr>
        <p:spPr>
          <a:xfrm>
            <a:off x="6439272" y="3406855"/>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Resources</a:t>
            </a:r>
            <a:endParaRPr lang="en-AU" sz="2000" dirty="0"/>
          </a:p>
        </p:txBody>
      </p:sp>
      <p:sp>
        <p:nvSpPr>
          <p:cNvPr id="17" name="Rectangle: Rounded Corners 16">
            <a:hlinkClick r:id="rId13" action="ppaction://hlinksldjump"/>
            <a:extLst>
              <a:ext uri="{FF2B5EF4-FFF2-40B4-BE49-F238E27FC236}">
                <a16:creationId xmlns:a16="http://schemas.microsoft.com/office/drawing/2014/main" id="{3623FB4C-B12B-40FA-ADC6-5C5E254C29CC}"/>
              </a:ext>
            </a:extLst>
          </p:cNvPr>
          <p:cNvSpPr/>
          <p:nvPr/>
        </p:nvSpPr>
        <p:spPr>
          <a:xfrm>
            <a:off x="6439272" y="1293124"/>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 – Release</a:t>
            </a:r>
          </a:p>
        </p:txBody>
      </p:sp>
      <p:sp>
        <p:nvSpPr>
          <p:cNvPr id="18" name="Rectangle: Rounded Corners 17">
            <a:hlinkClick r:id="rId14" action="ppaction://hlinksldjump"/>
            <a:extLst>
              <a:ext uri="{FF2B5EF4-FFF2-40B4-BE49-F238E27FC236}">
                <a16:creationId xmlns:a16="http://schemas.microsoft.com/office/drawing/2014/main" id="{5CD5B509-4C8C-4A18-A0FF-19FC2DCF9F94}"/>
              </a:ext>
            </a:extLst>
          </p:cNvPr>
          <p:cNvSpPr/>
          <p:nvPr/>
        </p:nvSpPr>
        <p:spPr>
          <a:xfrm>
            <a:off x="6439270" y="1997701"/>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Azure DevOps – DevOps Workflow</a:t>
            </a:r>
          </a:p>
        </p:txBody>
      </p:sp>
      <p:sp>
        <p:nvSpPr>
          <p:cNvPr id="19" name="Rectangle: Rounded Corners 18">
            <a:extLst>
              <a:ext uri="{FF2B5EF4-FFF2-40B4-BE49-F238E27FC236}">
                <a16:creationId xmlns:a16="http://schemas.microsoft.com/office/drawing/2014/main" id="{9C85FBC1-0610-46C7-A367-03DB5DA4516C}"/>
              </a:ext>
            </a:extLst>
          </p:cNvPr>
          <p:cNvSpPr/>
          <p:nvPr/>
        </p:nvSpPr>
        <p:spPr>
          <a:xfrm>
            <a:off x="6439270" y="4111432"/>
            <a:ext cx="5084686" cy="5539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Experience Sharing, Q&amp;A</a:t>
            </a:r>
            <a:endParaRPr lang="en-AU" sz="2000" dirty="0"/>
          </a:p>
        </p:txBody>
      </p:sp>
    </p:spTree>
    <p:extLst>
      <p:ext uri="{BB962C8B-B14F-4D97-AF65-F5344CB8AC3E}">
        <p14:creationId xmlns:p14="http://schemas.microsoft.com/office/powerpoint/2010/main" val="227915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3" name="Picture 32">
            <a:extLst>
              <a:ext uri="{FF2B5EF4-FFF2-40B4-BE49-F238E27FC236}">
                <a16:creationId xmlns:a16="http://schemas.microsoft.com/office/drawing/2014/main" id="{2819E01A-C1BD-47AC-B273-A3EF6A0E6624}"/>
              </a:ext>
            </a:extLst>
          </p:cNvPr>
          <p:cNvPicPr>
            <a:picLocks noChangeAspect="1"/>
          </p:cNvPicPr>
          <p:nvPr/>
        </p:nvPicPr>
        <p:blipFill>
          <a:blip r:embed="rId6"/>
          <a:stretch>
            <a:fillRect/>
          </a:stretch>
        </p:blipFill>
        <p:spPr>
          <a:xfrm>
            <a:off x="1940849" y="1734945"/>
            <a:ext cx="7986452" cy="3840813"/>
          </a:xfrm>
          <a:prstGeom prst="rect">
            <a:avLst/>
          </a:prstGeom>
        </p:spPr>
      </p:pic>
      <p:sp>
        <p:nvSpPr>
          <p:cNvPr id="34" name="Rectangle 33">
            <a:extLst>
              <a:ext uri="{FF2B5EF4-FFF2-40B4-BE49-F238E27FC236}">
                <a16:creationId xmlns:a16="http://schemas.microsoft.com/office/drawing/2014/main" id="{7CCF94E0-E604-41D8-B3F1-99B046402E29}"/>
              </a:ext>
            </a:extLst>
          </p:cNvPr>
          <p:cNvSpPr/>
          <p:nvPr/>
        </p:nvSpPr>
        <p:spPr>
          <a:xfrm>
            <a:off x="1940849" y="4838701"/>
            <a:ext cx="1878675" cy="2656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5" name="Oval 34">
            <a:extLst>
              <a:ext uri="{FF2B5EF4-FFF2-40B4-BE49-F238E27FC236}">
                <a16:creationId xmlns:a16="http://schemas.microsoft.com/office/drawing/2014/main" id="{15698492-E736-49B3-9126-D22D13468DED}"/>
              </a:ext>
            </a:extLst>
          </p:cNvPr>
          <p:cNvSpPr/>
          <p:nvPr/>
        </p:nvSpPr>
        <p:spPr>
          <a:xfrm>
            <a:off x="1480342" y="4744351"/>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endParaRPr lang="en-AU" sz="1200" dirty="0"/>
          </a:p>
        </p:txBody>
      </p:sp>
    </p:spTree>
    <p:extLst>
      <p:ext uri="{BB962C8B-B14F-4D97-AF65-F5344CB8AC3E}">
        <p14:creationId xmlns:p14="http://schemas.microsoft.com/office/powerpoint/2010/main" val="18985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57737-1775-44E1-8C2C-99F0076358F0}"/>
              </a:ext>
            </a:extLst>
          </p:cNvPr>
          <p:cNvPicPr>
            <a:picLocks noChangeAspect="1"/>
          </p:cNvPicPr>
          <p:nvPr/>
        </p:nvPicPr>
        <p:blipFill>
          <a:blip r:embed="rId3"/>
          <a:stretch>
            <a:fillRect/>
          </a:stretch>
        </p:blipFill>
        <p:spPr>
          <a:xfrm>
            <a:off x="733425" y="2274440"/>
            <a:ext cx="5943600" cy="2933700"/>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51</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34" name="Rectangle 33">
            <a:extLst>
              <a:ext uri="{FF2B5EF4-FFF2-40B4-BE49-F238E27FC236}">
                <a16:creationId xmlns:a16="http://schemas.microsoft.com/office/drawing/2014/main" id="{7CCF94E0-E604-41D8-B3F1-99B046402E29}"/>
              </a:ext>
            </a:extLst>
          </p:cNvPr>
          <p:cNvSpPr/>
          <p:nvPr/>
        </p:nvSpPr>
        <p:spPr>
          <a:xfrm>
            <a:off x="2483775" y="2274439"/>
            <a:ext cx="830926" cy="371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5" name="Oval 34">
            <a:extLst>
              <a:ext uri="{FF2B5EF4-FFF2-40B4-BE49-F238E27FC236}">
                <a16:creationId xmlns:a16="http://schemas.microsoft.com/office/drawing/2014/main" id="{15698492-E736-49B3-9126-D22D13468DED}"/>
              </a:ext>
            </a:extLst>
          </p:cNvPr>
          <p:cNvSpPr/>
          <p:nvPr/>
        </p:nvSpPr>
        <p:spPr>
          <a:xfrm>
            <a:off x="2017051" y="1903914"/>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endParaRPr lang="en-AU" sz="1000" dirty="0"/>
          </a:p>
        </p:txBody>
      </p:sp>
      <p:pic>
        <p:nvPicPr>
          <p:cNvPr id="4" name="Picture 3">
            <a:extLst>
              <a:ext uri="{FF2B5EF4-FFF2-40B4-BE49-F238E27FC236}">
                <a16:creationId xmlns:a16="http://schemas.microsoft.com/office/drawing/2014/main" id="{4E49ADA4-B502-4E63-BB36-EC7B3F758943}"/>
              </a:ext>
            </a:extLst>
          </p:cNvPr>
          <p:cNvPicPr>
            <a:picLocks noChangeAspect="1"/>
          </p:cNvPicPr>
          <p:nvPr/>
        </p:nvPicPr>
        <p:blipFill>
          <a:blip r:embed="rId7"/>
          <a:stretch>
            <a:fillRect/>
          </a:stretch>
        </p:blipFill>
        <p:spPr>
          <a:xfrm>
            <a:off x="8798587" y="2406814"/>
            <a:ext cx="1819275" cy="2076450"/>
          </a:xfrm>
          <a:prstGeom prst="rect">
            <a:avLst/>
          </a:prstGeom>
        </p:spPr>
      </p:pic>
      <p:sp>
        <p:nvSpPr>
          <p:cNvPr id="12" name="Speech Bubble: Rectangle with Corners Rounded 11">
            <a:extLst>
              <a:ext uri="{FF2B5EF4-FFF2-40B4-BE49-F238E27FC236}">
                <a16:creationId xmlns:a16="http://schemas.microsoft.com/office/drawing/2014/main" id="{D71950B6-26B6-4FC8-8A58-4F2539FE97C2}"/>
              </a:ext>
            </a:extLst>
          </p:cNvPr>
          <p:cNvSpPr/>
          <p:nvPr/>
        </p:nvSpPr>
        <p:spPr>
          <a:xfrm>
            <a:off x="6620316" y="2137914"/>
            <a:ext cx="2234980" cy="508000"/>
          </a:xfrm>
          <a:prstGeom prst="wedgeRoundRectCallout">
            <a:avLst>
              <a:gd name="adj1" fmla="val 49917"/>
              <a:gd name="adj2" fmla="val 1292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Give slot the name “UAT” and clone settings from production</a:t>
            </a:r>
            <a:endParaRPr lang="en-AU" sz="1000" dirty="0"/>
          </a:p>
        </p:txBody>
      </p:sp>
      <p:sp>
        <p:nvSpPr>
          <p:cNvPr id="13" name="Oval 12">
            <a:extLst>
              <a:ext uri="{FF2B5EF4-FFF2-40B4-BE49-F238E27FC236}">
                <a16:creationId xmlns:a16="http://schemas.microsoft.com/office/drawing/2014/main" id="{2B0312A1-BD72-401D-A9E7-17D32E2AFE6D}"/>
              </a:ext>
            </a:extLst>
          </p:cNvPr>
          <p:cNvSpPr/>
          <p:nvPr/>
        </p:nvSpPr>
        <p:spPr>
          <a:xfrm>
            <a:off x="8303508" y="3741290"/>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11</a:t>
            </a:r>
            <a:endParaRPr lang="en-AU" sz="1000" dirty="0"/>
          </a:p>
        </p:txBody>
      </p:sp>
      <p:sp>
        <p:nvSpPr>
          <p:cNvPr id="14" name="Rectangle 13">
            <a:extLst>
              <a:ext uri="{FF2B5EF4-FFF2-40B4-BE49-F238E27FC236}">
                <a16:creationId xmlns:a16="http://schemas.microsoft.com/office/drawing/2014/main" id="{0C3BF4BF-85B6-462A-A36F-90B91113E1E0}"/>
              </a:ext>
            </a:extLst>
          </p:cNvPr>
          <p:cNvSpPr/>
          <p:nvPr/>
        </p:nvSpPr>
        <p:spPr>
          <a:xfrm>
            <a:off x="8855297" y="3946436"/>
            <a:ext cx="650654" cy="35886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5" name="Rectangle: Rounded Corners 14">
            <a:extLst>
              <a:ext uri="{FF2B5EF4-FFF2-40B4-BE49-F238E27FC236}">
                <a16:creationId xmlns:a16="http://schemas.microsoft.com/office/drawing/2014/main" id="{2677A78D-79AF-4196-ABF6-CA90ED3A0C96}"/>
              </a:ext>
            </a:extLst>
          </p:cNvPr>
          <p:cNvSpPr/>
          <p:nvPr/>
        </p:nvSpPr>
        <p:spPr>
          <a:xfrm>
            <a:off x="7119397" y="5626392"/>
            <a:ext cx="3673424" cy="63218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6" name="TextBox 15">
            <a:extLst>
              <a:ext uri="{FF2B5EF4-FFF2-40B4-BE49-F238E27FC236}">
                <a16:creationId xmlns:a16="http://schemas.microsoft.com/office/drawing/2014/main" id="{606FE8E0-05BF-494D-A2EF-A9AA3DF44D78}"/>
              </a:ext>
            </a:extLst>
          </p:cNvPr>
          <p:cNvSpPr txBox="1"/>
          <p:nvPr/>
        </p:nvSpPr>
        <p:spPr>
          <a:xfrm>
            <a:off x="7788727" y="5775929"/>
            <a:ext cx="2827570" cy="369332"/>
          </a:xfrm>
          <a:prstGeom prst="rect">
            <a:avLst/>
          </a:prstGeom>
          <a:noFill/>
        </p:spPr>
        <p:txBody>
          <a:bodyPr wrap="square" lIns="0" tIns="0" rIns="0" bIns="0" rtlCol="0">
            <a:spAutoFit/>
          </a:bodyPr>
          <a:lstStyle/>
          <a:p>
            <a:pPr algn="l"/>
            <a:r>
              <a:rPr lang="en-US" sz="1200" dirty="0"/>
              <a:t>More info on deployment slots </a:t>
            </a:r>
            <a:r>
              <a:rPr lang="en-US" sz="1200" dirty="0">
                <a:hlinkClick r:id="rId8"/>
              </a:rPr>
              <a:t>here</a:t>
            </a:r>
            <a:r>
              <a:rPr lang="en-US" sz="1200" dirty="0"/>
              <a:t>. S1 pricing plan has up to 5 deployment slots. </a:t>
            </a:r>
            <a:endParaRPr lang="en-AU" sz="1200" dirty="0" err="1"/>
          </a:p>
        </p:txBody>
      </p:sp>
      <p:pic>
        <p:nvPicPr>
          <p:cNvPr id="17" name="Picture 16" descr="A drawing of a cartoon character&#10;&#10;Description automatically generated">
            <a:extLst>
              <a:ext uri="{FF2B5EF4-FFF2-40B4-BE49-F238E27FC236}">
                <a16:creationId xmlns:a16="http://schemas.microsoft.com/office/drawing/2014/main" id="{A4C2D008-E160-4D96-AFAE-E24DFDA73645}"/>
              </a:ext>
            </a:extLst>
          </p:cNvPr>
          <p:cNvPicPr>
            <a:picLocks noChangeAspect="1"/>
          </p:cNvPicPr>
          <p:nvPr/>
        </p:nvPicPr>
        <p:blipFill>
          <a:blip r:embed="rId9"/>
          <a:stretch>
            <a:fillRect/>
          </a:stretch>
        </p:blipFill>
        <p:spPr>
          <a:xfrm>
            <a:off x="7269444" y="5785261"/>
            <a:ext cx="360000" cy="360000"/>
          </a:xfrm>
          <a:prstGeom prst="rect">
            <a:avLst/>
          </a:prstGeom>
        </p:spPr>
      </p:pic>
    </p:spTree>
    <p:extLst>
      <p:ext uri="{BB962C8B-B14F-4D97-AF65-F5344CB8AC3E}">
        <p14:creationId xmlns:p14="http://schemas.microsoft.com/office/powerpoint/2010/main" val="156315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Create web app resource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9" name="TextBox 18">
            <a:extLst>
              <a:ext uri="{FF2B5EF4-FFF2-40B4-BE49-F238E27FC236}">
                <a16:creationId xmlns:a16="http://schemas.microsoft.com/office/drawing/2014/main" id="{06DA2C9F-5FBC-4758-9467-356D7485EB3E}"/>
              </a:ext>
            </a:extLst>
          </p:cNvPr>
          <p:cNvSpPr txBox="1"/>
          <p:nvPr/>
        </p:nvSpPr>
        <p:spPr>
          <a:xfrm>
            <a:off x="823663" y="1663700"/>
            <a:ext cx="9792634" cy="553998"/>
          </a:xfrm>
          <a:prstGeom prst="rect">
            <a:avLst/>
          </a:prstGeom>
          <a:noFill/>
        </p:spPr>
        <p:txBody>
          <a:bodyPr wrap="square" lIns="0" tIns="0" rIns="0" bIns="0" rtlCol="0">
            <a:spAutoFit/>
          </a:bodyPr>
          <a:lstStyle/>
          <a:p>
            <a:pPr algn="l"/>
            <a:r>
              <a:rPr lang="en-US" sz="1800" dirty="0"/>
              <a:t>Try accessing your web app now by using the URL provided in the Overview panel. You should see the following page below as you haven’t deployed any code to the web app resource. </a:t>
            </a:r>
            <a:endParaRPr lang="en-AU" sz="1800" dirty="0" err="1"/>
          </a:p>
        </p:txBody>
      </p:sp>
      <p:pic>
        <p:nvPicPr>
          <p:cNvPr id="7" name="Picture 6">
            <a:extLst>
              <a:ext uri="{FF2B5EF4-FFF2-40B4-BE49-F238E27FC236}">
                <a16:creationId xmlns:a16="http://schemas.microsoft.com/office/drawing/2014/main" id="{2654EA00-8A20-4FF9-844C-051A7C70E030}"/>
              </a:ext>
            </a:extLst>
          </p:cNvPr>
          <p:cNvPicPr>
            <a:picLocks noChangeAspect="1"/>
          </p:cNvPicPr>
          <p:nvPr/>
        </p:nvPicPr>
        <p:blipFill>
          <a:blip r:embed="rId6"/>
          <a:stretch>
            <a:fillRect/>
          </a:stretch>
        </p:blipFill>
        <p:spPr>
          <a:xfrm>
            <a:off x="1980253" y="2619375"/>
            <a:ext cx="8219674" cy="3170516"/>
          </a:xfrm>
          <a:prstGeom prst="rect">
            <a:avLst/>
          </a:prstGeom>
        </p:spPr>
      </p:pic>
    </p:spTree>
    <p:extLst>
      <p:ext uri="{BB962C8B-B14F-4D97-AF65-F5344CB8AC3E}">
        <p14:creationId xmlns:p14="http://schemas.microsoft.com/office/powerpoint/2010/main" val="208464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A5C6C52-AACA-44EE-9BFD-E2B0F9A3EDD2}"/>
              </a:ext>
            </a:extLst>
          </p:cNvPr>
          <p:cNvSpPr/>
          <p:nvPr/>
        </p:nvSpPr>
        <p:spPr>
          <a:xfrm>
            <a:off x="191191" y="1410561"/>
            <a:ext cx="9012758" cy="20184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Rectangle 44">
            <a:extLst>
              <a:ext uri="{FF2B5EF4-FFF2-40B4-BE49-F238E27FC236}">
                <a16:creationId xmlns:a16="http://schemas.microsoft.com/office/drawing/2014/main" id="{A9FB52EC-8F21-45FA-A1A9-9B59DE5C93F3}"/>
              </a:ext>
            </a:extLst>
          </p:cNvPr>
          <p:cNvSpPr/>
          <p:nvPr/>
        </p:nvSpPr>
        <p:spPr>
          <a:xfrm>
            <a:off x="5796212" y="1991441"/>
            <a:ext cx="277414" cy="474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41" name="Rectangle 40">
            <a:extLst>
              <a:ext uri="{FF2B5EF4-FFF2-40B4-BE49-F238E27FC236}">
                <a16:creationId xmlns:a16="http://schemas.microsoft.com/office/drawing/2014/main" id="{55A6D593-4F13-4D88-959E-61D5E1C171C9}"/>
              </a:ext>
            </a:extLst>
          </p:cNvPr>
          <p:cNvSpPr/>
          <p:nvPr/>
        </p:nvSpPr>
        <p:spPr>
          <a:xfrm>
            <a:off x="330547" y="3377433"/>
            <a:ext cx="11597992" cy="302723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Rectangle 49">
            <a:extLst>
              <a:ext uri="{FF2B5EF4-FFF2-40B4-BE49-F238E27FC236}">
                <a16:creationId xmlns:a16="http://schemas.microsoft.com/office/drawing/2014/main" id="{FFE19610-45B8-429C-BB2A-4B9E5A92465B}"/>
              </a:ext>
            </a:extLst>
          </p:cNvPr>
          <p:cNvSpPr/>
          <p:nvPr/>
        </p:nvSpPr>
        <p:spPr>
          <a:xfrm>
            <a:off x="9203949" y="1583163"/>
            <a:ext cx="587520" cy="87911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234685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15" name="Rectangle: Rounded Corners 14">
            <a:extLst>
              <a:ext uri="{FF2B5EF4-FFF2-40B4-BE49-F238E27FC236}">
                <a16:creationId xmlns:a16="http://schemas.microsoft.com/office/drawing/2014/main" id="{2677A78D-79AF-4196-ABF6-CA90ED3A0C96}"/>
              </a:ext>
            </a:extLst>
          </p:cNvPr>
          <p:cNvSpPr/>
          <p:nvPr/>
        </p:nvSpPr>
        <p:spPr>
          <a:xfrm>
            <a:off x="7119397" y="5626392"/>
            <a:ext cx="3673424" cy="63218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6" name="TextBox 15">
            <a:extLst>
              <a:ext uri="{FF2B5EF4-FFF2-40B4-BE49-F238E27FC236}">
                <a16:creationId xmlns:a16="http://schemas.microsoft.com/office/drawing/2014/main" id="{606FE8E0-05BF-494D-A2EF-A9AA3DF44D78}"/>
              </a:ext>
            </a:extLst>
          </p:cNvPr>
          <p:cNvSpPr txBox="1"/>
          <p:nvPr/>
        </p:nvSpPr>
        <p:spPr>
          <a:xfrm>
            <a:off x="7788727" y="5775929"/>
            <a:ext cx="2827570" cy="184666"/>
          </a:xfrm>
          <a:prstGeom prst="rect">
            <a:avLst/>
          </a:prstGeom>
          <a:noFill/>
        </p:spPr>
        <p:txBody>
          <a:bodyPr wrap="square" lIns="0" tIns="0" rIns="0" bIns="0" rtlCol="0">
            <a:spAutoFit/>
          </a:bodyPr>
          <a:lstStyle/>
          <a:p>
            <a:pPr algn="l"/>
            <a:r>
              <a:rPr lang="en-US" sz="1200" dirty="0"/>
              <a:t>More info on service connections </a:t>
            </a:r>
            <a:r>
              <a:rPr lang="en-US" sz="1200" dirty="0">
                <a:hlinkClick r:id="rId6"/>
              </a:rPr>
              <a:t>here</a:t>
            </a:r>
            <a:r>
              <a:rPr lang="en-US" sz="1200" dirty="0"/>
              <a:t>. </a:t>
            </a:r>
            <a:endParaRPr lang="en-AU" sz="1200" dirty="0" err="1"/>
          </a:p>
        </p:txBody>
      </p:sp>
      <p:pic>
        <p:nvPicPr>
          <p:cNvPr id="17" name="Picture 16" descr="A drawing of a cartoon character&#10;&#10;Description automatically generated">
            <a:extLst>
              <a:ext uri="{FF2B5EF4-FFF2-40B4-BE49-F238E27FC236}">
                <a16:creationId xmlns:a16="http://schemas.microsoft.com/office/drawing/2014/main" id="{A4C2D008-E160-4D96-AFAE-E24DFDA73645}"/>
              </a:ext>
            </a:extLst>
          </p:cNvPr>
          <p:cNvPicPr>
            <a:picLocks noChangeAspect="1"/>
          </p:cNvPicPr>
          <p:nvPr/>
        </p:nvPicPr>
        <p:blipFill>
          <a:blip r:embed="rId7"/>
          <a:stretch>
            <a:fillRect/>
          </a:stretch>
        </p:blipFill>
        <p:spPr>
          <a:xfrm>
            <a:off x="7269444" y="5785261"/>
            <a:ext cx="360000" cy="360000"/>
          </a:xfrm>
          <a:prstGeom prst="rect">
            <a:avLst/>
          </a:prstGeom>
        </p:spPr>
      </p:pic>
      <p:sp>
        <p:nvSpPr>
          <p:cNvPr id="19" name="TextBox 18">
            <a:extLst>
              <a:ext uri="{FF2B5EF4-FFF2-40B4-BE49-F238E27FC236}">
                <a16:creationId xmlns:a16="http://schemas.microsoft.com/office/drawing/2014/main" id="{E734AA1D-3214-4384-A34E-DD1F5FB60760}"/>
              </a:ext>
            </a:extLst>
          </p:cNvPr>
          <p:cNvSpPr txBox="1"/>
          <p:nvPr/>
        </p:nvSpPr>
        <p:spPr>
          <a:xfrm>
            <a:off x="823663" y="1663700"/>
            <a:ext cx="9792634" cy="553998"/>
          </a:xfrm>
          <a:prstGeom prst="rect">
            <a:avLst/>
          </a:prstGeom>
          <a:noFill/>
        </p:spPr>
        <p:txBody>
          <a:bodyPr wrap="square" lIns="0" tIns="0" rIns="0" bIns="0" rtlCol="0">
            <a:spAutoFit/>
          </a:bodyPr>
          <a:lstStyle/>
          <a:p>
            <a:pPr algn="l"/>
            <a:r>
              <a:rPr lang="en-US" sz="1800" dirty="0"/>
              <a:t>First, we need to create a service connection. A service connection is used to connect to an Azure Subscription and Resource Group so that you can deploy resources to it. </a:t>
            </a:r>
            <a:endParaRPr lang="en-AU" sz="1800" dirty="0" err="1"/>
          </a:p>
        </p:txBody>
      </p:sp>
      <p:pic>
        <p:nvPicPr>
          <p:cNvPr id="8" name="Picture 7">
            <a:extLst>
              <a:ext uri="{FF2B5EF4-FFF2-40B4-BE49-F238E27FC236}">
                <a16:creationId xmlns:a16="http://schemas.microsoft.com/office/drawing/2014/main" id="{1BA51E9B-96EB-4FAF-A309-45B75B1EFE58}"/>
              </a:ext>
            </a:extLst>
          </p:cNvPr>
          <p:cNvPicPr>
            <a:picLocks noChangeAspect="1"/>
          </p:cNvPicPr>
          <p:nvPr/>
        </p:nvPicPr>
        <p:blipFill>
          <a:blip r:embed="rId8"/>
          <a:stretch>
            <a:fillRect/>
          </a:stretch>
        </p:blipFill>
        <p:spPr>
          <a:xfrm>
            <a:off x="823663" y="2975384"/>
            <a:ext cx="5343525" cy="1609725"/>
          </a:xfrm>
          <a:prstGeom prst="rect">
            <a:avLst/>
          </a:prstGeom>
        </p:spPr>
      </p:pic>
      <p:sp>
        <p:nvSpPr>
          <p:cNvPr id="20" name="Oval 19">
            <a:extLst>
              <a:ext uri="{FF2B5EF4-FFF2-40B4-BE49-F238E27FC236}">
                <a16:creationId xmlns:a16="http://schemas.microsoft.com/office/drawing/2014/main" id="{B34D4440-EB83-48EC-95AE-B7764C502AC6}"/>
              </a:ext>
            </a:extLst>
          </p:cNvPr>
          <p:cNvSpPr/>
          <p:nvPr/>
        </p:nvSpPr>
        <p:spPr>
          <a:xfrm>
            <a:off x="823663" y="3570621"/>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AU" sz="1000" dirty="0"/>
          </a:p>
        </p:txBody>
      </p:sp>
      <p:sp>
        <p:nvSpPr>
          <p:cNvPr id="21" name="Rectangle 20">
            <a:extLst>
              <a:ext uri="{FF2B5EF4-FFF2-40B4-BE49-F238E27FC236}">
                <a16:creationId xmlns:a16="http://schemas.microsoft.com/office/drawing/2014/main" id="{91A18006-E3D9-43D7-AF66-BC8E1318E964}"/>
              </a:ext>
            </a:extLst>
          </p:cNvPr>
          <p:cNvSpPr/>
          <p:nvPr/>
        </p:nvSpPr>
        <p:spPr>
          <a:xfrm>
            <a:off x="858355" y="4183464"/>
            <a:ext cx="1846344" cy="35886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2" name="Rectangle 21">
            <a:extLst>
              <a:ext uri="{FF2B5EF4-FFF2-40B4-BE49-F238E27FC236}">
                <a16:creationId xmlns:a16="http://schemas.microsoft.com/office/drawing/2014/main" id="{FE1680AE-B4C2-476C-B07E-205E9E3B8307}"/>
              </a:ext>
            </a:extLst>
          </p:cNvPr>
          <p:cNvSpPr/>
          <p:nvPr/>
        </p:nvSpPr>
        <p:spPr>
          <a:xfrm>
            <a:off x="3388195" y="3117057"/>
            <a:ext cx="2136706" cy="35886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3" name="Oval 22">
            <a:extLst>
              <a:ext uri="{FF2B5EF4-FFF2-40B4-BE49-F238E27FC236}">
                <a16:creationId xmlns:a16="http://schemas.microsoft.com/office/drawing/2014/main" id="{EE64A8F4-7557-4C72-BA67-98EBDF69B1C1}"/>
              </a:ext>
            </a:extLst>
          </p:cNvPr>
          <p:cNvSpPr/>
          <p:nvPr/>
        </p:nvSpPr>
        <p:spPr>
          <a:xfrm>
            <a:off x="2899013" y="2953351"/>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AU" sz="1000" dirty="0"/>
          </a:p>
        </p:txBody>
      </p:sp>
    </p:spTree>
    <p:extLst>
      <p:ext uri="{BB962C8B-B14F-4D97-AF65-F5344CB8AC3E}">
        <p14:creationId xmlns:p14="http://schemas.microsoft.com/office/powerpoint/2010/main" val="304952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9A77625E-EEB5-45D4-8B60-3339E68EBDE9}"/>
              </a:ext>
            </a:extLst>
          </p:cNvPr>
          <p:cNvPicPr>
            <a:picLocks noChangeAspect="1"/>
          </p:cNvPicPr>
          <p:nvPr/>
        </p:nvPicPr>
        <p:blipFill>
          <a:blip r:embed="rId6"/>
          <a:stretch>
            <a:fillRect/>
          </a:stretch>
        </p:blipFill>
        <p:spPr>
          <a:xfrm>
            <a:off x="1802035" y="1999803"/>
            <a:ext cx="8576109" cy="1121188"/>
          </a:xfrm>
          <a:prstGeom prst="rect">
            <a:avLst/>
          </a:prstGeom>
        </p:spPr>
      </p:pic>
      <p:sp>
        <p:nvSpPr>
          <p:cNvPr id="24" name="Rectangle 23">
            <a:extLst>
              <a:ext uri="{FF2B5EF4-FFF2-40B4-BE49-F238E27FC236}">
                <a16:creationId xmlns:a16="http://schemas.microsoft.com/office/drawing/2014/main" id="{CD3846F8-2048-42BA-B0F8-2EE9A397F018}"/>
              </a:ext>
            </a:extLst>
          </p:cNvPr>
          <p:cNvSpPr/>
          <p:nvPr/>
        </p:nvSpPr>
        <p:spPr>
          <a:xfrm>
            <a:off x="8768614" y="1999803"/>
            <a:ext cx="1289785" cy="3131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4" name="Picture 3">
            <a:extLst>
              <a:ext uri="{FF2B5EF4-FFF2-40B4-BE49-F238E27FC236}">
                <a16:creationId xmlns:a16="http://schemas.microsoft.com/office/drawing/2014/main" id="{D005DBCD-834B-4D83-A4CE-49FADB9BA2A0}"/>
              </a:ext>
            </a:extLst>
          </p:cNvPr>
          <p:cNvPicPr>
            <a:picLocks noChangeAspect="1"/>
          </p:cNvPicPr>
          <p:nvPr/>
        </p:nvPicPr>
        <p:blipFill>
          <a:blip r:embed="rId7"/>
          <a:stretch>
            <a:fillRect/>
          </a:stretch>
        </p:blipFill>
        <p:spPr>
          <a:xfrm>
            <a:off x="1802035" y="3500444"/>
            <a:ext cx="2812181" cy="2044690"/>
          </a:xfrm>
          <a:prstGeom prst="rect">
            <a:avLst/>
          </a:prstGeom>
        </p:spPr>
      </p:pic>
      <p:sp>
        <p:nvSpPr>
          <p:cNvPr id="25" name="Rectangle 24">
            <a:extLst>
              <a:ext uri="{FF2B5EF4-FFF2-40B4-BE49-F238E27FC236}">
                <a16:creationId xmlns:a16="http://schemas.microsoft.com/office/drawing/2014/main" id="{5D987F58-D20F-44AA-9F99-C4F6C18F1459}"/>
              </a:ext>
            </a:extLst>
          </p:cNvPr>
          <p:cNvSpPr/>
          <p:nvPr/>
        </p:nvSpPr>
        <p:spPr>
          <a:xfrm>
            <a:off x="1918340" y="5231991"/>
            <a:ext cx="1604506" cy="3131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7" name="Picture 6">
            <a:extLst>
              <a:ext uri="{FF2B5EF4-FFF2-40B4-BE49-F238E27FC236}">
                <a16:creationId xmlns:a16="http://schemas.microsoft.com/office/drawing/2014/main" id="{C6F8BFDD-B492-4DF8-804E-B40D8C0F0B3E}"/>
              </a:ext>
            </a:extLst>
          </p:cNvPr>
          <p:cNvPicPr>
            <a:picLocks noChangeAspect="1"/>
          </p:cNvPicPr>
          <p:nvPr/>
        </p:nvPicPr>
        <p:blipFill>
          <a:blip r:embed="rId8"/>
          <a:stretch>
            <a:fillRect/>
          </a:stretch>
        </p:blipFill>
        <p:spPr>
          <a:xfrm>
            <a:off x="5638900" y="3409638"/>
            <a:ext cx="3322220" cy="2226301"/>
          </a:xfrm>
          <a:prstGeom prst="rect">
            <a:avLst/>
          </a:prstGeom>
        </p:spPr>
      </p:pic>
      <p:sp>
        <p:nvSpPr>
          <p:cNvPr id="26" name="Rectangle 25">
            <a:extLst>
              <a:ext uri="{FF2B5EF4-FFF2-40B4-BE49-F238E27FC236}">
                <a16:creationId xmlns:a16="http://schemas.microsoft.com/office/drawing/2014/main" id="{01434B5D-7F28-4E1A-92A0-0188989964CA}"/>
              </a:ext>
            </a:extLst>
          </p:cNvPr>
          <p:cNvSpPr/>
          <p:nvPr/>
        </p:nvSpPr>
        <p:spPr>
          <a:xfrm>
            <a:off x="5638900" y="4157054"/>
            <a:ext cx="2070936" cy="3131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7" name="Oval 26">
            <a:extLst>
              <a:ext uri="{FF2B5EF4-FFF2-40B4-BE49-F238E27FC236}">
                <a16:creationId xmlns:a16="http://schemas.microsoft.com/office/drawing/2014/main" id="{381A2A0B-8FA0-4105-911C-398D2832491E}"/>
              </a:ext>
            </a:extLst>
          </p:cNvPr>
          <p:cNvSpPr/>
          <p:nvPr/>
        </p:nvSpPr>
        <p:spPr>
          <a:xfrm>
            <a:off x="7982145" y="1844946"/>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AU" sz="1000" dirty="0"/>
          </a:p>
        </p:txBody>
      </p:sp>
      <p:sp>
        <p:nvSpPr>
          <p:cNvPr id="28" name="Oval 27">
            <a:extLst>
              <a:ext uri="{FF2B5EF4-FFF2-40B4-BE49-F238E27FC236}">
                <a16:creationId xmlns:a16="http://schemas.microsoft.com/office/drawing/2014/main" id="{5593743E-9356-42D3-A357-A15557F6F463}"/>
              </a:ext>
            </a:extLst>
          </p:cNvPr>
          <p:cNvSpPr/>
          <p:nvPr/>
        </p:nvSpPr>
        <p:spPr>
          <a:xfrm>
            <a:off x="1333199" y="5167939"/>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AU" sz="1000" dirty="0"/>
          </a:p>
        </p:txBody>
      </p:sp>
      <p:sp>
        <p:nvSpPr>
          <p:cNvPr id="29" name="Oval 28">
            <a:extLst>
              <a:ext uri="{FF2B5EF4-FFF2-40B4-BE49-F238E27FC236}">
                <a16:creationId xmlns:a16="http://schemas.microsoft.com/office/drawing/2014/main" id="{DAA367B4-AC65-47D5-BCF9-318F4E7E803E}"/>
              </a:ext>
            </a:extLst>
          </p:cNvPr>
          <p:cNvSpPr/>
          <p:nvPr/>
        </p:nvSpPr>
        <p:spPr>
          <a:xfrm>
            <a:off x="5143299" y="4079625"/>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AU" sz="1000" dirty="0"/>
          </a:p>
        </p:txBody>
      </p:sp>
    </p:spTree>
    <p:extLst>
      <p:ext uri="{BB962C8B-B14F-4D97-AF65-F5344CB8AC3E}">
        <p14:creationId xmlns:p14="http://schemas.microsoft.com/office/powerpoint/2010/main" val="25571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a:extLst>
              <a:ext uri="{FF2B5EF4-FFF2-40B4-BE49-F238E27FC236}">
                <a16:creationId xmlns:a16="http://schemas.microsoft.com/office/drawing/2014/main" id="{3FFF008E-F6DF-49F2-AEFF-53B3A10E20A6}"/>
              </a:ext>
            </a:extLst>
          </p:cNvPr>
          <p:cNvPicPr>
            <a:picLocks noChangeAspect="1"/>
          </p:cNvPicPr>
          <p:nvPr/>
        </p:nvPicPr>
        <p:blipFill>
          <a:blip r:embed="rId6"/>
          <a:stretch>
            <a:fillRect/>
          </a:stretch>
        </p:blipFill>
        <p:spPr>
          <a:xfrm>
            <a:off x="3956119" y="1574210"/>
            <a:ext cx="2139881" cy="4157832"/>
          </a:xfrm>
          <a:prstGeom prst="rect">
            <a:avLst/>
          </a:prstGeom>
        </p:spPr>
      </p:pic>
      <p:sp>
        <p:nvSpPr>
          <p:cNvPr id="16" name="Rectangle 15">
            <a:extLst>
              <a:ext uri="{FF2B5EF4-FFF2-40B4-BE49-F238E27FC236}">
                <a16:creationId xmlns:a16="http://schemas.microsoft.com/office/drawing/2014/main" id="{88176CAD-CC85-4528-BC0B-F1DABFD4A8BD}"/>
              </a:ext>
            </a:extLst>
          </p:cNvPr>
          <p:cNvSpPr/>
          <p:nvPr/>
        </p:nvSpPr>
        <p:spPr>
          <a:xfrm>
            <a:off x="5724458" y="5501864"/>
            <a:ext cx="371542" cy="2346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9" name="Speech Bubble: Rectangle with Corners Rounded 18">
            <a:extLst>
              <a:ext uri="{FF2B5EF4-FFF2-40B4-BE49-F238E27FC236}">
                <a16:creationId xmlns:a16="http://schemas.microsoft.com/office/drawing/2014/main" id="{8910545C-0A47-4721-AF4E-A1E8A1E8C7A5}"/>
              </a:ext>
            </a:extLst>
          </p:cNvPr>
          <p:cNvSpPr/>
          <p:nvPr/>
        </p:nvSpPr>
        <p:spPr>
          <a:xfrm>
            <a:off x="6817201" y="2209951"/>
            <a:ext cx="2234980" cy="508000"/>
          </a:xfrm>
          <a:prstGeom prst="wedgeRoundRectCallout">
            <a:avLst>
              <a:gd name="adj1" fmla="val -83477"/>
              <a:gd name="adj2" fmla="val 711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Choose appropriate subscription and resource group </a:t>
            </a:r>
            <a:endParaRPr lang="en-AU" sz="1000" dirty="0"/>
          </a:p>
        </p:txBody>
      </p:sp>
      <p:sp>
        <p:nvSpPr>
          <p:cNvPr id="20" name="Speech Bubble: Rectangle with Corners Rounded 19">
            <a:extLst>
              <a:ext uri="{FF2B5EF4-FFF2-40B4-BE49-F238E27FC236}">
                <a16:creationId xmlns:a16="http://schemas.microsoft.com/office/drawing/2014/main" id="{CF7690CA-3009-4958-B95D-AA47F3C169A2}"/>
              </a:ext>
            </a:extLst>
          </p:cNvPr>
          <p:cNvSpPr/>
          <p:nvPr/>
        </p:nvSpPr>
        <p:spPr>
          <a:xfrm>
            <a:off x="6817201" y="3145126"/>
            <a:ext cx="2234980" cy="508000"/>
          </a:xfrm>
          <a:prstGeom prst="wedgeRoundRectCallout">
            <a:avLst>
              <a:gd name="adj1" fmla="val -85182"/>
              <a:gd name="adj2" fmla="val 336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Provide a service connection name</a:t>
            </a:r>
            <a:endParaRPr lang="en-AU" sz="1000" dirty="0"/>
          </a:p>
        </p:txBody>
      </p:sp>
    </p:spTree>
    <p:extLst>
      <p:ext uri="{BB962C8B-B14F-4D97-AF65-F5344CB8AC3E}">
        <p14:creationId xmlns:p14="http://schemas.microsoft.com/office/powerpoint/2010/main" val="93800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5D00C98D-5FD6-440B-AEAA-2574146F2C2F}"/>
              </a:ext>
            </a:extLst>
          </p:cNvPr>
          <p:cNvPicPr>
            <a:picLocks noChangeAspect="1"/>
          </p:cNvPicPr>
          <p:nvPr/>
        </p:nvPicPr>
        <p:blipFill>
          <a:blip r:embed="rId3"/>
          <a:stretch>
            <a:fillRect/>
          </a:stretch>
        </p:blipFill>
        <p:spPr>
          <a:xfrm>
            <a:off x="6165307" y="2543544"/>
            <a:ext cx="2446232" cy="1036410"/>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57</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11" name="TextBox 10">
            <a:extLst>
              <a:ext uri="{FF2B5EF4-FFF2-40B4-BE49-F238E27FC236}">
                <a16:creationId xmlns:a16="http://schemas.microsoft.com/office/drawing/2014/main" id="{46CF429F-87F6-4AE3-A5B1-DD2BBE581C8B}"/>
              </a:ext>
            </a:extLst>
          </p:cNvPr>
          <p:cNvSpPr txBox="1"/>
          <p:nvPr/>
        </p:nvSpPr>
        <p:spPr>
          <a:xfrm>
            <a:off x="823663" y="1663700"/>
            <a:ext cx="9792634" cy="553998"/>
          </a:xfrm>
          <a:prstGeom prst="rect">
            <a:avLst/>
          </a:prstGeom>
          <a:noFill/>
        </p:spPr>
        <p:txBody>
          <a:bodyPr wrap="square" lIns="0" tIns="0" rIns="0" bIns="0" rtlCol="0">
            <a:spAutoFit/>
          </a:bodyPr>
          <a:lstStyle/>
          <a:p>
            <a:pPr algn="l"/>
            <a:r>
              <a:rPr lang="en-US" sz="1800" dirty="0"/>
              <a:t>Now that we have created a service connection, let’s create a release pipeline and use the service connection to deploy our code to the web app resource.  </a:t>
            </a:r>
            <a:endParaRPr lang="en-AU" sz="1800" dirty="0" err="1"/>
          </a:p>
        </p:txBody>
      </p:sp>
      <p:pic>
        <p:nvPicPr>
          <p:cNvPr id="3" name="Picture 2">
            <a:extLst>
              <a:ext uri="{FF2B5EF4-FFF2-40B4-BE49-F238E27FC236}">
                <a16:creationId xmlns:a16="http://schemas.microsoft.com/office/drawing/2014/main" id="{E3D8E336-8418-42C5-9172-D90009A80348}"/>
              </a:ext>
            </a:extLst>
          </p:cNvPr>
          <p:cNvPicPr>
            <a:picLocks noChangeAspect="1"/>
          </p:cNvPicPr>
          <p:nvPr/>
        </p:nvPicPr>
        <p:blipFill>
          <a:blip r:embed="rId7"/>
          <a:stretch>
            <a:fillRect/>
          </a:stretch>
        </p:blipFill>
        <p:spPr>
          <a:xfrm>
            <a:off x="3138238" y="2543544"/>
            <a:ext cx="2400300" cy="3009900"/>
          </a:xfrm>
          <a:prstGeom prst="rect">
            <a:avLst/>
          </a:prstGeom>
        </p:spPr>
      </p:pic>
      <p:sp>
        <p:nvSpPr>
          <p:cNvPr id="13" name="Rectangle 12">
            <a:extLst>
              <a:ext uri="{FF2B5EF4-FFF2-40B4-BE49-F238E27FC236}">
                <a16:creationId xmlns:a16="http://schemas.microsoft.com/office/drawing/2014/main" id="{EAFA62AE-5298-4A9F-A838-3C8E0E23CBDF}"/>
              </a:ext>
            </a:extLst>
          </p:cNvPr>
          <p:cNvSpPr/>
          <p:nvPr/>
        </p:nvSpPr>
        <p:spPr>
          <a:xfrm>
            <a:off x="3138238" y="3762376"/>
            <a:ext cx="1604506"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4" name="Oval 13">
            <a:extLst>
              <a:ext uri="{FF2B5EF4-FFF2-40B4-BE49-F238E27FC236}">
                <a16:creationId xmlns:a16="http://schemas.microsoft.com/office/drawing/2014/main" id="{D0812D68-2D77-4109-899F-C72F90BB667F}"/>
              </a:ext>
            </a:extLst>
          </p:cNvPr>
          <p:cNvSpPr/>
          <p:nvPr/>
        </p:nvSpPr>
        <p:spPr>
          <a:xfrm>
            <a:off x="2509339" y="3710143"/>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AU" sz="1000" dirty="0"/>
          </a:p>
        </p:txBody>
      </p:sp>
      <p:sp>
        <p:nvSpPr>
          <p:cNvPr id="15" name="Oval 14">
            <a:extLst>
              <a:ext uri="{FF2B5EF4-FFF2-40B4-BE49-F238E27FC236}">
                <a16:creationId xmlns:a16="http://schemas.microsoft.com/office/drawing/2014/main" id="{56CB5E18-5F79-4EAE-9978-47D41607FAC2}"/>
              </a:ext>
            </a:extLst>
          </p:cNvPr>
          <p:cNvSpPr/>
          <p:nvPr/>
        </p:nvSpPr>
        <p:spPr>
          <a:xfrm>
            <a:off x="8611539" y="2923151"/>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AU" sz="1000" dirty="0"/>
          </a:p>
        </p:txBody>
      </p:sp>
      <p:sp>
        <p:nvSpPr>
          <p:cNvPr id="17" name="Rectangle 16">
            <a:extLst>
              <a:ext uri="{FF2B5EF4-FFF2-40B4-BE49-F238E27FC236}">
                <a16:creationId xmlns:a16="http://schemas.microsoft.com/office/drawing/2014/main" id="{EA8CC182-615C-4951-B78C-A341B5F2603D}"/>
              </a:ext>
            </a:extLst>
          </p:cNvPr>
          <p:cNvSpPr/>
          <p:nvPr/>
        </p:nvSpPr>
        <p:spPr>
          <a:xfrm>
            <a:off x="6996434" y="2975384"/>
            <a:ext cx="1388511"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21" name="Picture 20">
            <a:extLst>
              <a:ext uri="{FF2B5EF4-FFF2-40B4-BE49-F238E27FC236}">
                <a16:creationId xmlns:a16="http://schemas.microsoft.com/office/drawing/2014/main" id="{0ABF90F3-E75B-4426-B7E4-13C1AE9AEA2E}"/>
              </a:ext>
            </a:extLst>
          </p:cNvPr>
          <p:cNvPicPr>
            <a:picLocks noChangeAspect="1"/>
          </p:cNvPicPr>
          <p:nvPr/>
        </p:nvPicPr>
        <p:blipFill>
          <a:blip r:embed="rId8"/>
          <a:stretch>
            <a:fillRect/>
          </a:stretch>
        </p:blipFill>
        <p:spPr>
          <a:xfrm>
            <a:off x="6176578" y="4125910"/>
            <a:ext cx="3252787" cy="1225613"/>
          </a:xfrm>
          <a:prstGeom prst="rect">
            <a:avLst/>
          </a:prstGeom>
        </p:spPr>
      </p:pic>
      <p:sp>
        <p:nvSpPr>
          <p:cNvPr id="22" name="Rectangle 21">
            <a:extLst>
              <a:ext uri="{FF2B5EF4-FFF2-40B4-BE49-F238E27FC236}">
                <a16:creationId xmlns:a16="http://schemas.microsoft.com/office/drawing/2014/main" id="{9B0E7470-A422-4933-930A-728EC0BEFE21}"/>
              </a:ext>
            </a:extLst>
          </p:cNvPr>
          <p:cNvSpPr/>
          <p:nvPr/>
        </p:nvSpPr>
        <p:spPr>
          <a:xfrm>
            <a:off x="6165307" y="4830765"/>
            <a:ext cx="3252787" cy="5207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3" name="Oval 22">
            <a:extLst>
              <a:ext uri="{FF2B5EF4-FFF2-40B4-BE49-F238E27FC236}">
                <a16:creationId xmlns:a16="http://schemas.microsoft.com/office/drawing/2014/main" id="{42EBA26B-82EF-4496-8308-7268F70249AE}"/>
              </a:ext>
            </a:extLst>
          </p:cNvPr>
          <p:cNvSpPr/>
          <p:nvPr/>
        </p:nvSpPr>
        <p:spPr>
          <a:xfrm>
            <a:off x="9531452" y="4857143"/>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AU" sz="1000" dirty="0"/>
          </a:p>
        </p:txBody>
      </p:sp>
    </p:spTree>
    <p:extLst>
      <p:ext uri="{BB962C8B-B14F-4D97-AF65-F5344CB8AC3E}">
        <p14:creationId xmlns:p14="http://schemas.microsoft.com/office/powerpoint/2010/main" val="1298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8" name="Picture 7">
            <a:extLst>
              <a:ext uri="{FF2B5EF4-FFF2-40B4-BE49-F238E27FC236}">
                <a16:creationId xmlns:a16="http://schemas.microsoft.com/office/drawing/2014/main" id="{7B667D85-15BF-4934-8717-B14894714BF5}"/>
              </a:ext>
            </a:extLst>
          </p:cNvPr>
          <p:cNvPicPr>
            <a:picLocks noChangeAspect="1"/>
          </p:cNvPicPr>
          <p:nvPr/>
        </p:nvPicPr>
        <p:blipFill>
          <a:blip r:embed="rId6"/>
          <a:stretch>
            <a:fillRect/>
          </a:stretch>
        </p:blipFill>
        <p:spPr>
          <a:xfrm>
            <a:off x="2881312" y="1971675"/>
            <a:ext cx="6429375" cy="2914650"/>
          </a:xfrm>
          <a:prstGeom prst="rect">
            <a:avLst/>
          </a:prstGeom>
        </p:spPr>
      </p:pic>
      <p:sp>
        <p:nvSpPr>
          <p:cNvPr id="19" name="Rectangle 18">
            <a:extLst>
              <a:ext uri="{FF2B5EF4-FFF2-40B4-BE49-F238E27FC236}">
                <a16:creationId xmlns:a16="http://schemas.microsoft.com/office/drawing/2014/main" id="{16F0EFCE-3D70-4D04-80AE-402DE1D59EBE}"/>
              </a:ext>
            </a:extLst>
          </p:cNvPr>
          <p:cNvSpPr/>
          <p:nvPr/>
        </p:nvSpPr>
        <p:spPr>
          <a:xfrm>
            <a:off x="8843713" y="1895475"/>
            <a:ext cx="538412"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0" name="Oval 19">
            <a:extLst>
              <a:ext uri="{FF2B5EF4-FFF2-40B4-BE49-F238E27FC236}">
                <a16:creationId xmlns:a16="http://schemas.microsoft.com/office/drawing/2014/main" id="{1BF6F7DB-962A-4CB2-B2BF-2D1E4BBDAD6D}"/>
              </a:ext>
            </a:extLst>
          </p:cNvPr>
          <p:cNvSpPr/>
          <p:nvPr/>
        </p:nvSpPr>
        <p:spPr>
          <a:xfrm>
            <a:off x="9502877" y="1843242"/>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AU" sz="1000" dirty="0"/>
          </a:p>
        </p:txBody>
      </p:sp>
      <p:sp>
        <p:nvSpPr>
          <p:cNvPr id="21" name="Rectangle 20">
            <a:extLst>
              <a:ext uri="{FF2B5EF4-FFF2-40B4-BE49-F238E27FC236}">
                <a16:creationId xmlns:a16="http://schemas.microsoft.com/office/drawing/2014/main" id="{1CE01F65-66EF-4A74-B5B6-A98E04A5EEEC}"/>
              </a:ext>
            </a:extLst>
          </p:cNvPr>
          <p:cNvSpPr/>
          <p:nvPr/>
        </p:nvSpPr>
        <p:spPr>
          <a:xfrm>
            <a:off x="3166813" y="3657600"/>
            <a:ext cx="900362"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2" name="Speech Bubble: Rectangle with Corners Rounded 21">
            <a:extLst>
              <a:ext uri="{FF2B5EF4-FFF2-40B4-BE49-F238E27FC236}">
                <a16:creationId xmlns:a16="http://schemas.microsoft.com/office/drawing/2014/main" id="{B941D203-5D11-4910-8F8D-495378994A41}"/>
              </a:ext>
            </a:extLst>
          </p:cNvPr>
          <p:cNvSpPr/>
          <p:nvPr/>
        </p:nvSpPr>
        <p:spPr>
          <a:xfrm>
            <a:off x="4705791" y="3081377"/>
            <a:ext cx="2234980" cy="508000"/>
          </a:xfrm>
          <a:prstGeom prst="wedgeRoundRectCallout">
            <a:avLst>
              <a:gd name="adj1" fmla="val -83477"/>
              <a:gd name="adj2" fmla="val 711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Rename the stage to “</a:t>
            </a:r>
            <a:r>
              <a:rPr lang="en-US" sz="1000" b="1" dirty="0"/>
              <a:t>UAT</a:t>
            </a:r>
            <a:r>
              <a:rPr lang="en-US" sz="1000" dirty="0"/>
              <a:t>”</a:t>
            </a:r>
            <a:endParaRPr lang="en-AU" sz="1000" dirty="0"/>
          </a:p>
        </p:txBody>
      </p:sp>
    </p:spTree>
    <p:extLst>
      <p:ext uri="{BB962C8B-B14F-4D97-AF65-F5344CB8AC3E}">
        <p14:creationId xmlns:p14="http://schemas.microsoft.com/office/powerpoint/2010/main" val="174517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59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333D389D-428D-4104-AC69-D6361F9E2E9A}"/>
              </a:ext>
            </a:extLst>
          </p:cNvPr>
          <p:cNvPicPr>
            <a:picLocks noChangeAspect="1"/>
          </p:cNvPicPr>
          <p:nvPr/>
        </p:nvPicPr>
        <p:blipFill>
          <a:blip r:embed="rId6"/>
          <a:stretch>
            <a:fillRect/>
          </a:stretch>
        </p:blipFill>
        <p:spPr>
          <a:xfrm>
            <a:off x="2857500" y="1982425"/>
            <a:ext cx="5857875" cy="3851637"/>
          </a:xfrm>
          <a:prstGeom prst="rect">
            <a:avLst/>
          </a:prstGeom>
        </p:spPr>
      </p:pic>
      <p:sp>
        <p:nvSpPr>
          <p:cNvPr id="10" name="Rectangle 9">
            <a:extLst>
              <a:ext uri="{FF2B5EF4-FFF2-40B4-BE49-F238E27FC236}">
                <a16:creationId xmlns:a16="http://schemas.microsoft.com/office/drawing/2014/main" id="{D4C4B22A-564D-46F8-A32D-349D604C207F}"/>
              </a:ext>
            </a:extLst>
          </p:cNvPr>
          <p:cNvSpPr/>
          <p:nvPr/>
        </p:nvSpPr>
        <p:spPr>
          <a:xfrm>
            <a:off x="4166937" y="1982425"/>
            <a:ext cx="2452937"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1" name="Speech Bubble: Rectangle with Corners Rounded 10">
            <a:extLst>
              <a:ext uri="{FF2B5EF4-FFF2-40B4-BE49-F238E27FC236}">
                <a16:creationId xmlns:a16="http://schemas.microsoft.com/office/drawing/2014/main" id="{D2540DA5-A18C-439E-ABE1-49600C374818}"/>
              </a:ext>
            </a:extLst>
          </p:cNvPr>
          <p:cNvSpPr/>
          <p:nvPr/>
        </p:nvSpPr>
        <p:spPr>
          <a:xfrm>
            <a:off x="7372791" y="1656192"/>
            <a:ext cx="2234980" cy="508000"/>
          </a:xfrm>
          <a:prstGeom prst="wedgeRoundRectCallout">
            <a:avLst>
              <a:gd name="adj1" fmla="val -83477"/>
              <a:gd name="adj2" fmla="val 711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Replace [initials] with your initials</a:t>
            </a:r>
            <a:endParaRPr lang="en-AU" sz="1000" dirty="0"/>
          </a:p>
        </p:txBody>
      </p:sp>
      <p:sp>
        <p:nvSpPr>
          <p:cNvPr id="12" name="Rectangle 11">
            <a:extLst>
              <a:ext uri="{FF2B5EF4-FFF2-40B4-BE49-F238E27FC236}">
                <a16:creationId xmlns:a16="http://schemas.microsoft.com/office/drawing/2014/main" id="{52832DFA-01F4-4C2B-B464-F27B4EC9D743}"/>
              </a:ext>
            </a:extLst>
          </p:cNvPr>
          <p:cNvSpPr/>
          <p:nvPr/>
        </p:nvSpPr>
        <p:spPr>
          <a:xfrm>
            <a:off x="6019800" y="4219575"/>
            <a:ext cx="600074" cy="1809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lumMod val="65000"/>
                    <a:lumOff val="35000"/>
                  </a:schemeClr>
                </a:solidFill>
              </a:rPr>
              <a:t>UAT</a:t>
            </a:r>
            <a:endParaRPr lang="en-AU" sz="800" dirty="0">
              <a:solidFill>
                <a:schemeClr val="tx1">
                  <a:lumMod val="65000"/>
                  <a:lumOff val="35000"/>
                </a:schemeClr>
              </a:solidFill>
            </a:endParaRPr>
          </a:p>
        </p:txBody>
      </p:sp>
    </p:spTree>
    <p:extLst>
      <p:ext uri="{BB962C8B-B14F-4D97-AF65-F5344CB8AC3E}">
        <p14:creationId xmlns:p14="http://schemas.microsoft.com/office/powerpoint/2010/main" val="200331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Pre-requisites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a:t>
            </a:fld>
            <a:endParaRPr lang="en-AU" dirty="0"/>
          </a:p>
        </p:txBody>
      </p:sp>
      <p:pic>
        <p:nvPicPr>
          <p:cNvPr id="4" name="Picture 3" descr="A close up of a sign&#10;&#10;Description automatically generated">
            <a:hlinkClick r:id="rId3" action="ppaction://hlinksldjump"/>
            <a:extLst>
              <a:ext uri="{FF2B5EF4-FFF2-40B4-BE49-F238E27FC236}">
                <a16:creationId xmlns:a16="http://schemas.microsoft.com/office/drawing/2014/main" id="{CD5430F2-091F-44F7-AA7F-E7B15CB50BA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3AB79097-F3DF-4C9D-992F-7AEB3B847678}"/>
              </a:ext>
            </a:extLst>
          </p:cNvPr>
          <p:cNvPicPr>
            <a:picLocks noChangeAspect="1"/>
          </p:cNvPicPr>
          <p:nvPr/>
        </p:nvPicPr>
        <p:blipFill>
          <a:blip r:embed="rId5"/>
          <a:stretch>
            <a:fillRect/>
          </a:stretch>
        </p:blipFill>
        <p:spPr>
          <a:xfrm>
            <a:off x="7553325" y="2400300"/>
            <a:ext cx="1800000" cy="1800000"/>
          </a:xfrm>
          <a:prstGeom prst="rect">
            <a:avLst/>
          </a:prstGeom>
        </p:spPr>
      </p:pic>
      <p:sp>
        <p:nvSpPr>
          <p:cNvPr id="11" name="TextBox 10">
            <a:extLst>
              <a:ext uri="{FF2B5EF4-FFF2-40B4-BE49-F238E27FC236}">
                <a16:creationId xmlns:a16="http://schemas.microsoft.com/office/drawing/2014/main" id="{49A0ACCE-98B5-4861-9F6B-7EAE1FB39794}"/>
              </a:ext>
            </a:extLst>
          </p:cNvPr>
          <p:cNvSpPr txBox="1"/>
          <p:nvPr/>
        </p:nvSpPr>
        <p:spPr>
          <a:xfrm>
            <a:off x="6926262" y="4647710"/>
            <a:ext cx="3284537" cy="307777"/>
          </a:xfrm>
          <a:prstGeom prst="rect">
            <a:avLst/>
          </a:prstGeom>
          <a:noFill/>
        </p:spPr>
        <p:txBody>
          <a:bodyPr wrap="square">
            <a:spAutoFit/>
          </a:bodyPr>
          <a:lstStyle/>
          <a:p>
            <a:pPr algn="ctr"/>
            <a:r>
              <a:rPr lang="en-AU" sz="1400" dirty="0">
                <a:hlinkClick r:id="rId6"/>
              </a:rPr>
              <a:t>https://code.visualstudio.com/download</a:t>
            </a:r>
            <a:endParaRPr lang="en-AU" sz="1400" dirty="0"/>
          </a:p>
        </p:txBody>
      </p:sp>
      <p:sp>
        <p:nvSpPr>
          <p:cNvPr id="13" name="TextBox 12">
            <a:extLst>
              <a:ext uri="{FF2B5EF4-FFF2-40B4-BE49-F238E27FC236}">
                <a16:creationId xmlns:a16="http://schemas.microsoft.com/office/drawing/2014/main" id="{2E8AB068-9A7F-48F4-B317-0A19CE06ADA4}"/>
              </a:ext>
            </a:extLst>
          </p:cNvPr>
          <p:cNvSpPr txBox="1"/>
          <p:nvPr/>
        </p:nvSpPr>
        <p:spPr>
          <a:xfrm>
            <a:off x="7000875" y="4362450"/>
            <a:ext cx="3209925" cy="276999"/>
          </a:xfrm>
          <a:prstGeom prst="rect">
            <a:avLst/>
          </a:prstGeom>
          <a:noFill/>
        </p:spPr>
        <p:txBody>
          <a:bodyPr wrap="square" lIns="0" tIns="0" rIns="0" bIns="0" rtlCol="0">
            <a:spAutoFit/>
          </a:bodyPr>
          <a:lstStyle/>
          <a:p>
            <a:pPr algn="ctr"/>
            <a:r>
              <a:rPr lang="en-US" sz="1800" dirty="0"/>
              <a:t>Visual Studio Code</a:t>
            </a:r>
            <a:endParaRPr lang="en-AU" sz="1800" dirty="0" err="1"/>
          </a:p>
        </p:txBody>
      </p:sp>
      <p:sp>
        <p:nvSpPr>
          <p:cNvPr id="15" name="TextBox 14">
            <a:extLst>
              <a:ext uri="{FF2B5EF4-FFF2-40B4-BE49-F238E27FC236}">
                <a16:creationId xmlns:a16="http://schemas.microsoft.com/office/drawing/2014/main" id="{D2E3DD22-43F2-4D57-933B-32068696F9F8}"/>
              </a:ext>
            </a:extLst>
          </p:cNvPr>
          <p:cNvSpPr txBox="1"/>
          <p:nvPr/>
        </p:nvSpPr>
        <p:spPr>
          <a:xfrm>
            <a:off x="1981086" y="4639449"/>
            <a:ext cx="3048000" cy="307777"/>
          </a:xfrm>
          <a:prstGeom prst="rect">
            <a:avLst/>
          </a:prstGeom>
          <a:noFill/>
        </p:spPr>
        <p:txBody>
          <a:bodyPr wrap="square">
            <a:spAutoFit/>
          </a:bodyPr>
          <a:lstStyle/>
          <a:p>
            <a:pPr algn="ctr"/>
            <a:r>
              <a:rPr lang="en-AU" sz="1400" dirty="0">
                <a:hlinkClick r:id="rId7"/>
              </a:rPr>
              <a:t>https://git-scm.com/downloads</a:t>
            </a:r>
            <a:endParaRPr lang="en-AU" sz="1400" dirty="0"/>
          </a:p>
        </p:txBody>
      </p:sp>
      <p:pic>
        <p:nvPicPr>
          <p:cNvPr id="17" name="Picture 16" descr="A picture containing drawing&#10;&#10;Description automatically generated">
            <a:extLst>
              <a:ext uri="{FF2B5EF4-FFF2-40B4-BE49-F238E27FC236}">
                <a16:creationId xmlns:a16="http://schemas.microsoft.com/office/drawing/2014/main" id="{887D4DC5-8279-4539-B3FC-2E965F01CD04}"/>
              </a:ext>
            </a:extLst>
          </p:cNvPr>
          <p:cNvPicPr>
            <a:picLocks noChangeAspect="1"/>
          </p:cNvPicPr>
          <p:nvPr/>
        </p:nvPicPr>
        <p:blipFill>
          <a:blip r:embed="rId8"/>
          <a:stretch>
            <a:fillRect/>
          </a:stretch>
        </p:blipFill>
        <p:spPr>
          <a:xfrm>
            <a:off x="2605087" y="2400300"/>
            <a:ext cx="1800000" cy="1800000"/>
          </a:xfrm>
          <a:prstGeom prst="rect">
            <a:avLst/>
          </a:prstGeom>
        </p:spPr>
      </p:pic>
      <p:sp>
        <p:nvSpPr>
          <p:cNvPr id="18" name="TextBox 17">
            <a:extLst>
              <a:ext uri="{FF2B5EF4-FFF2-40B4-BE49-F238E27FC236}">
                <a16:creationId xmlns:a16="http://schemas.microsoft.com/office/drawing/2014/main" id="{BC5F12A0-BD64-4083-9C7C-29CD9C136A86}"/>
              </a:ext>
            </a:extLst>
          </p:cNvPr>
          <p:cNvSpPr txBox="1"/>
          <p:nvPr/>
        </p:nvSpPr>
        <p:spPr>
          <a:xfrm>
            <a:off x="1900124" y="4370711"/>
            <a:ext cx="3209925" cy="276999"/>
          </a:xfrm>
          <a:prstGeom prst="rect">
            <a:avLst/>
          </a:prstGeom>
          <a:noFill/>
        </p:spPr>
        <p:txBody>
          <a:bodyPr wrap="square" lIns="0" tIns="0" rIns="0" bIns="0" rtlCol="0">
            <a:spAutoFit/>
          </a:bodyPr>
          <a:lstStyle/>
          <a:p>
            <a:pPr algn="ctr"/>
            <a:r>
              <a:rPr lang="en-US" sz="1800" dirty="0"/>
              <a:t>Git</a:t>
            </a:r>
            <a:endParaRPr lang="en-AU" sz="1800" dirty="0" err="1"/>
          </a:p>
        </p:txBody>
      </p:sp>
      <p:sp>
        <p:nvSpPr>
          <p:cNvPr id="19" name="TextBox 18">
            <a:extLst>
              <a:ext uri="{FF2B5EF4-FFF2-40B4-BE49-F238E27FC236}">
                <a16:creationId xmlns:a16="http://schemas.microsoft.com/office/drawing/2014/main" id="{67D4C497-57D2-4CB6-A93C-9F2A4CDFAB7E}"/>
              </a:ext>
            </a:extLst>
          </p:cNvPr>
          <p:cNvSpPr txBox="1"/>
          <p:nvPr/>
        </p:nvSpPr>
        <p:spPr>
          <a:xfrm>
            <a:off x="1227902" y="1404912"/>
            <a:ext cx="8982897" cy="553998"/>
          </a:xfrm>
          <a:prstGeom prst="rect">
            <a:avLst/>
          </a:prstGeom>
          <a:noFill/>
        </p:spPr>
        <p:txBody>
          <a:bodyPr wrap="square" lIns="0" tIns="0" rIns="0" bIns="0" rtlCol="0">
            <a:spAutoFit/>
          </a:bodyPr>
          <a:lstStyle/>
          <a:p>
            <a:r>
              <a:rPr lang="en-US" sz="1800" dirty="0"/>
              <a:t>It is recommended that you have the following software installed on your computer so that you can follow along the exercises. </a:t>
            </a:r>
            <a:endParaRPr lang="en-AU" sz="1800" dirty="0" err="1"/>
          </a:p>
        </p:txBody>
      </p:sp>
      <p:pic>
        <p:nvPicPr>
          <p:cNvPr id="20" name="Picture 19" descr="A picture containing drawing&#10;&#10;Description automatically generated">
            <a:extLst>
              <a:ext uri="{FF2B5EF4-FFF2-40B4-BE49-F238E27FC236}">
                <a16:creationId xmlns:a16="http://schemas.microsoft.com/office/drawing/2014/main" id="{9DB40EF1-E626-4C92-8DE9-982409030628}"/>
              </a:ext>
            </a:extLst>
          </p:cNvPr>
          <p:cNvPicPr>
            <a:picLocks noChangeAspect="1"/>
          </p:cNvPicPr>
          <p:nvPr/>
        </p:nvPicPr>
        <p:blipFill>
          <a:blip r:embed="rId9"/>
          <a:stretch>
            <a:fillRect/>
          </a:stretch>
        </p:blipFill>
        <p:spPr>
          <a:xfrm>
            <a:off x="11706226" y="6272741"/>
            <a:ext cx="313329" cy="466486"/>
          </a:xfrm>
          <a:prstGeom prst="rect">
            <a:avLst/>
          </a:prstGeom>
        </p:spPr>
      </p:pic>
    </p:spTree>
    <p:extLst>
      <p:ext uri="{BB962C8B-B14F-4D97-AF65-F5344CB8AC3E}">
        <p14:creationId xmlns:p14="http://schemas.microsoft.com/office/powerpoint/2010/main" val="58551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a:extLst>
              <a:ext uri="{FF2B5EF4-FFF2-40B4-BE49-F238E27FC236}">
                <a16:creationId xmlns:a16="http://schemas.microsoft.com/office/drawing/2014/main" id="{FFDA8CDC-BC35-401E-A1D1-19DDE94667DA}"/>
              </a:ext>
            </a:extLst>
          </p:cNvPr>
          <p:cNvPicPr>
            <a:picLocks noChangeAspect="1"/>
          </p:cNvPicPr>
          <p:nvPr/>
        </p:nvPicPr>
        <p:blipFill>
          <a:blip r:embed="rId6"/>
          <a:stretch>
            <a:fillRect/>
          </a:stretch>
        </p:blipFill>
        <p:spPr>
          <a:xfrm>
            <a:off x="3676650" y="1228725"/>
            <a:ext cx="4838700" cy="4400550"/>
          </a:xfrm>
          <a:prstGeom prst="rect">
            <a:avLst/>
          </a:prstGeom>
        </p:spPr>
      </p:pic>
      <p:sp>
        <p:nvSpPr>
          <p:cNvPr id="13" name="Rectangle 12">
            <a:extLst>
              <a:ext uri="{FF2B5EF4-FFF2-40B4-BE49-F238E27FC236}">
                <a16:creationId xmlns:a16="http://schemas.microsoft.com/office/drawing/2014/main" id="{E70898E9-6CFC-46DE-B09E-5C636E3161CF}"/>
              </a:ext>
            </a:extLst>
          </p:cNvPr>
          <p:cNvSpPr/>
          <p:nvPr/>
        </p:nvSpPr>
        <p:spPr>
          <a:xfrm>
            <a:off x="4863622" y="2592025"/>
            <a:ext cx="860904"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p>
        </p:txBody>
      </p:sp>
    </p:spTree>
    <p:extLst>
      <p:ext uri="{BB962C8B-B14F-4D97-AF65-F5344CB8AC3E}">
        <p14:creationId xmlns:p14="http://schemas.microsoft.com/office/powerpoint/2010/main" val="26055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5DCECE62-91A9-4B74-A9C0-8C0E0C7740F5}"/>
              </a:ext>
            </a:extLst>
          </p:cNvPr>
          <p:cNvPicPr>
            <a:picLocks noChangeAspect="1"/>
          </p:cNvPicPr>
          <p:nvPr/>
        </p:nvPicPr>
        <p:blipFill>
          <a:blip r:embed="rId6"/>
          <a:stretch>
            <a:fillRect/>
          </a:stretch>
        </p:blipFill>
        <p:spPr>
          <a:xfrm>
            <a:off x="3719513" y="1395691"/>
            <a:ext cx="4148138" cy="4519321"/>
          </a:xfrm>
          <a:prstGeom prst="rect">
            <a:avLst/>
          </a:prstGeom>
        </p:spPr>
      </p:pic>
      <p:sp>
        <p:nvSpPr>
          <p:cNvPr id="10" name="Rectangle 9">
            <a:extLst>
              <a:ext uri="{FF2B5EF4-FFF2-40B4-BE49-F238E27FC236}">
                <a16:creationId xmlns:a16="http://schemas.microsoft.com/office/drawing/2014/main" id="{E4A6D719-1C77-42A9-AB00-D086269D2A11}"/>
              </a:ext>
            </a:extLst>
          </p:cNvPr>
          <p:cNvSpPr/>
          <p:nvPr/>
        </p:nvSpPr>
        <p:spPr>
          <a:xfrm>
            <a:off x="3787297" y="5462309"/>
            <a:ext cx="860904"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p>
        </p:txBody>
      </p:sp>
      <p:sp>
        <p:nvSpPr>
          <p:cNvPr id="11" name="Speech Bubble: Rectangle with Corners Rounded 10">
            <a:extLst>
              <a:ext uri="{FF2B5EF4-FFF2-40B4-BE49-F238E27FC236}">
                <a16:creationId xmlns:a16="http://schemas.microsoft.com/office/drawing/2014/main" id="{CDAAC32F-AD0E-485E-854A-4B21CE8AE756}"/>
              </a:ext>
            </a:extLst>
          </p:cNvPr>
          <p:cNvSpPr/>
          <p:nvPr/>
        </p:nvSpPr>
        <p:spPr>
          <a:xfrm>
            <a:off x="7867651" y="3175000"/>
            <a:ext cx="2234980" cy="508000"/>
          </a:xfrm>
          <a:prstGeom prst="wedgeRoundRectCallout">
            <a:avLst>
              <a:gd name="adj1" fmla="val -83477"/>
              <a:gd name="adj2" fmla="val 711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build pipeline you created previously</a:t>
            </a:r>
            <a:endParaRPr lang="en-AU" sz="1000" dirty="0"/>
          </a:p>
        </p:txBody>
      </p:sp>
    </p:spTree>
    <p:extLst>
      <p:ext uri="{BB962C8B-B14F-4D97-AF65-F5344CB8AC3E}">
        <p14:creationId xmlns:p14="http://schemas.microsoft.com/office/powerpoint/2010/main" val="34714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F8FFC-0953-49ED-931E-BA1F06E09730}"/>
              </a:ext>
            </a:extLst>
          </p:cNvPr>
          <p:cNvPicPr>
            <a:picLocks noChangeAspect="1"/>
          </p:cNvPicPr>
          <p:nvPr/>
        </p:nvPicPr>
        <p:blipFill>
          <a:blip r:embed="rId3"/>
          <a:stretch>
            <a:fillRect/>
          </a:stretch>
        </p:blipFill>
        <p:spPr>
          <a:xfrm>
            <a:off x="5748743" y="1765301"/>
            <a:ext cx="5385421" cy="3641648"/>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62</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pic>
        <p:nvPicPr>
          <p:cNvPr id="4" name="Picture 3">
            <a:extLst>
              <a:ext uri="{FF2B5EF4-FFF2-40B4-BE49-F238E27FC236}">
                <a16:creationId xmlns:a16="http://schemas.microsoft.com/office/drawing/2014/main" id="{81E30519-1041-4CCB-B5CD-5EF6C9F434BD}"/>
              </a:ext>
            </a:extLst>
          </p:cNvPr>
          <p:cNvPicPr>
            <a:picLocks noChangeAspect="1"/>
          </p:cNvPicPr>
          <p:nvPr/>
        </p:nvPicPr>
        <p:blipFill>
          <a:blip r:embed="rId7"/>
          <a:stretch>
            <a:fillRect/>
          </a:stretch>
        </p:blipFill>
        <p:spPr>
          <a:xfrm>
            <a:off x="1176337" y="1933575"/>
            <a:ext cx="2085975" cy="2990850"/>
          </a:xfrm>
          <a:prstGeom prst="rect">
            <a:avLst/>
          </a:prstGeom>
        </p:spPr>
      </p:pic>
      <p:sp>
        <p:nvSpPr>
          <p:cNvPr id="12" name="Rectangle 11">
            <a:extLst>
              <a:ext uri="{FF2B5EF4-FFF2-40B4-BE49-F238E27FC236}">
                <a16:creationId xmlns:a16="http://schemas.microsoft.com/office/drawing/2014/main" id="{3624282A-03C4-4472-B1B8-4A61A325F153}"/>
              </a:ext>
            </a:extLst>
          </p:cNvPr>
          <p:cNvSpPr/>
          <p:nvPr/>
        </p:nvSpPr>
        <p:spPr>
          <a:xfrm>
            <a:off x="2539522" y="2871509"/>
            <a:ext cx="460853"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p>
        </p:txBody>
      </p:sp>
      <p:sp>
        <p:nvSpPr>
          <p:cNvPr id="13" name="Speech Bubble: Rectangle with Corners Rounded 12">
            <a:extLst>
              <a:ext uri="{FF2B5EF4-FFF2-40B4-BE49-F238E27FC236}">
                <a16:creationId xmlns:a16="http://schemas.microsoft.com/office/drawing/2014/main" id="{A50A99FB-43BA-4264-BBE9-4C9C0968B9BF}"/>
              </a:ext>
            </a:extLst>
          </p:cNvPr>
          <p:cNvSpPr/>
          <p:nvPr/>
        </p:nvSpPr>
        <p:spPr>
          <a:xfrm>
            <a:off x="3181351" y="1933575"/>
            <a:ext cx="2234980" cy="508000"/>
          </a:xfrm>
          <a:prstGeom prst="wedgeRoundRectCallout">
            <a:avLst>
              <a:gd name="adj1" fmla="val -61742"/>
              <a:gd name="adj2" fmla="val 1367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Continuous Deployment Trigger</a:t>
            </a:r>
            <a:endParaRPr lang="en-AU" sz="1000" dirty="0"/>
          </a:p>
        </p:txBody>
      </p:sp>
      <p:sp>
        <p:nvSpPr>
          <p:cNvPr id="14" name="Rectangle 13">
            <a:extLst>
              <a:ext uri="{FF2B5EF4-FFF2-40B4-BE49-F238E27FC236}">
                <a16:creationId xmlns:a16="http://schemas.microsoft.com/office/drawing/2014/main" id="{99DF5615-46F0-44B2-A804-B904E6AABB34}"/>
              </a:ext>
            </a:extLst>
          </p:cNvPr>
          <p:cNvSpPr/>
          <p:nvPr/>
        </p:nvSpPr>
        <p:spPr>
          <a:xfrm>
            <a:off x="5891213" y="2524685"/>
            <a:ext cx="2386012" cy="3635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p>
        </p:txBody>
      </p:sp>
      <p:sp>
        <p:nvSpPr>
          <p:cNvPr id="15" name="Speech Bubble: Rectangle with Corners Rounded 14">
            <a:extLst>
              <a:ext uri="{FF2B5EF4-FFF2-40B4-BE49-F238E27FC236}">
                <a16:creationId xmlns:a16="http://schemas.microsoft.com/office/drawing/2014/main" id="{D07C8C3B-477C-41FD-8B3C-FE842E787122}"/>
              </a:ext>
            </a:extLst>
          </p:cNvPr>
          <p:cNvSpPr/>
          <p:nvPr/>
        </p:nvSpPr>
        <p:spPr>
          <a:xfrm>
            <a:off x="8277225" y="1680135"/>
            <a:ext cx="2234980" cy="508000"/>
          </a:xfrm>
          <a:prstGeom prst="wedgeRoundRectCallout">
            <a:avLst>
              <a:gd name="adj1" fmla="val -61742"/>
              <a:gd name="adj2" fmla="val 1367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Enable continuous deployment every time a new build is available</a:t>
            </a:r>
            <a:endParaRPr lang="en-AU" sz="1000" dirty="0"/>
          </a:p>
        </p:txBody>
      </p:sp>
    </p:spTree>
    <p:extLst>
      <p:ext uri="{BB962C8B-B14F-4D97-AF65-F5344CB8AC3E}">
        <p14:creationId xmlns:p14="http://schemas.microsoft.com/office/powerpoint/2010/main" val="203712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a:extLst>
              <a:ext uri="{FF2B5EF4-FFF2-40B4-BE49-F238E27FC236}">
                <a16:creationId xmlns:a16="http://schemas.microsoft.com/office/drawing/2014/main" id="{57E0DEBA-B5D7-4931-9C33-61AF436506FA}"/>
              </a:ext>
            </a:extLst>
          </p:cNvPr>
          <p:cNvPicPr>
            <a:picLocks noChangeAspect="1"/>
          </p:cNvPicPr>
          <p:nvPr/>
        </p:nvPicPr>
        <p:blipFill>
          <a:blip r:embed="rId6"/>
          <a:stretch>
            <a:fillRect/>
          </a:stretch>
        </p:blipFill>
        <p:spPr>
          <a:xfrm>
            <a:off x="1390650" y="1944271"/>
            <a:ext cx="9248775" cy="3290212"/>
          </a:xfrm>
          <a:prstGeom prst="rect">
            <a:avLst/>
          </a:prstGeom>
        </p:spPr>
      </p:pic>
      <p:sp>
        <p:nvSpPr>
          <p:cNvPr id="12" name="Rectangle 11">
            <a:extLst>
              <a:ext uri="{FF2B5EF4-FFF2-40B4-BE49-F238E27FC236}">
                <a16:creationId xmlns:a16="http://schemas.microsoft.com/office/drawing/2014/main" id="{94BC0F02-C31C-49A8-B2B0-F2F15E9A981A}"/>
              </a:ext>
            </a:extLst>
          </p:cNvPr>
          <p:cNvSpPr/>
          <p:nvPr/>
        </p:nvSpPr>
        <p:spPr>
          <a:xfrm>
            <a:off x="1880938" y="2230075"/>
            <a:ext cx="547938" cy="2178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72849C52-C8DD-458B-9E68-BAC1B98C1E50}"/>
              </a:ext>
            </a:extLst>
          </p:cNvPr>
          <p:cNvSpPr/>
          <p:nvPr/>
        </p:nvSpPr>
        <p:spPr>
          <a:xfrm>
            <a:off x="1390650" y="1996075"/>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AU" sz="1000" dirty="0"/>
          </a:p>
        </p:txBody>
      </p:sp>
      <p:sp>
        <p:nvSpPr>
          <p:cNvPr id="14" name="Speech Bubble: Rectangle with Corners Rounded 13">
            <a:extLst>
              <a:ext uri="{FF2B5EF4-FFF2-40B4-BE49-F238E27FC236}">
                <a16:creationId xmlns:a16="http://schemas.microsoft.com/office/drawing/2014/main" id="{A1535A73-842A-48ED-9D59-2D4B64B9D1F2}"/>
              </a:ext>
            </a:extLst>
          </p:cNvPr>
          <p:cNvSpPr/>
          <p:nvPr/>
        </p:nvSpPr>
        <p:spPr>
          <a:xfrm>
            <a:off x="7487091" y="2573000"/>
            <a:ext cx="2234980" cy="508000"/>
          </a:xfrm>
          <a:prstGeom prst="wedgeRoundRectCallout">
            <a:avLst>
              <a:gd name="adj1" fmla="val -91148"/>
              <a:gd name="adj2" fmla="val 1124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service connection that was created for this exercise</a:t>
            </a:r>
            <a:endParaRPr lang="en-AU" sz="1000" dirty="0"/>
          </a:p>
        </p:txBody>
      </p:sp>
      <p:sp>
        <p:nvSpPr>
          <p:cNvPr id="15" name="Speech Bubble: Rectangle with Corners Rounded 14">
            <a:extLst>
              <a:ext uri="{FF2B5EF4-FFF2-40B4-BE49-F238E27FC236}">
                <a16:creationId xmlns:a16="http://schemas.microsoft.com/office/drawing/2014/main" id="{C4428208-A069-4A46-8148-8B2157EE9C8B}"/>
              </a:ext>
            </a:extLst>
          </p:cNvPr>
          <p:cNvSpPr/>
          <p:nvPr/>
        </p:nvSpPr>
        <p:spPr>
          <a:xfrm>
            <a:off x="7258491" y="3523001"/>
            <a:ext cx="2234980" cy="508000"/>
          </a:xfrm>
          <a:prstGeom prst="wedgeRoundRectCallout">
            <a:avLst>
              <a:gd name="adj1" fmla="val -91148"/>
              <a:gd name="adj2" fmla="val 1124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the app service name that you created</a:t>
            </a:r>
            <a:endParaRPr lang="en-AU" sz="1000" dirty="0"/>
          </a:p>
        </p:txBody>
      </p:sp>
      <p:sp>
        <p:nvSpPr>
          <p:cNvPr id="16" name="Speech Bubble: Rectangle with Corners Rounded 15">
            <a:extLst>
              <a:ext uri="{FF2B5EF4-FFF2-40B4-BE49-F238E27FC236}">
                <a16:creationId xmlns:a16="http://schemas.microsoft.com/office/drawing/2014/main" id="{FAF638C3-3FE6-4344-BAB0-E6D090E7BC06}"/>
              </a:ext>
            </a:extLst>
          </p:cNvPr>
          <p:cNvSpPr/>
          <p:nvPr/>
        </p:nvSpPr>
        <p:spPr>
          <a:xfrm>
            <a:off x="4096191" y="1742075"/>
            <a:ext cx="2234980" cy="508000"/>
          </a:xfrm>
          <a:prstGeom prst="wedgeRoundRectCallout">
            <a:avLst>
              <a:gd name="adj1" fmla="val -91148"/>
              <a:gd name="adj2" fmla="val 1124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You are currently configuring the Stage settings</a:t>
            </a:r>
            <a:endParaRPr lang="en-AU" sz="1000" dirty="0"/>
          </a:p>
        </p:txBody>
      </p:sp>
      <p:sp>
        <p:nvSpPr>
          <p:cNvPr id="7" name="Rectangle 6">
            <a:extLst>
              <a:ext uri="{FF2B5EF4-FFF2-40B4-BE49-F238E27FC236}">
                <a16:creationId xmlns:a16="http://schemas.microsoft.com/office/drawing/2014/main" id="{1F2EBD84-78FC-41AA-BC15-A3614C68A1E4}"/>
              </a:ext>
            </a:extLst>
          </p:cNvPr>
          <p:cNvSpPr/>
          <p:nvPr/>
        </p:nvSpPr>
        <p:spPr>
          <a:xfrm>
            <a:off x="5205413" y="2724150"/>
            <a:ext cx="485775" cy="15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lumMod val="65000"/>
                    <a:lumOff val="35000"/>
                  </a:schemeClr>
                </a:solidFill>
              </a:rPr>
              <a:t>UAT</a:t>
            </a:r>
            <a:endParaRPr lang="en-AU" sz="600" dirty="0">
              <a:solidFill>
                <a:schemeClr val="tx1">
                  <a:lumMod val="65000"/>
                  <a:lumOff val="35000"/>
                </a:schemeClr>
              </a:solidFill>
            </a:endParaRPr>
          </a:p>
        </p:txBody>
      </p:sp>
    </p:spTree>
    <p:extLst>
      <p:ext uri="{BB962C8B-B14F-4D97-AF65-F5344CB8AC3E}">
        <p14:creationId xmlns:p14="http://schemas.microsoft.com/office/powerpoint/2010/main" val="28135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screenshot of a cell phone&#10;&#10;Description automatically generated">
            <a:extLst>
              <a:ext uri="{FF2B5EF4-FFF2-40B4-BE49-F238E27FC236}">
                <a16:creationId xmlns:a16="http://schemas.microsoft.com/office/drawing/2014/main" id="{F19375B3-20EB-42CB-9F35-5468A42F315A}"/>
              </a:ext>
            </a:extLst>
          </p:cNvPr>
          <p:cNvPicPr>
            <a:picLocks noChangeAspect="1"/>
          </p:cNvPicPr>
          <p:nvPr/>
        </p:nvPicPr>
        <p:blipFill>
          <a:blip r:embed="rId3"/>
          <a:stretch>
            <a:fillRect/>
          </a:stretch>
        </p:blipFill>
        <p:spPr>
          <a:xfrm>
            <a:off x="867192" y="1748644"/>
            <a:ext cx="5022015" cy="3360711"/>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64</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25" name="Rectangle 24">
            <a:extLst>
              <a:ext uri="{FF2B5EF4-FFF2-40B4-BE49-F238E27FC236}">
                <a16:creationId xmlns:a16="http://schemas.microsoft.com/office/drawing/2014/main" id="{93806EFC-5A14-4F3C-92FF-E9F17FAB4004}"/>
              </a:ext>
            </a:extLst>
          </p:cNvPr>
          <p:cNvSpPr/>
          <p:nvPr/>
        </p:nvSpPr>
        <p:spPr>
          <a:xfrm>
            <a:off x="3624013" y="4224200"/>
            <a:ext cx="732087" cy="32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6" name="Oval 25">
            <a:extLst>
              <a:ext uri="{FF2B5EF4-FFF2-40B4-BE49-F238E27FC236}">
                <a16:creationId xmlns:a16="http://schemas.microsoft.com/office/drawing/2014/main" id="{BD9C20E2-D09F-41B8-9B64-390B5115104E}"/>
              </a:ext>
            </a:extLst>
          </p:cNvPr>
          <p:cNvSpPr/>
          <p:nvPr/>
        </p:nvSpPr>
        <p:spPr>
          <a:xfrm>
            <a:off x="3132388" y="4078599"/>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endParaRPr lang="en-AU" sz="1000" dirty="0"/>
          </a:p>
        </p:txBody>
      </p:sp>
      <p:pic>
        <p:nvPicPr>
          <p:cNvPr id="32" name="Picture 31">
            <a:extLst>
              <a:ext uri="{FF2B5EF4-FFF2-40B4-BE49-F238E27FC236}">
                <a16:creationId xmlns:a16="http://schemas.microsoft.com/office/drawing/2014/main" id="{D5E60608-A06E-4DD1-8B21-C0A5806959A1}"/>
              </a:ext>
            </a:extLst>
          </p:cNvPr>
          <p:cNvPicPr>
            <a:picLocks noChangeAspect="1"/>
          </p:cNvPicPr>
          <p:nvPr/>
        </p:nvPicPr>
        <p:blipFill>
          <a:blip r:embed="rId7"/>
          <a:stretch>
            <a:fillRect/>
          </a:stretch>
        </p:blipFill>
        <p:spPr>
          <a:xfrm>
            <a:off x="6572250" y="1789488"/>
            <a:ext cx="4476750" cy="866468"/>
          </a:xfrm>
          <a:prstGeom prst="rect">
            <a:avLst/>
          </a:prstGeom>
        </p:spPr>
      </p:pic>
      <p:sp>
        <p:nvSpPr>
          <p:cNvPr id="33" name="Rectangle 32">
            <a:extLst>
              <a:ext uri="{FF2B5EF4-FFF2-40B4-BE49-F238E27FC236}">
                <a16:creationId xmlns:a16="http://schemas.microsoft.com/office/drawing/2014/main" id="{B85B56EE-DAC0-4F5E-8931-73B08190995D}"/>
              </a:ext>
            </a:extLst>
          </p:cNvPr>
          <p:cNvSpPr/>
          <p:nvPr/>
        </p:nvSpPr>
        <p:spPr>
          <a:xfrm>
            <a:off x="7395913" y="2222722"/>
            <a:ext cx="732087" cy="32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4" name="Oval 33">
            <a:extLst>
              <a:ext uri="{FF2B5EF4-FFF2-40B4-BE49-F238E27FC236}">
                <a16:creationId xmlns:a16="http://schemas.microsoft.com/office/drawing/2014/main" id="{031B7606-4682-4415-B8D0-B92DB3F0B262}"/>
              </a:ext>
            </a:extLst>
          </p:cNvPr>
          <p:cNvSpPr/>
          <p:nvPr/>
        </p:nvSpPr>
        <p:spPr>
          <a:xfrm>
            <a:off x="8343901" y="2149921"/>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endParaRPr lang="en-AU" sz="1000" dirty="0"/>
          </a:p>
        </p:txBody>
      </p:sp>
      <p:pic>
        <p:nvPicPr>
          <p:cNvPr id="35" name="Picture 34">
            <a:extLst>
              <a:ext uri="{FF2B5EF4-FFF2-40B4-BE49-F238E27FC236}">
                <a16:creationId xmlns:a16="http://schemas.microsoft.com/office/drawing/2014/main" id="{176EC995-7EFE-4230-B8A4-3F5D01CCE8C9}"/>
              </a:ext>
            </a:extLst>
          </p:cNvPr>
          <p:cNvPicPr>
            <a:picLocks noChangeAspect="1"/>
          </p:cNvPicPr>
          <p:nvPr/>
        </p:nvPicPr>
        <p:blipFill>
          <a:blip r:embed="rId8"/>
          <a:stretch>
            <a:fillRect/>
          </a:stretch>
        </p:blipFill>
        <p:spPr>
          <a:xfrm>
            <a:off x="6502400" y="2959040"/>
            <a:ext cx="4840288" cy="2162527"/>
          </a:xfrm>
          <a:prstGeom prst="rect">
            <a:avLst/>
          </a:prstGeom>
        </p:spPr>
      </p:pic>
      <p:sp>
        <p:nvSpPr>
          <p:cNvPr id="36" name="Speech Bubble: Rectangle with Corners Rounded 35">
            <a:extLst>
              <a:ext uri="{FF2B5EF4-FFF2-40B4-BE49-F238E27FC236}">
                <a16:creationId xmlns:a16="http://schemas.microsoft.com/office/drawing/2014/main" id="{5237A6F6-9B15-4EDD-8433-FCBBBFF8985A}"/>
              </a:ext>
            </a:extLst>
          </p:cNvPr>
          <p:cNvSpPr/>
          <p:nvPr/>
        </p:nvSpPr>
        <p:spPr>
          <a:xfrm>
            <a:off x="6293739" y="5552075"/>
            <a:ext cx="2234980" cy="508000"/>
          </a:xfrm>
          <a:prstGeom prst="wedgeRoundRectCallout">
            <a:avLst>
              <a:gd name="adj1" fmla="val -12163"/>
              <a:gd name="adj2" fmla="val -24508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Rename stage to “Production”</a:t>
            </a:r>
            <a:endParaRPr lang="en-AU" sz="1000" dirty="0"/>
          </a:p>
        </p:txBody>
      </p:sp>
    </p:spTree>
    <p:extLst>
      <p:ext uri="{BB962C8B-B14F-4D97-AF65-F5344CB8AC3E}">
        <p14:creationId xmlns:p14="http://schemas.microsoft.com/office/powerpoint/2010/main" val="68438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CE7720D0-739A-4A85-907D-AB100ECA0A15}"/>
              </a:ext>
            </a:extLst>
          </p:cNvPr>
          <p:cNvPicPr>
            <a:picLocks noChangeAspect="1"/>
          </p:cNvPicPr>
          <p:nvPr/>
        </p:nvPicPr>
        <p:blipFill>
          <a:blip r:embed="rId6"/>
          <a:stretch>
            <a:fillRect/>
          </a:stretch>
        </p:blipFill>
        <p:spPr>
          <a:xfrm>
            <a:off x="465403" y="1433748"/>
            <a:ext cx="4846740" cy="1882303"/>
          </a:xfrm>
          <a:prstGeom prst="rect">
            <a:avLst/>
          </a:prstGeom>
        </p:spPr>
      </p:pic>
      <p:sp>
        <p:nvSpPr>
          <p:cNvPr id="12" name="Rectangle 11">
            <a:extLst>
              <a:ext uri="{FF2B5EF4-FFF2-40B4-BE49-F238E27FC236}">
                <a16:creationId xmlns:a16="http://schemas.microsoft.com/office/drawing/2014/main" id="{10F8683A-785A-425F-9099-99E1D0AD526A}"/>
              </a:ext>
            </a:extLst>
          </p:cNvPr>
          <p:cNvSpPr/>
          <p:nvPr/>
        </p:nvSpPr>
        <p:spPr>
          <a:xfrm>
            <a:off x="1185613" y="2471600"/>
            <a:ext cx="1265487" cy="32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5" name="Rectangle 14">
            <a:extLst>
              <a:ext uri="{FF2B5EF4-FFF2-40B4-BE49-F238E27FC236}">
                <a16:creationId xmlns:a16="http://schemas.microsoft.com/office/drawing/2014/main" id="{931809D4-36DE-4181-84CA-FE1E25C5FC36}"/>
              </a:ext>
            </a:extLst>
          </p:cNvPr>
          <p:cNvSpPr/>
          <p:nvPr/>
        </p:nvSpPr>
        <p:spPr>
          <a:xfrm>
            <a:off x="4679399" y="2632799"/>
            <a:ext cx="527601" cy="44060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8" name="Picture 7">
            <a:extLst>
              <a:ext uri="{FF2B5EF4-FFF2-40B4-BE49-F238E27FC236}">
                <a16:creationId xmlns:a16="http://schemas.microsoft.com/office/drawing/2014/main" id="{6846B30B-0286-4118-BD82-479D9871A23A}"/>
              </a:ext>
            </a:extLst>
          </p:cNvPr>
          <p:cNvPicPr>
            <a:picLocks noChangeAspect="1"/>
          </p:cNvPicPr>
          <p:nvPr/>
        </p:nvPicPr>
        <p:blipFill>
          <a:blip r:embed="rId7"/>
          <a:stretch>
            <a:fillRect/>
          </a:stretch>
        </p:blipFill>
        <p:spPr>
          <a:xfrm>
            <a:off x="465403" y="3739512"/>
            <a:ext cx="9363075" cy="2143125"/>
          </a:xfrm>
          <a:prstGeom prst="rect">
            <a:avLst/>
          </a:prstGeom>
        </p:spPr>
      </p:pic>
      <p:sp>
        <p:nvSpPr>
          <p:cNvPr id="19" name="Oval 18">
            <a:extLst>
              <a:ext uri="{FF2B5EF4-FFF2-40B4-BE49-F238E27FC236}">
                <a16:creationId xmlns:a16="http://schemas.microsoft.com/office/drawing/2014/main" id="{6DE3D874-2A53-430E-BC85-E324B09BD948}"/>
              </a:ext>
            </a:extLst>
          </p:cNvPr>
          <p:cNvSpPr/>
          <p:nvPr/>
        </p:nvSpPr>
        <p:spPr>
          <a:xfrm>
            <a:off x="2565401" y="2398799"/>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8</a:t>
            </a:r>
            <a:endParaRPr lang="en-AU" sz="1000" dirty="0"/>
          </a:p>
        </p:txBody>
      </p:sp>
      <p:sp>
        <p:nvSpPr>
          <p:cNvPr id="20" name="Oval 19">
            <a:extLst>
              <a:ext uri="{FF2B5EF4-FFF2-40B4-BE49-F238E27FC236}">
                <a16:creationId xmlns:a16="http://schemas.microsoft.com/office/drawing/2014/main" id="{BFC92EAC-F79F-4620-9BE0-135BC347F9C6}"/>
              </a:ext>
            </a:extLst>
          </p:cNvPr>
          <p:cNvSpPr/>
          <p:nvPr/>
        </p:nvSpPr>
        <p:spPr>
          <a:xfrm>
            <a:off x="5312143" y="2650488"/>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9</a:t>
            </a:r>
            <a:endParaRPr lang="en-AU" sz="1000" dirty="0"/>
          </a:p>
        </p:txBody>
      </p:sp>
      <p:sp>
        <p:nvSpPr>
          <p:cNvPr id="21" name="Oval 20">
            <a:extLst>
              <a:ext uri="{FF2B5EF4-FFF2-40B4-BE49-F238E27FC236}">
                <a16:creationId xmlns:a16="http://schemas.microsoft.com/office/drawing/2014/main" id="{FDD2418B-6EFA-4985-BC5B-04007830ACA1}"/>
              </a:ext>
            </a:extLst>
          </p:cNvPr>
          <p:cNvSpPr/>
          <p:nvPr/>
        </p:nvSpPr>
        <p:spPr>
          <a:xfrm>
            <a:off x="9349421" y="4695188"/>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endParaRPr lang="en-AU" sz="1000" dirty="0"/>
          </a:p>
        </p:txBody>
      </p:sp>
      <p:sp>
        <p:nvSpPr>
          <p:cNvPr id="22" name="Speech Bubble: Rectangle with Corners Rounded 21">
            <a:extLst>
              <a:ext uri="{FF2B5EF4-FFF2-40B4-BE49-F238E27FC236}">
                <a16:creationId xmlns:a16="http://schemas.microsoft.com/office/drawing/2014/main" id="{D60D99E1-1312-4063-9670-0B33B395D895}"/>
              </a:ext>
            </a:extLst>
          </p:cNvPr>
          <p:cNvSpPr/>
          <p:nvPr/>
        </p:nvSpPr>
        <p:spPr>
          <a:xfrm>
            <a:off x="7159524" y="3237224"/>
            <a:ext cx="2234980" cy="508000"/>
          </a:xfrm>
          <a:prstGeom prst="wedgeRoundRectCallout">
            <a:avLst>
              <a:gd name="adj1" fmla="val -101945"/>
              <a:gd name="adj2" fmla="val 26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Search and add “Azure App Service manage”</a:t>
            </a:r>
            <a:endParaRPr lang="en-AU" sz="1000" dirty="0"/>
          </a:p>
        </p:txBody>
      </p:sp>
    </p:spTree>
    <p:extLst>
      <p:ext uri="{BB962C8B-B14F-4D97-AF65-F5344CB8AC3E}">
        <p14:creationId xmlns:p14="http://schemas.microsoft.com/office/powerpoint/2010/main" val="96768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a:extLst>
              <a:ext uri="{FF2B5EF4-FFF2-40B4-BE49-F238E27FC236}">
                <a16:creationId xmlns:a16="http://schemas.microsoft.com/office/drawing/2014/main" id="{1F882310-A6DE-4C84-877F-057D84D9ECF0}"/>
              </a:ext>
            </a:extLst>
          </p:cNvPr>
          <p:cNvPicPr>
            <a:picLocks noChangeAspect="1"/>
          </p:cNvPicPr>
          <p:nvPr/>
        </p:nvPicPr>
        <p:blipFill>
          <a:blip r:embed="rId6"/>
          <a:stretch>
            <a:fillRect/>
          </a:stretch>
        </p:blipFill>
        <p:spPr>
          <a:xfrm>
            <a:off x="2903427" y="1517449"/>
            <a:ext cx="6364776" cy="4755292"/>
          </a:xfrm>
          <a:prstGeom prst="rect">
            <a:avLst/>
          </a:prstGeom>
        </p:spPr>
      </p:pic>
      <p:sp>
        <p:nvSpPr>
          <p:cNvPr id="25" name="Speech Bubble: Rectangle with Corners Rounded 24">
            <a:extLst>
              <a:ext uri="{FF2B5EF4-FFF2-40B4-BE49-F238E27FC236}">
                <a16:creationId xmlns:a16="http://schemas.microsoft.com/office/drawing/2014/main" id="{86BAF00F-B43A-4A5C-BC4C-F680B451A3DC}"/>
              </a:ext>
            </a:extLst>
          </p:cNvPr>
          <p:cNvSpPr/>
          <p:nvPr/>
        </p:nvSpPr>
        <p:spPr>
          <a:xfrm>
            <a:off x="9336183" y="1865624"/>
            <a:ext cx="2234980" cy="508000"/>
          </a:xfrm>
          <a:prstGeom prst="wedgeRoundRectCallout">
            <a:avLst>
              <a:gd name="adj1" fmla="val -101945"/>
              <a:gd name="adj2" fmla="val 26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Populate the missing fields</a:t>
            </a:r>
            <a:endParaRPr lang="en-AU" sz="1000" dirty="0"/>
          </a:p>
        </p:txBody>
      </p:sp>
      <p:sp>
        <p:nvSpPr>
          <p:cNvPr id="26" name="Speech Bubble: Rectangle with Corners Rounded 25">
            <a:extLst>
              <a:ext uri="{FF2B5EF4-FFF2-40B4-BE49-F238E27FC236}">
                <a16:creationId xmlns:a16="http://schemas.microsoft.com/office/drawing/2014/main" id="{766CC024-96BD-4CB1-9231-B52FDAEEEC2D}"/>
              </a:ext>
            </a:extLst>
          </p:cNvPr>
          <p:cNvSpPr/>
          <p:nvPr/>
        </p:nvSpPr>
        <p:spPr>
          <a:xfrm>
            <a:off x="9336183" y="4484377"/>
            <a:ext cx="2234980" cy="508000"/>
          </a:xfrm>
          <a:prstGeom prst="wedgeRoundRectCallout">
            <a:avLst>
              <a:gd name="adj1" fmla="val -153086"/>
              <a:gd name="adj2" fmla="val 9803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Swap UAT with Production</a:t>
            </a:r>
            <a:endParaRPr lang="en-AU" sz="1000" dirty="0"/>
          </a:p>
        </p:txBody>
      </p:sp>
    </p:spTree>
    <p:extLst>
      <p:ext uri="{BB962C8B-B14F-4D97-AF65-F5344CB8AC3E}">
        <p14:creationId xmlns:p14="http://schemas.microsoft.com/office/powerpoint/2010/main" val="98572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BAE7C-23DD-4C81-BF43-C34B0F1B5CDC}"/>
              </a:ext>
            </a:extLst>
          </p:cNvPr>
          <p:cNvPicPr>
            <a:picLocks noChangeAspect="1"/>
          </p:cNvPicPr>
          <p:nvPr/>
        </p:nvPicPr>
        <p:blipFill>
          <a:blip r:embed="rId3"/>
          <a:stretch>
            <a:fillRect/>
          </a:stretch>
        </p:blipFill>
        <p:spPr>
          <a:xfrm>
            <a:off x="1476375" y="1281112"/>
            <a:ext cx="9239250" cy="4295775"/>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67</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25" name="Speech Bubble: Rectangle with Corners Rounded 24">
            <a:extLst>
              <a:ext uri="{FF2B5EF4-FFF2-40B4-BE49-F238E27FC236}">
                <a16:creationId xmlns:a16="http://schemas.microsoft.com/office/drawing/2014/main" id="{86BAF00F-B43A-4A5C-BC4C-F680B451A3DC}"/>
              </a:ext>
            </a:extLst>
          </p:cNvPr>
          <p:cNvSpPr/>
          <p:nvPr/>
        </p:nvSpPr>
        <p:spPr>
          <a:xfrm>
            <a:off x="8936133" y="2122799"/>
            <a:ext cx="2234980" cy="508000"/>
          </a:xfrm>
          <a:prstGeom prst="wedgeRoundRectCallout">
            <a:avLst>
              <a:gd name="adj1" fmla="val -101945"/>
              <a:gd name="adj2" fmla="val 264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Select Pre-Deployment Conditions (only for Production)</a:t>
            </a:r>
            <a:endParaRPr lang="en-AU" sz="1000" dirty="0"/>
          </a:p>
        </p:txBody>
      </p:sp>
      <p:sp>
        <p:nvSpPr>
          <p:cNvPr id="11" name="Rectangle 10">
            <a:extLst>
              <a:ext uri="{FF2B5EF4-FFF2-40B4-BE49-F238E27FC236}">
                <a16:creationId xmlns:a16="http://schemas.microsoft.com/office/drawing/2014/main" id="{40272A9B-5FA5-4F86-93F7-C402031092EF}"/>
              </a:ext>
            </a:extLst>
          </p:cNvPr>
          <p:cNvSpPr/>
          <p:nvPr/>
        </p:nvSpPr>
        <p:spPr>
          <a:xfrm>
            <a:off x="7567364" y="3576500"/>
            <a:ext cx="462212" cy="6240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Tree>
    <p:extLst>
      <p:ext uri="{BB962C8B-B14F-4D97-AF65-F5344CB8AC3E}">
        <p14:creationId xmlns:p14="http://schemas.microsoft.com/office/powerpoint/2010/main" val="40037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B98C1-A375-4682-ADFA-0D8BCABE8745}"/>
              </a:ext>
            </a:extLst>
          </p:cNvPr>
          <p:cNvPicPr>
            <a:picLocks noChangeAspect="1"/>
          </p:cNvPicPr>
          <p:nvPr/>
        </p:nvPicPr>
        <p:blipFill>
          <a:blip r:embed="rId3"/>
          <a:stretch>
            <a:fillRect/>
          </a:stretch>
        </p:blipFill>
        <p:spPr>
          <a:xfrm>
            <a:off x="3370168" y="1507292"/>
            <a:ext cx="4810125" cy="4765449"/>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68</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25" name="Speech Bubble: Rectangle with Corners Rounded 24">
            <a:extLst>
              <a:ext uri="{FF2B5EF4-FFF2-40B4-BE49-F238E27FC236}">
                <a16:creationId xmlns:a16="http://schemas.microsoft.com/office/drawing/2014/main" id="{86BAF00F-B43A-4A5C-BC4C-F680B451A3DC}"/>
              </a:ext>
            </a:extLst>
          </p:cNvPr>
          <p:cNvSpPr/>
          <p:nvPr/>
        </p:nvSpPr>
        <p:spPr>
          <a:xfrm>
            <a:off x="8936133" y="2122799"/>
            <a:ext cx="2234980" cy="508000"/>
          </a:xfrm>
          <a:prstGeom prst="wedgeRoundRectCallout">
            <a:avLst>
              <a:gd name="adj1" fmla="val -116009"/>
              <a:gd name="adj2" fmla="val 21428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Enable Pre-deployment approval and select a person or group of your choice</a:t>
            </a:r>
            <a:endParaRPr lang="en-AU" sz="1000" dirty="0"/>
          </a:p>
        </p:txBody>
      </p:sp>
    </p:spTree>
    <p:extLst>
      <p:ext uri="{BB962C8B-B14F-4D97-AF65-F5344CB8AC3E}">
        <p14:creationId xmlns:p14="http://schemas.microsoft.com/office/powerpoint/2010/main" val="251348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69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C07D78E7-0438-4F67-8FEA-D55D9CEB8136}"/>
              </a:ext>
            </a:extLst>
          </p:cNvPr>
          <p:cNvPicPr>
            <a:picLocks noChangeAspect="1"/>
          </p:cNvPicPr>
          <p:nvPr/>
        </p:nvPicPr>
        <p:blipFill>
          <a:blip r:embed="rId6"/>
          <a:stretch>
            <a:fillRect/>
          </a:stretch>
        </p:blipFill>
        <p:spPr>
          <a:xfrm>
            <a:off x="2981325" y="1865850"/>
            <a:ext cx="5572125" cy="3544349"/>
          </a:xfrm>
          <a:prstGeom prst="rect">
            <a:avLst/>
          </a:prstGeom>
        </p:spPr>
      </p:pic>
      <p:sp>
        <p:nvSpPr>
          <p:cNvPr id="11" name="Rectangle 10">
            <a:extLst>
              <a:ext uri="{FF2B5EF4-FFF2-40B4-BE49-F238E27FC236}">
                <a16:creationId xmlns:a16="http://schemas.microsoft.com/office/drawing/2014/main" id="{942B5D49-30A7-4ED7-ACC7-76C735482ED8}"/>
              </a:ext>
            </a:extLst>
          </p:cNvPr>
          <p:cNvSpPr/>
          <p:nvPr/>
        </p:nvSpPr>
        <p:spPr>
          <a:xfrm>
            <a:off x="6838950" y="1947725"/>
            <a:ext cx="847725" cy="32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2" name="Rectangle 11">
            <a:extLst>
              <a:ext uri="{FF2B5EF4-FFF2-40B4-BE49-F238E27FC236}">
                <a16:creationId xmlns:a16="http://schemas.microsoft.com/office/drawing/2014/main" id="{F500EAF8-155B-4BF9-8601-8A19AC879630}"/>
              </a:ext>
            </a:extLst>
          </p:cNvPr>
          <p:cNvSpPr/>
          <p:nvPr/>
        </p:nvSpPr>
        <p:spPr>
          <a:xfrm>
            <a:off x="6019800" y="4662350"/>
            <a:ext cx="847725" cy="3223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3" name="Oval 12">
            <a:extLst>
              <a:ext uri="{FF2B5EF4-FFF2-40B4-BE49-F238E27FC236}">
                <a16:creationId xmlns:a16="http://schemas.microsoft.com/office/drawing/2014/main" id="{831B5CF9-5325-408F-B4BE-5934606410BB}"/>
              </a:ext>
            </a:extLst>
          </p:cNvPr>
          <p:cNvSpPr/>
          <p:nvPr/>
        </p:nvSpPr>
        <p:spPr>
          <a:xfrm>
            <a:off x="6291896" y="1874924"/>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11</a:t>
            </a:r>
            <a:endParaRPr lang="en-AU" sz="1000" dirty="0"/>
          </a:p>
        </p:txBody>
      </p:sp>
      <p:sp>
        <p:nvSpPr>
          <p:cNvPr id="14" name="Oval 13">
            <a:extLst>
              <a:ext uri="{FF2B5EF4-FFF2-40B4-BE49-F238E27FC236}">
                <a16:creationId xmlns:a16="http://schemas.microsoft.com/office/drawing/2014/main" id="{7461D637-EB77-4D41-A7D5-62256D5F8305}"/>
              </a:ext>
            </a:extLst>
          </p:cNvPr>
          <p:cNvSpPr/>
          <p:nvPr/>
        </p:nvSpPr>
        <p:spPr>
          <a:xfrm>
            <a:off x="5453696" y="4589549"/>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12</a:t>
            </a:r>
            <a:endParaRPr lang="en-AU" sz="1000" dirty="0"/>
          </a:p>
        </p:txBody>
      </p:sp>
      <p:sp>
        <p:nvSpPr>
          <p:cNvPr id="4" name="TextBox 3">
            <a:extLst>
              <a:ext uri="{FF2B5EF4-FFF2-40B4-BE49-F238E27FC236}">
                <a16:creationId xmlns:a16="http://schemas.microsoft.com/office/drawing/2014/main" id="{F3B3BB03-7AE7-4827-8AB1-EE6BAA5E78F8}"/>
              </a:ext>
            </a:extLst>
          </p:cNvPr>
          <p:cNvSpPr txBox="1"/>
          <p:nvPr/>
        </p:nvSpPr>
        <p:spPr>
          <a:xfrm>
            <a:off x="3952875" y="3312378"/>
            <a:ext cx="914400" cy="184666"/>
          </a:xfrm>
          <a:prstGeom prst="rect">
            <a:avLst/>
          </a:prstGeom>
          <a:noFill/>
        </p:spPr>
        <p:txBody>
          <a:bodyPr wrap="square" lIns="0" tIns="0" rIns="0" bIns="0" rtlCol="0">
            <a:spAutoFit/>
          </a:bodyPr>
          <a:lstStyle/>
          <a:p>
            <a:pPr algn="l"/>
            <a:r>
              <a:rPr lang="en-US" sz="1200" dirty="0"/>
              <a:t>Training</a:t>
            </a:r>
            <a:endParaRPr lang="en-AU" sz="1200" dirty="0" err="1"/>
          </a:p>
        </p:txBody>
      </p:sp>
    </p:spTree>
    <p:extLst>
      <p:ext uri="{BB962C8B-B14F-4D97-AF65-F5344CB8AC3E}">
        <p14:creationId xmlns:p14="http://schemas.microsoft.com/office/powerpoint/2010/main" val="354312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Pre-requisites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a:t>
            </a:fld>
            <a:endParaRPr lang="en-AU" dirty="0"/>
          </a:p>
        </p:txBody>
      </p:sp>
      <p:pic>
        <p:nvPicPr>
          <p:cNvPr id="4" name="Picture 3" descr="A close up of a sign&#10;&#10;Description automatically generated">
            <a:hlinkClick r:id="rId3" action="ppaction://hlinksldjump"/>
            <a:extLst>
              <a:ext uri="{FF2B5EF4-FFF2-40B4-BE49-F238E27FC236}">
                <a16:creationId xmlns:a16="http://schemas.microsoft.com/office/drawing/2014/main" id="{CD5430F2-091F-44F7-AA7F-E7B15CB50BA9}"/>
              </a:ext>
            </a:extLst>
          </p:cNvPr>
          <p:cNvPicPr>
            <a:picLocks noChangeAspect="1"/>
          </p:cNvPicPr>
          <p:nvPr/>
        </p:nvPicPr>
        <p:blipFill>
          <a:blip r:embed="rId4"/>
          <a:stretch>
            <a:fillRect/>
          </a:stretch>
        </p:blipFill>
        <p:spPr>
          <a:xfrm>
            <a:off x="11301163" y="263123"/>
            <a:ext cx="540000" cy="540000"/>
          </a:xfrm>
          <a:prstGeom prst="rect">
            <a:avLst/>
          </a:prstGeom>
        </p:spPr>
      </p:pic>
      <p:sp>
        <p:nvSpPr>
          <p:cNvPr id="19" name="TextBox 18">
            <a:extLst>
              <a:ext uri="{FF2B5EF4-FFF2-40B4-BE49-F238E27FC236}">
                <a16:creationId xmlns:a16="http://schemas.microsoft.com/office/drawing/2014/main" id="{67D4C497-57D2-4CB6-A93C-9F2A4CDFAB7E}"/>
              </a:ext>
            </a:extLst>
          </p:cNvPr>
          <p:cNvSpPr txBox="1"/>
          <p:nvPr/>
        </p:nvSpPr>
        <p:spPr>
          <a:xfrm>
            <a:off x="1227902" y="1404912"/>
            <a:ext cx="9520780" cy="276999"/>
          </a:xfrm>
          <a:prstGeom prst="rect">
            <a:avLst/>
          </a:prstGeom>
          <a:noFill/>
        </p:spPr>
        <p:txBody>
          <a:bodyPr wrap="square" lIns="0" tIns="0" rIns="0" bIns="0" rtlCol="0">
            <a:spAutoFit/>
          </a:bodyPr>
          <a:lstStyle/>
          <a:p>
            <a:r>
              <a:rPr lang="en-US" sz="1800" dirty="0"/>
              <a:t>Please verify that you have </a:t>
            </a:r>
            <a:r>
              <a:rPr lang="en-US" sz="1800" b="1" dirty="0"/>
              <a:t>Contributor</a:t>
            </a:r>
            <a:r>
              <a:rPr lang="en-US" sz="1800" dirty="0"/>
              <a:t> permissions to the training Azure Resource Group.</a:t>
            </a:r>
            <a:endParaRPr lang="en-AU" sz="1800" dirty="0" err="1"/>
          </a:p>
        </p:txBody>
      </p:sp>
      <p:pic>
        <p:nvPicPr>
          <p:cNvPr id="20" name="Picture 19" descr="A picture containing drawing&#10;&#10;Description automatically generated">
            <a:extLst>
              <a:ext uri="{FF2B5EF4-FFF2-40B4-BE49-F238E27FC236}">
                <a16:creationId xmlns:a16="http://schemas.microsoft.com/office/drawing/2014/main" id="{9DB40EF1-E626-4C92-8DE9-982409030628}"/>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6" name="Picture 5" descr="A picture containing clock, drawing&#10;&#10;Description automatically generated">
            <a:extLst>
              <a:ext uri="{FF2B5EF4-FFF2-40B4-BE49-F238E27FC236}">
                <a16:creationId xmlns:a16="http://schemas.microsoft.com/office/drawing/2014/main" id="{F63CE944-FC85-4470-A040-D09895DA5F1B}"/>
              </a:ext>
            </a:extLst>
          </p:cNvPr>
          <p:cNvPicPr>
            <a:picLocks noChangeAspect="1"/>
          </p:cNvPicPr>
          <p:nvPr/>
        </p:nvPicPr>
        <p:blipFill>
          <a:blip r:embed="rId6"/>
          <a:stretch>
            <a:fillRect/>
          </a:stretch>
        </p:blipFill>
        <p:spPr>
          <a:xfrm>
            <a:off x="4221982" y="3264530"/>
            <a:ext cx="3736216" cy="1080000"/>
          </a:xfrm>
          <a:prstGeom prst="rect">
            <a:avLst/>
          </a:prstGeom>
        </p:spPr>
      </p:pic>
    </p:spTree>
    <p:extLst>
      <p:ext uri="{BB962C8B-B14F-4D97-AF65-F5344CB8AC3E}">
        <p14:creationId xmlns:p14="http://schemas.microsoft.com/office/powerpoint/2010/main" val="4371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6ECAE0-B1FE-4CA2-A663-A471633FADBF}"/>
              </a:ext>
            </a:extLst>
          </p:cNvPr>
          <p:cNvPicPr>
            <a:picLocks noChangeAspect="1"/>
          </p:cNvPicPr>
          <p:nvPr/>
        </p:nvPicPr>
        <p:blipFill>
          <a:blip r:embed="rId3"/>
          <a:stretch>
            <a:fillRect/>
          </a:stretch>
        </p:blipFill>
        <p:spPr>
          <a:xfrm>
            <a:off x="585787" y="1728787"/>
            <a:ext cx="4848225" cy="1000125"/>
          </a:xfrm>
          <a:prstGeom prst="rect">
            <a:avLst/>
          </a:prstGeom>
        </p:spPr>
      </p:pic>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70</a:t>
            </a:fld>
            <a:endParaRPr lang="en-AU" dirty="0"/>
          </a:p>
        </p:txBody>
      </p:sp>
      <p:pic>
        <p:nvPicPr>
          <p:cNvPr id="6" name="Picture 5" descr="A close up of a sign&#10;&#10;Description automatically generated">
            <a:hlinkClick r:id="rId4"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5"/>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6"/>
          <a:stretch>
            <a:fillRect/>
          </a:stretch>
        </p:blipFill>
        <p:spPr>
          <a:xfrm>
            <a:off x="11706226" y="6272741"/>
            <a:ext cx="313329" cy="466486"/>
          </a:xfrm>
          <a:prstGeom prst="rect">
            <a:avLst/>
          </a:prstGeom>
        </p:spPr>
      </p:pic>
      <p:sp>
        <p:nvSpPr>
          <p:cNvPr id="11" name="Rectangle 10">
            <a:extLst>
              <a:ext uri="{FF2B5EF4-FFF2-40B4-BE49-F238E27FC236}">
                <a16:creationId xmlns:a16="http://schemas.microsoft.com/office/drawing/2014/main" id="{942B5D49-30A7-4ED7-ACC7-76C735482ED8}"/>
              </a:ext>
            </a:extLst>
          </p:cNvPr>
          <p:cNvSpPr/>
          <p:nvPr/>
        </p:nvSpPr>
        <p:spPr>
          <a:xfrm>
            <a:off x="3543300" y="1823900"/>
            <a:ext cx="1428750" cy="4049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8" name="Picture 7">
            <a:extLst>
              <a:ext uri="{FF2B5EF4-FFF2-40B4-BE49-F238E27FC236}">
                <a16:creationId xmlns:a16="http://schemas.microsoft.com/office/drawing/2014/main" id="{BA648C8E-3456-43BB-9F2A-A418DD7F16F0}"/>
              </a:ext>
            </a:extLst>
          </p:cNvPr>
          <p:cNvPicPr>
            <a:picLocks noChangeAspect="1"/>
          </p:cNvPicPr>
          <p:nvPr/>
        </p:nvPicPr>
        <p:blipFill>
          <a:blip r:embed="rId7"/>
          <a:stretch>
            <a:fillRect/>
          </a:stretch>
        </p:blipFill>
        <p:spPr>
          <a:xfrm>
            <a:off x="6315075" y="1289764"/>
            <a:ext cx="4710706" cy="5114925"/>
          </a:xfrm>
          <a:prstGeom prst="rect">
            <a:avLst/>
          </a:prstGeom>
        </p:spPr>
      </p:pic>
      <p:sp>
        <p:nvSpPr>
          <p:cNvPr id="15" name="Speech Bubble: Rectangle with Corners Rounded 14">
            <a:extLst>
              <a:ext uri="{FF2B5EF4-FFF2-40B4-BE49-F238E27FC236}">
                <a16:creationId xmlns:a16="http://schemas.microsoft.com/office/drawing/2014/main" id="{F67EF4D5-51AE-4E09-9BFC-A0E8839BA631}"/>
              </a:ext>
            </a:extLst>
          </p:cNvPr>
          <p:cNvSpPr/>
          <p:nvPr/>
        </p:nvSpPr>
        <p:spPr>
          <a:xfrm>
            <a:off x="3730524" y="3297685"/>
            <a:ext cx="2234980" cy="508000"/>
          </a:xfrm>
          <a:prstGeom prst="wedgeRoundRectCallout">
            <a:avLst>
              <a:gd name="adj1" fmla="val 64265"/>
              <a:gd name="adj2" fmla="val 1486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Review the release information</a:t>
            </a:r>
            <a:endParaRPr lang="en-AU" sz="1000" dirty="0"/>
          </a:p>
        </p:txBody>
      </p:sp>
      <p:sp>
        <p:nvSpPr>
          <p:cNvPr id="16" name="Speech Bubble: Rectangle with Corners Rounded 15">
            <a:extLst>
              <a:ext uri="{FF2B5EF4-FFF2-40B4-BE49-F238E27FC236}">
                <a16:creationId xmlns:a16="http://schemas.microsoft.com/office/drawing/2014/main" id="{7D12755B-D710-4F85-AC51-ED6C60CECE9C}"/>
              </a:ext>
            </a:extLst>
          </p:cNvPr>
          <p:cNvSpPr/>
          <p:nvPr/>
        </p:nvSpPr>
        <p:spPr>
          <a:xfrm>
            <a:off x="3854560" y="4707385"/>
            <a:ext cx="2234980" cy="508000"/>
          </a:xfrm>
          <a:prstGeom prst="wedgeRoundRectCallout">
            <a:avLst>
              <a:gd name="adj1" fmla="val 64265"/>
              <a:gd name="adj2" fmla="val 14866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Provide an optional release description</a:t>
            </a:r>
            <a:endParaRPr lang="en-AU" sz="1000" dirty="0"/>
          </a:p>
        </p:txBody>
      </p:sp>
      <p:sp>
        <p:nvSpPr>
          <p:cNvPr id="17" name="Rectangle 16">
            <a:extLst>
              <a:ext uri="{FF2B5EF4-FFF2-40B4-BE49-F238E27FC236}">
                <a16:creationId xmlns:a16="http://schemas.microsoft.com/office/drawing/2014/main" id="{793FBE2F-D113-4EC7-B1EB-3209C19B305B}"/>
              </a:ext>
            </a:extLst>
          </p:cNvPr>
          <p:cNvSpPr/>
          <p:nvPr/>
        </p:nvSpPr>
        <p:spPr>
          <a:xfrm>
            <a:off x="6315075" y="5999739"/>
            <a:ext cx="866775" cy="4049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9" name="Oval 18">
            <a:extLst>
              <a:ext uri="{FF2B5EF4-FFF2-40B4-BE49-F238E27FC236}">
                <a16:creationId xmlns:a16="http://schemas.microsoft.com/office/drawing/2014/main" id="{9275A3AB-77EA-4E6A-B98F-392E396E30BA}"/>
              </a:ext>
            </a:extLst>
          </p:cNvPr>
          <p:cNvSpPr/>
          <p:nvPr/>
        </p:nvSpPr>
        <p:spPr>
          <a:xfrm>
            <a:off x="4614652" y="1323838"/>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13</a:t>
            </a:r>
            <a:endParaRPr lang="en-AU" sz="1000" dirty="0"/>
          </a:p>
        </p:txBody>
      </p:sp>
      <p:sp>
        <p:nvSpPr>
          <p:cNvPr id="20" name="Oval 19">
            <a:extLst>
              <a:ext uri="{FF2B5EF4-FFF2-40B4-BE49-F238E27FC236}">
                <a16:creationId xmlns:a16="http://schemas.microsoft.com/office/drawing/2014/main" id="{1F061748-A3D9-4F6A-B5CF-ECF433A9ADAF}"/>
              </a:ext>
            </a:extLst>
          </p:cNvPr>
          <p:cNvSpPr/>
          <p:nvPr/>
        </p:nvSpPr>
        <p:spPr>
          <a:xfrm>
            <a:off x="5732142" y="5883085"/>
            <a:ext cx="466724"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14</a:t>
            </a:r>
            <a:endParaRPr lang="en-AU" sz="1000" dirty="0"/>
          </a:p>
        </p:txBody>
      </p:sp>
    </p:spTree>
    <p:extLst>
      <p:ext uri="{BB962C8B-B14F-4D97-AF65-F5344CB8AC3E}">
        <p14:creationId xmlns:p14="http://schemas.microsoft.com/office/powerpoint/2010/main" val="172151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9716183F-61F5-49B5-943A-6AA323D9CBAA}"/>
              </a:ext>
            </a:extLst>
          </p:cNvPr>
          <p:cNvPicPr>
            <a:picLocks noChangeAspect="1"/>
          </p:cNvPicPr>
          <p:nvPr/>
        </p:nvPicPr>
        <p:blipFill>
          <a:blip r:embed="rId6"/>
          <a:stretch>
            <a:fillRect/>
          </a:stretch>
        </p:blipFill>
        <p:spPr>
          <a:xfrm>
            <a:off x="2543175" y="2405062"/>
            <a:ext cx="7105650" cy="2047875"/>
          </a:xfrm>
          <a:prstGeom prst="rect">
            <a:avLst/>
          </a:prstGeom>
        </p:spPr>
      </p:pic>
      <p:sp>
        <p:nvSpPr>
          <p:cNvPr id="21" name="Rectangle 20">
            <a:extLst>
              <a:ext uri="{FF2B5EF4-FFF2-40B4-BE49-F238E27FC236}">
                <a16:creationId xmlns:a16="http://schemas.microsoft.com/office/drawing/2014/main" id="{B25C7916-8450-478B-9ABE-790B37297A94}"/>
              </a:ext>
            </a:extLst>
          </p:cNvPr>
          <p:cNvSpPr/>
          <p:nvPr/>
        </p:nvSpPr>
        <p:spPr>
          <a:xfrm>
            <a:off x="7400925" y="3828039"/>
            <a:ext cx="1047750" cy="4049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 name="Rectangle 3">
            <a:extLst>
              <a:ext uri="{FF2B5EF4-FFF2-40B4-BE49-F238E27FC236}">
                <a16:creationId xmlns:a16="http://schemas.microsoft.com/office/drawing/2014/main" id="{B6A2F9A2-9CA4-4E8D-9C65-7729E23B8F9B}"/>
              </a:ext>
            </a:extLst>
          </p:cNvPr>
          <p:cNvSpPr/>
          <p:nvPr/>
        </p:nvSpPr>
        <p:spPr>
          <a:xfrm>
            <a:off x="5753100" y="3828039"/>
            <a:ext cx="1285875" cy="28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2" name="Speech Bubble: Rectangle with Corners Rounded 21">
            <a:extLst>
              <a:ext uri="{FF2B5EF4-FFF2-40B4-BE49-F238E27FC236}">
                <a16:creationId xmlns:a16="http://schemas.microsoft.com/office/drawing/2014/main" id="{8764DC11-1B4C-463B-B682-17EF532F48A2}"/>
              </a:ext>
            </a:extLst>
          </p:cNvPr>
          <p:cNvSpPr/>
          <p:nvPr/>
        </p:nvSpPr>
        <p:spPr>
          <a:xfrm>
            <a:off x="5511699" y="2316515"/>
            <a:ext cx="2234980" cy="508000"/>
          </a:xfrm>
          <a:prstGeom prst="wedgeRoundRectCallout">
            <a:avLst>
              <a:gd name="adj1" fmla="val 41678"/>
              <a:gd name="adj2" fmla="val 249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Verify that the deployment succeeded</a:t>
            </a:r>
            <a:endParaRPr lang="en-AU" sz="1000" dirty="0"/>
          </a:p>
        </p:txBody>
      </p:sp>
    </p:spTree>
    <p:extLst>
      <p:ext uri="{BB962C8B-B14F-4D97-AF65-F5344CB8AC3E}">
        <p14:creationId xmlns:p14="http://schemas.microsoft.com/office/powerpoint/2010/main" val="114384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7" name="Picture 6">
            <a:extLst>
              <a:ext uri="{FF2B5EF4-FFF2-40B4-BE49-F238E27FC236}">
                <a16:creationId xmlns:a16="http://schemas.microsoft.com/office/drawing/2014/main" id="{E759F83C-9F00-4F31-A295-BD39B2A6BC06}"/>
              </a:ext>
            </a:extLst>
          </p:cNvPr>
          <p:cNvPicPr>
            <a:picLocks noChangeAspect="1"/>
          </p:cNvPicPr>
          <p:nvPr/>
        </p:nvPicPr>
        <p:blipFill>
          <a:blip r:embed="rId6"/>
          <a:stretch>
            <a:fillRect/>
          </a:stretch>
        </p:blipFill>
        <p:spPr>
          <a:xfrm>
            <a:off x="2246752" y="2812206"/>
            <a:ext cx="7686675" cy="1686291"/>
          </a:xfrm>
          <a:prstGeom prst="rect">
            <a:avLst/>
          </a:prstGeom>
        </p:spPr>
      </p:pic>
      <p:sp>
        <p:nvSpPr>
          <p:cNvPr id="11" name="Rectangle 10">
            <a:extLst>
              <a:ext uri="{FF2B5EF4-FFF2-40B4-BE49-F238E27FC236}">
                <a16:creationId xmlns:a16="http://schemas.microsoft.com/office/drawing/2014/main" id="{881C1CE7-3B2E-4717-9C0E-FE432DBC4149}"/>
              </a:ext>
            </a:extLst>
          </p:cNvPr>
          <p:cNvSpPr/>
          <p:nvPr/>
        </p:nvSpPr>
        <p:spPr>
          <a:xfrm>
            <a:off x="3667125" y="3977564"/>
            <a:ext cx="1714500" cy="26106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2" name="Speech Bubble: Rectangle with Corners Rounded 11">
            <a:extLst>
              <a:ext uri="{FF2B5EF4-FFF2-40B4-BE49-F238E27FC236}">
                <a16:creationId xmlns:a16="http://schemas.microsoft.com/office/drawing/2014/main" id="{78087035-D701-4E96-A9C1-9232CA7BB7CA}"/>
              </a:ext>
            </a:extLst>
          </p:cNvPr>
          <p:cNvSpPr/>
          <p:nvPr/>
        </p:nvSpPr>
        <p:spPr>
          <a:xfrm>
            <a:off x="1749324" y="2227915"/>
            <a:ext cx="2234980" cy="508000"/>
          </a:xfrm>
          <a:prstGeom prst="wedgeRoundRectCallout">
            <a:avLst>
              <a:gd name="adj1" fmla="val 41678"/>
              <a:gd name="adj2" fmla="val 249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View logs of the run by clicking on the detailed logs</a:t>
            </a:r>
            <a:endParaRPr lang="en-AU" sz="1000" dirty="0"/>
          </a:p>
        </p:txBody>
      </p:sp>
    </p:spTree>
    <p:extLst>
      <p:ext uri="{BB962C8B-B14F-4D97-AF65-F5344CB8AC3E}">
        <p14:creationId xmlns:p14="http://schemas.microsoft.com/office/powerpoint/2010/main" val="214916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Release Pipelines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3" name="Picture 2">
            <a:extLst>
              <a:ext uri="{FF2B5EF4-FFF2-40B4-BE49-F238E27FC236}">
                <a16:creationId xmlns:a16="http://schemas.microsoft.com/office/drawing/2014/main" id="{5D6F6171-73A7-4DA3-9FC6-D2FAEA981D50}"/>
              </a:ext>
            </a:extLst>
          </p:cNvPr>
          <p:cNvPicPr>
            <a:picLocks noChangeAspect="1"/>
          </p:cNvPicPr>
          <p:nvPr/>
        </p:nvPicPr>
        <p:blipFill>
          <a:blip r:embed="rId6"/>
          <a:stretch>
            <a:fillRect/>
          </a:stretch>
        </p:blipFill>
        <p:spPr>
          <a:xfrm>
            <a:off x="2464155" y="1715765"/>
            <a:ext cx="7251870" cy="4256409"/>
          </a:xfrm>
          <a:prstGeom prst="rect">
            <a:avLst/>
          </a:prstGeom>
        </p:spPr>
      </p:pic>
      <p:sp>
        <p:nvSpPr>
          <p:cNvPr id="10" name="Speech Bubble: Rectangle with Corners Rounded 9">
            <a:extLst>
              <a:ext uri="{FF2B5EF4-FFF2-40B4-BE49-F238E27FC236}">
                <a16:creationId xmlns:a16="http://schemas.microsoft.com/office/drawing/2014/main" id="{3116357F-4031-4D4B-83A8-B1B3CFFC4231}"/>
              </a:ext>
            </a:extLst>
          </p:cNvPr>
          <p:cNvSpPr/>
          <p:nvPr/>
        </p:nvSpPr>
        <p:spPr>
          <a:xfrm>
            <a:off x="634899" y="2285065"/>
            <a:ext cx="2234980" cy="508000"/>
          </a:xfrm>
          <a:prstGeom prst="wedgeRoundRectCallout">
            <a:avLst>
              <a:gd name="adj1" fmla="val 41678"/>
              <a:gd name="adj2" fmla="val 24991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Verify that you can access the web application</a:t>
            </a:r>
            <a:endParaRPr lang="en-AU" sz="1000" dirty="0"/>
          </a:p>
        </p:txBody>
      </p:sp>
    </p:spTree>
    <p:extLst>
      <p:ext uri="{BB962C8B-B14F-4D97-AF65-F5344CB8AC3E}">
        <p14:creationId xmlns:p14="http://schemas.microsoft.com/office/powerpoint/2010/main" val="166675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51" name="Rectangle 50">
            <a:extLst>
              <a:ext uri="{FF2B5EF4-FFF2-40B4-BE49-F238E27FC236}">
                <a16:creationId xmlns:a16="http://schemas.microsoft.com/office/drawing/2014/main" id="{369742EE-AAF9-4055-BABD-CDA53778D557}"/>
              </a:ext>
            </a:extLst>
          </p:cNvPr>
          <p:cNvSpPr/>
          <p:nvPr/>
        </p:nvSpPr>
        <p:spPr>
          <a:xfrm>
            <a:off x="723900" y="1460891"/>
            <a:ext cx="11314333" cy="48656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 name="Rectangle: Rounded Corners 2">
            <a:extLst>
              <a:ext uri="{FF2B5EF4-FFF2-40B4-BE49-F238E27FC236}">
                <a16:creationId xmlns:a16="http://schemas.microsoft.com/office/drawing/2014/main" id="{3812ECFE-6351-4B53-B2D3-A5FDA4490392}"/>
              </a:ext>
            </a:extLst>
          </p:cNvPr>
          <p:cNvSpPr/>
          <p:nvPr/>
        </p:nvSpPr>
        <p:spPr>
          <a:xfrm>
            <a:off x="4527577" y="3097903"/>
            <a:ext cx="3987233" cy="1482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Let’s now review the end-to-end DevOps workflow that we have just created</a:t>
            </a:r>
            <a:endParaRPr lang="en-AU" sz="1400" dirty="0"/>
          </a:p>
        </p:txBody>
      </p:sp>
    </p:spTree>
    <p:extLst>
      <p:ext uri="{BB962C8B-B14F-4D97-AF65-F5344CB8AC3E}">
        <p14:creationId xmlns:p14="http://schemas.microsoft.com/office/powerpoint/2010/main" val="107383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3185025" y="1410560"/>
            <a:ext cx="8834530" cy="310118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1" name="Rectangle 50">
            <a:extLst>
              <a:ext uri="{FF2B5EF4-FFF2-40B4-BE49-F238E27FC236}">
                <a16:creationId xmlns:a16="http://schemas.microsoft.com/office/drawing/2014/main" id="{369742EE-AAF9-4055-BABD-CDA53778D557}"/>
              </a:ext>
            </a:extLst>
          </p:cNvPr>
          <p:cNvSpPr/>
          <p:nvPr/>
        </p:nvSpPr>
        <p:spPr>
          <a:xfrm>
            <a:off x="3436217" y="3327005"/>
            <a:ext cx="8602016" cy="299951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4032945" y="3347416"/>
            <a:ext cx="2297934" cy="1001794"/>
          </a:xfrm>
          <a:prstGeom prst="wedgeRoundRectCallout">
            <a:avLst>
              <a:gd name="adj1" fmla="val -126029"/>
              <a:gd name="adj2" fmla="val 3400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developer makes a change to the code and commit their changes to a feature branch</a:t>
            </a:r>
            <a:endParaRPr lang="en-AU" sz="1400" dirty="0"/>
          </a:p>
        </p:txBody>
      </p:sp>
      <p:sp>
        <p:nvSpPr>
          <p:cNvPr id="53" name="TextBox 52">
            <a:extLst>
              <a:ext uri="{FF2B5EF4-FFF2-40B4-BE49-F238E27FC236}">
                <a16:creationId xmlns:a16="http://schemas.microsoft.com/office/drawing/2014/main" id="{8D068DA1-BC02-4722-B485-7BBDECF019AE}"/>
              </a:ext>
            </a:extLst>
          </p:cNvPr>
          <p:cNvSpPr txBox="1"/>
          <p:nvPr/>
        </p:nvSpPr>
        <p:spPr>
          <a:xfrm>
            <a:off x="2330481" y="3646987"/>
            <a:ext cx="1457896" cy="276999"/>
          </a:xfrm>
          <a:prstGeom prst="rect">
            <a:avLst/>
          </a:prstGeom>
          <a:noFill/>
        </p:spPr>
        <p:txBody>
          <a:bodyPr wrap="square" lIns="0" tIns="0" rIns="0" bIns="0" rtlCol="0">
            <a:spAutoFit/>
          </a:bodyPr>
          <a:lstStyle/>
          <a:p>
            <a:pPr algn="l"/>
            <a:r>
              <a:rPr lang="en-US" sz="1800" dirty="0">
                <a:solidFill>
                  <a:schemeClr val="accent2"/>
                </a:solidFill>
              </a:rPr>
              <a:t>Write code</a:t>
            </a:r>
            <a:endParaRPr lang="en-AU" sz="1800" dirty="0" err="1">
              <a:solidFill>
                <a:schemeClr val="accent2"/>
              </a:solidFill>
            </a:endParaRPr>
          </a:p>
        </p:txBody>
      </p:sp>
    </p:spTree>
    <p:extLst>
      <p:ext uri="{BB962C8B-B14F-4D97-AF65-F5344CB8AC3E}">
        <p14:creationId xmlns:p14="http://schemas.microsoft.com/office/powerpoint/2010/main" val="20045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1" y="3327005"/>
            <a:ext cx="11828364"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5863427" y="1264168"/>
            <a:ext cx="6071389"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4032945" y="3347415"/>
            <a:ext cx="4369712" cy="1378249"/>
          </a:xfrm>
          <a:prstGeom prst="wedgeRoundRectCallout">
            <a:avLst>
              <a:gd name="adj1" fmla="val -52560"/>
              <a:gd name="adj2" fmla="val -14466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They will then push their changes to the remote repository and perform a pull request to bring changes from a feature branch to the master branch. The </a:t>
            </a:r>
            <a:r>
              <a:rPr lang="en-US" sz="1400" b="1" u="sng" dirty="0"/>
              <a:t>build validation</a:t>
            </a:r>
            <a:r>
              <a:rPr lang="en-US" sz="1400" b="1" dirty="0"/>
              <a:t> </a:t>
            </a:r>
            <a:r>
              <a:rPr lang="en-US" sz="1400" dirty="0"/>
              <a:t>will need to </a:t>
            </a:r>
            <a:r>
              <a:rPr lang="en-US" sz="1400" b="1" u="sng" dirty="0"/>
              <a:t>pass</a:t>
            </a:r>
            <a:r>
              <a:rPr lang="en-US" sz="1400" dirty="0"/>
              <a:t> (including test cases) and a </a:t>
            </a:r>
            <a:r>
              <a:rPr lang="en-US" sz="1400" b="1" u="sng" dirty="0"/>
              <a:t>reviewer</a:t>
            </a:r>
            <a:r>
              <a:rPr lang="en-US" sz="1400" dirty="0"/>
              <a:t> will need to </a:t>
            </a:r>
            <a:r>
              <a:rPr lang="en-US" sz="1400" b="1" u="sng" dirty="0"/>
              <a:t>approve</a:t>
            </a:r>
            <a:r>
              <a:rPr lang="en-US" sz="1400" dirty="0"/>
              <a:t> before the merge can complete. </a:t>
            </a:r>
            <a:endParaRPr lang="en-AU" sz="1400" dirty="0"/>
          </a:p>
        </p:txBody>
      </p:sp>
      <p:sp>
        <p:nvSpPr>
          <p:cNvPr id="45" name="TextBox 44">
            <a:extLst>
              <a:ext uri="{FF2B5EF4-FFF2-40B4-BE49-F238E27FC236}">
                <a16:creationId xmlns:a16="http://schemas.microsoft.com/office/drawing/2014/main" id="{7605EC5D-998E-45C0-9090-C4F8B4D7C36E}"/>
              </a:ext>
            </a:extLst>
          </p:cNvPr>
          <p:cNvSpPr txBox="1"/>
          <p:nvPr/>
        </p:nvSpPr>
        <p:spPr>
          <a:xfrm>
            <a:off x="3269658" y="1393141"/>
            <a:ext cx="1457896" cy="553998"/>
          </a:xfrm>
          <a:prstGeom prst="rect">
            <a:avLst/>
          </a:prstGeom>
          <a:noFill/>
        </p:spPr>
        <p:txBody>
          <a:bodyPr wrap="square" lIns="0" tIns="0" rIns="0" bIns="0" rtlCol="0">
            <a:spAutoFit/>
          </a:bodyPr>
          <a:lstStyle/>
          <a:p>
            <a:pPr algn="l"/>
            <a:r>
              <a:rPr lang="en-US" sz="1800" dirty="0">
                <a:solidFill>
                  <a:schemeClr val="accent2"/>
                </a:solidFill>
              </a:rPr>
              <a:t>Push and Pull Requests</a:t>
            </a:r>
            <a:endParaRPr lang="en-AU" sz="1800" dirty="0" err="1">
              <a:solidFill>
                <a:schemeClr val="accent2"/>
              </a:solidFill>
            </a:endParaRPr>
          </a:p>
        </p:txBody>
      </p:sp>
    </p:spTree>
    <p:extLst>
      <p:ext uri="{BB962C8B-B14F-4D97-AF65-F5344CB8AC3E}">
        <p14:creationId xmlns:p14="http://schemas.microsoft.com/office/powerpoint/2010/main" val="15975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77</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1" y="3327005"/>
            <a:ext cx="11828364"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3" y="1240367"/>
            <a:ext cx="3942588"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5406498" y="3398602"/>
            <a:ext cx="2708802" cy="1133841"/>
          </a:xfrm>
          <a:prstGeom prst="wedgeRoundRectCallout">
            <a:avLst>
              <a:gd name="adj1" fmla="val -3873"/>
              <a:gd name="adj2" fmla="val -14382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Once the build validation passes and the pull request is approved and complete, it will trigger an automated build</a:t>
            </a:r>
            <a:endParaRPr lang="en-AU" sz="1400" dirty="0"/>
          </a:p>
        </p:txBody>
      </p:sp>
      <p:sp>
        <p:nvSpPr>
          <p:cNvPr id="41" name="Rectangle 40">
            <a:extLst>
              <a:ext uri="{FF2B5EF4-FFF2-40B4-BE49-F238E27FC236}">
                <a16:creationId xmlns:a16="http://schemas.microsoft.com/office/drawing/2014/main" id="{2CD863A7-6910-409B-B81D-BDE728E4B95C}"/>
              </a:ext>
            </a:extLst>
          </p:cNvPr>
          <p:cNvSpPr/>
          <p:nvPr/>
        </p:nvSpPr>
        <p:spPr>
          <a:xfrm>
            <a:off x="8533040" y="1291678"/>
            <a:ext cx="2948735"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TextBox 44">
            <a:extLst>
              <a:ext uri="{FF2B5EF4-FFF2-40B4-BE49-F238E27FC236}">
                <a16:creationId xmlns:a16="http://schemas.microsoft.com/office/drawing/2014/main" id="{A10D4C71-54D7-4A4A-B049-E6C6DF79FE56}"/>
              </a:ext>
            </a:extLst>
          </p:cNvPr>
          <p:cNvSpPr txBox="1"/>
          <p:nvPr/>
        </p:nvSpPr>
        <p:spPr>
          <a:xfrm>
            <a:off x="5805664" y="1399829"/>
            <a:ext cx="1457896" cy="553998"/>
          </a:xfrm>
          <a:prstGeom prst="rect">
            <a:avLst/>
          </a:prstGeom>
          <a:noFill/>
        </p:spPr>
        <p:txBody>
          <a:bodyPr wrap="square" lIns="0" tIns="0" rIns="0" bIns="0" rtlCol="0">
            <a:spAutoFit/>
          </a:bodyPr>
          <a:lstStyle/>
          <a:p>
            <a:pPr algn="l"/>
            <a:r>
              <a:rPr lang="en-US" sz="1800" dirty="0">
                <a:solidFill>
                  <a:schemeClr val="accent2"/>
                </a:solidFill>
              </a:rPr>
              <a:t>Trigger Build</a:t>
            </a:r>
          </a:p>
          <a:p>
            <a:pPr algn="l"/>
            <a:r>
              <a:rPr lang="en-US" sz="1800" dirty="0">
                <a:solidFill>
                  <a:schemeClr val="accent2"/>
                </a:solidFill>
              </a:rPr>
              <a:t>Pipeline</a:t>
            </a:r>
            <a:endParaRPr lang="en-AU" sz="1800" dirty="0" err="1">
              <a:solidFill>
                <a:schemeClr val="accent2"/>
              </a:solidFill>
            </a:endParaRPr>
          </a:p>
        </p:txBody>
      </p:sp>
    </p:spTree>
    <p:extLst>
      <p:ext uri="{BB962C8B-B14F-4D97-AF65-F5344CB8AC3E}">
        <p14:creationId xmlns:p14="http://schemas.microsoft.com/office/powerpoint/2010/main" val="26709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F94FBF6-B7D7-4DEC-B7EF-ADC600D9C64A}"/>
              </a:ext>
            </a:extLst>
          </p:cNvPr>
          <p:cNvSpPr/>
          <p:nvPr/>
        </p:nvSpPr>
        <p:spPr>
          <a:xfrm>
            <a:off x="895350" y="1291678"/>
            <a:ext cx="8134350" cy="235346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2"/>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2"/>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3"/>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4"/>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4"/>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1" y="3683609"/>
            <a:ext cx="11828364" cy="272107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1" name="Rectangle 40">
            <a:extLst>
              <a:ext uri="{FF2B5EF4-FFF2-40B4-BE49-F238E27FC236}">
                <a16:creationId xmlns:a16="http://schemas.microsoft.com/office/drawing/2014/main" id="{2CD863A7-6910-409B-B81D-BDE728E4B95C}"/>
              </a:ext>
            </a:extLst>
          </p:cNvPr>
          <p:cNvSpPr/>
          <p:nvPr/>
        </p:nvSpPr>
        <p:spPr>
          <a:xfrm>
            <a:off x="9111377" y="1291678"/>
            <a:ext cx="2370398"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 name="TextBox 3">
            <a:extLst>
              <a:ext uri="{FF2B5EF4-FFF2-40B4-BE49-F238E27FC236}">
                <a16:creationId xmlns:a16="http://schemas.microsoft.com/office/drawing/2014/main" id="{62BE984C-11A5-4372-B8A2-92FCB7C7CFCC}"/>
              </a:ext>
            </a:extLst>
          </p:cNvPr>
          <p:cNvSpPr txBox="1"/>
          <p:nvPr/>
        </p:nvSpPr>
        <p:spPr>
          <a:xfrm>
            <a:off x="1413070" y="1325239"/>
            <a:ext cx="7098909" cy="285578"/>
          </a:xfrm>
          <a:prstGeom prst="rect">
            <a:avLst/>
          </a:prstGeom>
          <a:noFill/>
        </p:spPr>
        <p:txBody>
          <a:bodyPr wrap="square" lIns="0" tIns="0" rIns="0" bIns="0" rtlCol="0">
            <a:spAutoFit/>
          </a:bodyPr>
          <a:lstStyle/>
          <a:p>
            <a:pPr algn="ctr"/>
            <a:r>
              <a:rPr lang="en-US" sz="1800" b="1" dirty="0"/>
              <a:t>Continuous Integration</a:t>
            </a:r>
            <a:endParaRPr lang="en-AU" sz="1800" b="1" dirty="0" err="1"/>
          </a:p>
        </p:txBody>
      </p:sp>
    </p:spTree>
    <p:extLst>
      <p:ext uri="{BB962C8B-B14F-4D97-AF65-F5344CB8AC3E}">
        <p14:creationId xmlns:p14="http://schemas.microsoft.com/office/powerpoint/2010/main" val="95183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79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1" y="3327005"/>
            <a:ext cx="11828364"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2" y="1240367"/>
            <a:ext cx="6551201"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7026779" y="3566643"/>
            <a:ext cx="2545370" cy="1133841"/>
          </a:xfrm>
          <a:prstGeom prst="wedgeRoundRectCallout">
            <a:avLst>
              <a:gd name="adj1" fmla="val 38038"/>
              <a:gd name="adj2" fmla="val -14382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When the build is complete, it will trigger the release pipeline automatically</a:t>
            </a:r>
            <a:endParaRPr lang="en-AU" sz="1400" dirty="0"/>
          </a:p>
        </p:txBody>
      </p:sp>
      <p:sp>
        <p:nvSpPr>
          <p:cNvPr id="45" name="TextBox 44">
            <a:extLst>
              <a:ext uri="{FF2B5EF4-FFF2-40B4-BE49-F238E27FC236}">
                <a16:creationId xmlns:a16="http://schemas.microsoft.com/office/drawing/2014/main" id="{DE2E2EAD-3852-4FCE-ABA7-C6790EAE134A}"/>
              </a:ext>
            </a:extLst>
          </p:cNvPr>
          <p:cNvSpPr txBox="1"/>
          <p:nvPr/>
        </p:nvSpPr>
        <p:spPr>
          <a:xfrm>
            <a:off x="8693666" y="1261329"/>
            <a:ext cx="1545286" cy="830997"/>
          </a:xfrm>
          <a:prstGeom prst="rect">
            <a:avLst/>
          </a:prstGeom>
          <a:noFill/>
        </p:spPr>
        <p:txBody>
          <a:bodyPr wrap="square" lIns="0" tIns="0" rIns="0" bIns="0" rtlCol="0">
            <a:spAutoFit/>
          </a:bodyPr>
          <a:lstStyle/>
          <a:p>
            <a:pPr algn="l"/>
            <a:r>
              <a:rPr lang="en-US" sz="1800" dirty="0">
                <a:solidFill>
                  <a:schemeClr val="accent2"/>
                </a:solidFill>
              </a:rPr>
              <a:t>Trigger Release Pipeline</a:t>
            </a:r>
            <a:endParaRPr lang="en-AU" sz="1800" dirty="0" err="1">
              <a:solidFill>
                <a:schemeClr val="accent2"/>
              </a:solidFill>
            </a:endParaRPr>
          </a:p>
        </p:txBody>
      </p:sp>
    </p:spTree>
    <p:extLst>
      <p:ext uri="{BB962C8B-B14F-4D97-AF65-F5344CB8AC3E}">
        <p14:creationId xmlns:p14="http://schemas.microsoft.com/office/powerpoint/2010/main" val="20819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DevOps – What is it?</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76" name="Picture 75">
            <a:extLst>
              <a:ext uri="{FF2B5EF4-FFF2-40B4-BE49-F238E27FC236}">
                <a16:creationId xmlns:a16="http://schemas.microsoft.com/office/drawing/2014/main" id="{AEE4AF9F-F5A7-4B4B-90F8-F67EF320DE09}"/>
              </a:ext>
            </a:extLst>
          </p:cNvPr>
          <p:cNvPicPr>
            <a:picLocks noChangeAspect="1"/>
          </p:cNvPicPr>
          <p:nvPr/>
        </p:nvPicPr>
        <p:blipFill>
          <a:blip r:embed="rId6"/>
          <a:stretch>
            <a:fillRect/>
          </a:stretch>
        </p:blipFill>
        <p:spPr>
          <a:xfrm>
            <a:off x="2398673" y="1787955"/>
            <a:ext cx="7382833" cy="3282090"/>
          </a:xfrm>
          <a:prstGeom prst="rect">
            <a:avLst/>
          </a:prstGeom>
        </p:spPr>
      </p:pic>
      <p:sp>
        <p:nvSpPr>
          <p:cNvPr id="7" name="TextBox 6">
            <a:extLst>
              <a:ext uri="{FF2B5EF4-FFF2-40B4-BE49-F238E27FC236}">
                <a16:creationId xmlns:a16="http://schemas.microsoft.com/office/drawing/2014/main" id="{3D65D37A-98F0-4980-A7CB-70B5818560DA}"/>
              </a:ext>
            </a:extLst>
          </p:cNvPr>
          <p:cNvSpPr txBox="1"/>
          <p:nvPr/>
        </p:nvSpPr>
        <p:spPr>
          <a:xfrm>
            <a:off x="2398673" y="1594685"/>
            <a:ext cx="7382833" cy="369332"/>
          </a:xfrm>
          <a:prstGeom prst="rect">
            <a:avLst/>
          </a:prstGeom>
          <a:noFill/>
        </p:spPr>
        <p:txBody>
          <a:bodyPr wrap="square" lIns="0" tIns="0" rIns="0" bIns="0" rtlCol="0">
            <a:spAutoFit/>
          </a:bodyPr>
          <a:lstStyle/>
          <a:p>
            <a:pPr algn="ctr"/>
            <a:r>
              <a:rPr lang="en-US" dirty="0"/>
              <a:t>The combination of</a:t>
            </a:r>
            <a:endParaRPr lang="en-AU" dirty="0" err="1"/>
          </a:p>
        </p:txBody>
      </p:sp>
      <p:sp>
        <p:nvSpPr>
          <p:cNvPr id="77" name="TextBox 76">
            <a:extLst>
              <a:ext uri="{FF2B5EF4-FFF2-40B4-BE49-F238E27FC236}">
                <a16:creationId xmlns:a16="http://schemas.microsoft.com/office/drawing/2014/main" id="{E85DE3B8-98C4-486D-ABE1-CFE461EEF739}"/>
              </a:ext>
            </a:extLst>
          </p:cNvPr>
          <p:cNvSpPr txBox="1"/>
          <p:nvPr/>
        </p:nvSpPr>
        <p:spPr>
          <a:xfrm>
            <a:off x="2398673" y="5382252"/>
            <a:ext cx="7382833" cy="369332"/>
          </a:xfrm>
          <a:prstGeom prst="rect">
            <a:avLst/>
          </a:prstGeom>
          <a:noFill/>
        </p:spPr>
        <p:txBody>
          <a:bodyPr wrap="square" lIns="0" tIns="0" rIns="0" bIns="0" rtlCol="0">
            <a:spAutoFit/>
          </a:bodyPr>
          <a:lstStyle/>
          <a:p>
            <a:pPr algn="ctr"/>
            <a:r>
              <a:rPr lang="en-US" dirty="0"/>
              <a:t>To deliver value to end users</a:t>
            </a:r>
            <a:endParaRPr lang="en-AU" dirty="0" err="1"/>
          </a:p>
        </p:txBody>
      </p:sp>
    </p:spTree>
    <p:extLst>
      <p:ext uri="{BB962C8B-B14F-4D97-AF65-F5344CB8AC3E}">
        <p14:creationId xmlns:p14="http://schemas.microsoft.com/office/powerpoint/2010/main" val="30437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1" y="3327005"/>
            <a:ext cx="9029289"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2" y="1240367"/>
            <a:ext cx="9029289"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6476386" y="2361361"/>
            <a:ext cx="2545370" cy="1133841"/>
          </a:xfrm>
          <a:prstGeom prst="wedgeRoundRectCallout">
            <a:avLst>
              <a:gd name="adj1" fmla="val 96041"/>
              <a:gd name="adj2" fmla="val 6619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release pipeline will automatically deploy the web application to the UAT deployment slot</a:t>
            </a:r>
            <a:endParaRPr lang="en-AU" sz="1400" dirty="0"/>
          </a:p>
        </p:txBody>
      </p:sp>
      <p:sp>
        <p:nvSpPr>
          <p:cNvPr id="41" name="Rectangle 40">
            <a:extLst>
              <a:ext uri="{FF2B5EF4-FFF2-40B4-BE49-F238E27FC236}">
                <a16:creationId xmlns:a16="http://schemas.microsoft.com/office/drawing/2014/main" id="{8ABC0DD5-AAA2-425E-8B81-3F50C7B305F0}"/>
              </a:ext>
            </a:extLst>
          </p:cNvPr>
          <p:cNvSpPr/>
          <p:nvPr/>
        </p:nvSpPr>
        <p:spPr>
          <a:xfrm>
            <a:off x="9469431" y="2004576"/>
            <a:ext cx="352548" cy="4809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TextBox 44">
            <a:extLst>
              <a:ext uri="{FF2B5EF4-FFF2-40B4-BE49-F238E27FC236}">
                <a16:creationId xmlns:a16="http://schemas.microsoft.com/office/drawing/2014/main" id="{EF3921AA-6AB3-4BEF-96E9-2672528FC9EC}"/>
              </a:ext>
            </a:extLst>
          </p:cNvPr>
          <p:cNvSpPr txBox="1"/>
          <p:nvPr/>
        </p:nvSpPr>
        <p:spPr>
          <a:xfrm>
            <a:off x="10572215" y="3438008"/>
            <a:ext cx="1457896" cy="276999"/>
          </a:xfrm>
          <a:prstGeom prst="rect">
            <a:avLst/>
          </a:prstGeom>
          <a:noFill/>
        </p:spPr>
        <p:txBody>
          <a:bodyPr wrap="square" lIns="0" tIns="0" rIns="0" bIns="0" rtlCol="0">
            <a:spAutoFit/>
          </a:bodyPr>
          <a:lstStyle/>
          <a:p>
            <a:pPr algn="l"/>
            <a:r>
              <a:rPr lang="en-US" sz="1800" dirty="0">
                <a:solidFill>
                  <a:schemeClr val="accent2"/>
                </a:solidFill>
              </a:rPr>
              <a:t>Deploy</a:t>
            </a:r>
            <a:endParaRPr lang="en-AU" sz="1800" dirty="0" err="1">
              <a:solidFill>
                <a:schemeClr val="accent2"/>
              </a:solidFill>
            </a:endParaRPr>
          </a:p>
        </p:txBody>
      </p:sp>
    </p:spTree>
    <p:extLst>
      <p:ext uri="{BB962C8B-B14F-4D97-AF65-F5344CB8AC3E}">
        <p14:creationId xmlns:p14="http://schemas.microsoft.com/office/powerpoint/2010/main" val="119139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2" y="3327005"/>
            <a:ext cx="5898898"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3" y="1240367"/>
            <a:ext cx="8970558" cy="20617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TextBox 44">
            <a:extLst>
              <a:ext uri="{FF2B5EF4-FFF2-40B4-BE49-F238E27FC236}">
                <a16:creationId xmlns:a16="http://schemas.microsoft.com/office/drawing/2014/main" id="{6CAA689A-F21B-49AA-BFAE-A92F03E19388}"/>
              </a:ext>
            </a:extLst>
          </p:cNvPr>
          <p:cNvSpPr txBox="1"/>
          <p:nvPr/>
        </p:nvSpPr>
        <p:spPr>
          <a:xfrm>
            <a:off x="8751641" y="4561985"/>
            <a:ext cx="1080000" cy="276998"/>
          </a:xfrm>
          <a:prstGeom prst="rect">
            <a:avLst/>
          </a:prstGeom>
          <a:noFill/>
        </p:spPr>
        <p:txBody>
          <a:bodyPr wrap="square" lIns="0" tIns="0" rIns="0" bIns="0" rtlCol="0">
            <a:spAutoFit/>
          </a:bodyPr>
          <a:lstStyle/>
          <a:p>
            <a:pPr algn="l"/>
            <a:r>
              <a:rPr lang="en-US" sz="1800" dirty="0">
                <a:solidFill>
                  <a:schemeClr val="accent2"/>
                </a:solidFill>
              </a:rPr>
              <a:t>Approve</a:t>
            </a:r>
            <a:endParaRPr lang="en-AU" sz="1800" dirty="0" err="1">
              <a:solidFill>
                <a:schemeClr val="accent2"/>
              </a:solidFill>
            </a:endParaRPr>
          </a:p>
        </p:txBody>
      </p:sp>
      <p:sp>
        <p:nvSpPr>
          <p:cNvPr id="41" name="Speech Bubble: Rectangle with Corners Rounded 40">
            <a:extLst>
              <a:ext uri="{FF2B5EF4-FFF2-40B4-BE49-F238E27FC236}">
                <a16:creationId xmlns:a16="http://schemas.microsoft.com/office/drawing/2014/main" id="{333DCC8C-3EC1-4723-BAE1-646F24E5239F}"/>
              </a:ext>
            </a:extLst>
          </p:cNvPr>
          <p:cNvSpPr/>
          <p:nvPr/>
        </p:nvSpPr>
        <p:spPr>
          <a:xfrm>
            <a:off x="6248769" y="2361361"/>
            <a:ext cx="2772987" cy="1133841"/>
          </a:xfrm>
          <a:prstGeom prst="wedgeRoundRectCallout">
            <a:avLst>
              <a:gd name="adj1" fmla="val 45523"/>
              <a:gd name="adj2" fmla="val 13675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tester will perform </a:t>
            </a:r>
            <a:r>
              <a:rPr lang="en-US" sz="1400" b="1" dirty="0"/>
              <a:t>UAT</a:t>
            </a:r>
            <a:r>
              <a:rPr lang="en-US" sz="1400" dirty="0"/>
              <a:t> and once all tests have </a:t>
            </a:r>
            <a:r>
              <a:rPr lang="en-US" sz="1400" b="1" u="sng" dirty="0"/>
              <a:t>passed</a:t>
            </a:r>
            <a:r>
              <a:rPr lang="en-US" sz="1400" dirty="0"/>
              <a:t>, the approver can </a:t>
            </a:r>
            <a:r>
              <a:rPr lang="en-US" sz="1400" b="1" u="sng" dirty="0"/>
              <a:t>approve</a:t>
            </a:r>
            <a:r>
              <a:rPr lang="en-US" sz="1400" dirty="0"/>
              <a:t> deployment to production deployment slot </a:t>
            </a:r>
            <a:endParaRPr lang="en-AU" sz="1400" dirty="0"/>
          </a:p>
        </p:txBody>
      </p:sp>
    </p:spTree>
    <p:extLst>
      <p:ext uri="{BB962C8B-B14F-4D97-AF65-F5344CB8AC3E}">
        <p14:creationId xmlns:p14="http://schemas.microsoft.com/office/powerpoint/2010/main" val="2429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F38911C5-6952-45E9-95A0-184BD410DFD4}"/>
              </a:ext>
            </a:extLst>
          </p:cNvPr>
          <p:cNvSpPr/>
          <p:nvPr/>
        </p:nvSpPr>
        <p:spPr>
          <a:xfrm>
            <a:off x="9136240" y="1357121"/>
            <a:ext cx="3001737" cy="514886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3" name="Rectangle: Rounded Corners 52">
            <a:extLst>
              <a:ext uri="{FF2B5EF4-FFF2-40B4-BE49-F238E27FC236}">
                <a16:creationId xmlns:a16="http://schemas.microsoft.com/office/drawing/2014/main" id="{FE7A1B81-4C55-43E6-9202-FA61B7A0ADCB}"/>
              </a:ext>
            </a:extLst>
          </p:cNvPr>
          <p:cNvSpPr/>
          <p:nvPr/>
        </p:nvSpPr>
        <p:spPr>
          <a:xfrm>
            <a:off x="6122210" y="3714313"/>
            <a:ext cx="5990655" cy="286842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191192" y="3327005"/>
            <a:ext cx="5898898"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3" y="1240367"/>
            <a:ext cx="8611360"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5" name="TextBox 44">
            <a:extLst>
              <a:ext uri="{FF2B5EF4-FFF2-40B4-BE49-F238E27FC236}">
                <a16:creationId xmlns:a16="http://schemas.microsoft.com/office/drawing/2014/main" id="{6CAA689A-F21B-49AA-BFAE-A92F03E19388}"/>
              </a:ext>
            </a:extLst>
          </p:cNvPr>
          <p:cNvSpPr txBox="1"/>
          <p:nvPr/>
        </p:nvSpPr>
        <p:spPr>
          <a:xfrm>
            <a:off x="8751641" y="4561985"/>
            <a:ext cx="1080000" cy="276998"/>
          </a:xfrm>
          <a:prstGeom prst="rect">
            <a:avLst/>
          </a:prstGeom>
          <a:noFill/>
        </p:spPr>
        <p:txBody>
          <a:bodyPr wrap="square" lIns="0" tIns="0" rIns="0" bIns="0" rtlCol="0">
            <a:spAutoFit/>
          </a:bodyPr>
          <a:lstStyle/>
          <a:p>
            <a:pPr algn="l"/>
            <a:r>
              <a:rPr lang="en-US" sz="1800" dirty="0">
                <a:solidFill>
                  <a:schemeClr val="accent2"/>
                </a:solidFill>
              </a:rPr>
              <a:t>Approve</a:t>
            </a:r>
            <a:endParaRPr lang="en-AU" sz="1800" dirty="0" err="1">
              <a:solidFill>
                <a:schemeClr val="accent2"/>
              </a:solidFill>
            </a:endParaRPr>
          </a:p>
        </p:txBody>
      </p:sp>
      <p:sp>
        <p:nvSpPr>
          <p:cNvPr id="55" name="TextBox 54">
            <a:extLst>
              <a:ext uri="{FF2B5EF4-FFF2-40B4-BE49-F238E27FC236}">
                <a16:creationId xmlns:a16="http://schemas.microsoft.com/office/drawing/2014/main" id="{1AEE3980-4EFB-47E7-86EF-FF789C3E95B3}"/>
              </a:ext>
            </a:extLst>
          </p:cNvPr>
          <p:cNvSpPr txBox="1"/>
          <p:nvPr/>
        </p:nvSpPr>
        <p:spPr>
          <a:xfrm>
            <a:off x="9054960" y="1393951"/>
            <a:ext cx="3089880" cy="285578"/>
          </a:xfrm>
          <a:prstGeom prst="rect">
            <a:avLst/>
          </a:prstGeom>
          <a:noFill/>
        </p:spPr>
        <p:txBody>
          <a:bodyPr wrap="square" lIns="0" tIns="0" rIns="0" bIns="0" rtlCol="0">
            <a:spAutoFit/>
          </a:bodyPr>
          <a:lstStyle/>
          <a:p>
            <a:pPr algn="ctr"/>
            <a:r>
              <a:rPr lang="en-US" sz="1800" b="1" dirty="0"/>
              <a:t>Continuous Deployment</a:t>
            </a:r>
            <a:endParaRPr lang="en-AU" sz="1800" b="1" dirty="0" err="1"/>
          </a:p>
        </p:txBody>
      </p:sp>
    </p:spTree>
    <p:extLst>
      <p:ext uri="{BB962C8B-B14F-4D97-AF65-F5344CB8AC3E}">
        <p14:creationId xmlns:p14="http://schemas.microsoft.com/office/powerpoint/2010/main" val="266510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243308" y="3428300"/>
            <a:ext cx="4071723" cy="30776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2" y="1240367"/>
            <a:ext cx="11161837"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3225233" y="2656774"/>
            <a:ext cx="2545370" cy="1133841"/>
          </a:xfrm>
          <a:prstGeom prst="wedgeRoundRectCallout">
            <a:avLst>
              <a:gd name="adj1" fmla="val 45522"/>
              <a:gd name="adj2" fmla="val 11827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end-user’s usage stats will then be logged to App Insights</a:t>
            </a:r>
            <a:endParaRPr lang="en-AU" sz="1400" dirty="0"/>
          </a:p>
        </p:txBody>
      </p:sp>
      <p:sp>
        <p:nvSpPr>
          <p:cNvPr id="41" name="Rectangle 40">
            <a:extLst>
              <a:ext uri="{FF2B5EF4-FFF2-40B4-BE49-F238E27FC236}">
                <a16:creationId xmlns:a16="http://schemas.microsoft.com/office/drawing/2014/main" id="{8ABC0DD5-AAA2-425E-8B81-3F50C7B305F0}"/>
              </a:ext>
            </a:extLst>
          </p:cNvPr>
          <p:cNvSpPr/>
          <p:nvPr/>
        </p:nvSpPr>
        <p:spPr>
          <a:xfrm>
            <a:off x="9469431" y="2004576"/>
            <a:ext cx="352548" cy="4809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1" name="Rectangle 50">
            <a:extLst>
              <a:ext uri="{FF2B5EF4-FFF2-40B4-BE49-F238E27FC236}">
                <a16:creationId xmlns:a16="http://schemas.microsoft.com/office/drawing/2014/main" id="{5AD5BF03-D208-4E82-A25B-7C425A809424}"/>
              </a:ext>
            </a:extLst>
          </p:cNvPr>
          <p:cNvSpPr/>
          <p:nvPr/>
        </p:nvSpPr>
        <p:spPr>
          <a:xfrm>
            <a:off x="8625152" y="3365476"/>
            <a:ext cx="3342600" cy="32809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3" name="TextBox 52">
            <a:extLst>
              <a:ext uri="{FF2B5EF4-FFF2-40B4-BE49-F238E27FC236}">
                <a16:creationId xmlns:a16="http://schemas.microsoft.com/office/drawing/2014/main" id="{2556C139-71AC-428B-88B8-B9C8ED0C5425}"/>
              </a:ext>
            </a:extLst>
          </p:cNvPr>
          <p:cNvSpPr txBox="1"/>
          <p:nvPr/>
        </p:nvSpPr>
        <p:spPr>
          <a:xfrm>
            <a:off x="5677090" y="4561925"/>
            <a:ext cx="1080000" cy="276998"/>
          </a:xfrm>
          <a:prstGeom prst="rect">
            <a:avLst/>
          </a:prstGeom>
          <a:noFill/>
        </p:spPr>
        <p:txBody>
          <a:bodyPr wrap="square" lIns="0" tIns="0" rIns="0" bIns="0" rtlCol="0">
            <a:spAutoFit/>
          </a:bodyPr>
          <a:lstStyle/>
          <a:p>
            <a:pPr algn="l"/>
            <a:r>
              <a:rPr lang="en-US" sz="1800" dirty="0">
                <a:solidFill>
                  <a:schemeClr val="accent2"/>
                </a:solidFill>
              </a:rPr>
              <a:t>Log</a:t>
            </a:r>
            <a:endParaRPr lang="en-AU" sz="1800" dirty="0" err="1">
              <a:solidFill>
                <a:schemeClr val="accent2"/>
              </a:solidFill>
            </a:endParaRPr>
          </a:p>
        </p:txBody>
      </p:sp>
    </p:spTree>
    <p:extLst>
      <p:ext uri="{BB962C8B-B14F-4D97-AF65-F5344CB8AC3E}">
        <p14:creationId xmlns:p14="http://schemas.microsoft.com/office/powerpoint/2010/main" val="41952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44" name="Rectangle 43">
            <a:extLst>
              <a:ext uri="{FF2B5EF4-FFF2-40B4-BE49-F238E27FC236}">
                <a16:creationId xmlns:a16="http://schemas.microsoft.com/office/drawing/2014/main" id="{9197226E-F977-4631-A87D-F048679FC723}"/>
              </a:ext>
            </a:extLst>
          </p:cNvPr>
          <p:cNvSpPr/>
          <p:nvPr/>
        </p:nvSpPr>
        <p:spPr>
          <a:xfrm>
            <a:off x="6431131" y="3984773"/>
            <a:ext cx="5503686"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33" name="Rectangle 32">
            <a:extLst>
              <a:ext uri="{FF2B5EF4-FFF2-40B4-BE49-F238E27FC236}">
                <a16:creationId xmlns:a16="http://schemas.microsoft.com/office/drawing/2014/main" id="{1A5C6C52-AACA-44EE-9BFD-E2B0F9A3EDD2}"/>
              </a:ext>
            </a:extLst>
          </p:cNvPr>
          <p:cNvSpPr/>
          <p:nvPr/>
        </p:nvSpPr>
        <p:spPr>
          <a:xfrm>
            <a:off x="243308" y="3428300"/>
            <a:ext cx="4071723" cy="105739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3" name="Rectangle 42">
            <a:extLst>
              <a:ext uri="{FF2B5EF4-FFF2-40B4-BE49-F238E27FC236}">
                <a16:creationId xmlns:a16="http://schemas.microsoft.com/office/drawing/2014/main" id="{5987E158-ADE5-4A23-B368-178C194ACD0A}"/>
              </a:ext>
            </a:extLst>
          </p:cNvPr>
          <p:cNvSpPr/>
          <p:nvPr/>
        </p:nvSpPr>
        <p:spPr>
          <a:xfrm>
            <a:off x="440142" y="1240367"/>
            <a:ext cx="11161837" cy="2139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41" name="Rectangle 40">
            <a:extLst>
              <a:ext uri="{FF2B5EF4-FFF2-40B4-BE49-F238E27FC236}">
                <a16:creationId xmlns:a16="http://schemas.microsoft.com/office/drawing/2014/main" id="{8ABC0DD5-AAA2-425E-8B81-3F50C7B305F0}"/>
              </a:ext>
            </a:extLst>
          </p:cNvPr>
          <p:cNvSpPr/>
          <p:nvPr/>
        </p:nvSpPr>
        <p:spPr>
          <a:xfrm>
            <a:off x="9469431" y="2004576"/>
            <a:ext cx="352548" cy="4809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1" name="Rectangle 50">
            <a:extLst>
              <a:ext uri="{FF2B5EF4-FFF2-40B4-BE49-F238E27FC236}">
                <a16:creationId xmlns:a16="http://schemas.microsoft.com/office/drawing/2014/main" id="{5AD5BF03-D208-4E82-A25B-7C425A809424}"/>
              </a:ext>
            </a:extLst>
          </p:cNvPr>
          <p:cNvSpPr/>
          <p:nvPr/>
        </p:nvSpPr>
        <p:spPr>
          <a:xfrm>
            <a:off x="5656073" y="3365476"/>
            <a:ext cx="6311679" cy="32809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55" name="TextBox 54">
            <a:extLst>
              <a:ext uri="{FF2B5EF4-FFF2-40B4-BE49-F238E27FC236}">
                <a16:creationId xmlns:a16="http://schemas.microsoft.com/office/drawing/2014/main" id="{58A0910E-6ECB-4A43-876D-BB29DCB611F9}"/>
              </a:ext>
            </a:extLst>
          </p:cNvPr>
          <p:cNvSpPr txBox="1"/>
          <p:nvPr/>
        </p:nvSpPr>
        <p:spPr>
          <a:xfrm>
            <a:off x="3427242" y="4561925"/>
            <a:ext cx="1080000" cy="276998"/>
          </a:xfrm>
          <a:prstGeom prst="rect">
            <a:avLst/>
          </a:prstGeom>
          <a:noFill/>
        </p:spPr>
        <p:txBody>
          <a:bodyPr wrap="square" lIns="0" tIns="0" rIns="0" bIns="0" rtlCol="0">
            <a:spAutoFit/>
          </a:bodyPr>
          <a:lstStyle/>
          <a:p>
            <a:pPr algn="l"/>
            <a:r>
              <a:rPr lang="en-US" sz="1800" dirty="0">
                <a:solidFill>
                  <a:schemeClr val="accent2"/>
                </a:solidFill>
              </a:rPr>
              <a:t>Monitor</a:t>
            </a:r>
            <a:endParaRPr lang="en-AU" sz="1800" dirty="0" err="1">
              <a:solidFill>
                <a:schemeClr val="accent2"/>
              </a:solidFill>
            </a:endParaRPr>
          </a:p>
        </p:txBody>
      </p:sp>
      <p:sp>
        <p:nvSpPr>
          <p:cNvPr id="50" name="Speech Bubble: Rectangle with Corners Rounded 49">
            <a:extLst>
              <a:ext uri="{FF2B5EF4-FFF2-40B4-BE49-F238E27FC236}">
                <a16:creationId xmlns:a16="http://schemas.microsoft.com/office/drawing/2014/main" id="{01118E35-6EC9-44C7-BFAF-E629F0DFB6F8}"/>
              </a:ext>
            </a:extLst>
          </p:cNvPr>
          <p:cNvSpPr/>
          <p:nvPr/>
        </p:nvSpPr>
        <p:spPr>
          <a:xfrm>
            <a:off x="3225233" y="2656774"/>
            <a:ext cx="3099368" cy="1133841"/>
          </a:xfrm>
          <a:prstGeom prst="wedgeRoundRectCallout">
            <a:avLst>
              <a:gd name="adj1" fmla="val -29514"/>
              <a:gd name="adj2" fmla="val 11295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Development Team can review the end-user’s usage patterns (end-user feedback) and decide what features to add to the next sprint’s backlog</a:t>
            </a:r>
            <a:endParaRPr lang="en-AU" sz="1400" dirty="0"/>
          </a:p>
        </p:txBody>
      </p:sp>
    </p:spTree>
    <p:extLst>
      <p:ext uri="{BB962C8B-B14F-4D97-AF65-F5344CB8AC3E}">
        <p14:creationId xmlns:p14="http://schemas.microsoft.com/office/powerpoint/2010/main" val="188097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85</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48" name="Arrow: Curved Down 47">
            <a:extLst>
              <a:ext uri="{FF2B5EF4-FFF2-40B4-BE49-F238E27FC236}">
                <a16:creationId xmlns:a16="http://schemas.microsoft.com/office/drawing/2014/main" id="{5CBB7362-57B1-49ED-82B1-9A54ADB66620}"/>
              </a:ext>
            </a:extLst>
          </p:cNvPr>
          <p:cNvSpPr/>
          <p:nvPr/>
        </p:nvSpPr>
        <p:spPr>
          <a:xfrm rot="10800000">
            <a:off x="3033759" y="482639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
        <p:nvSpPr>
          <p:cNvPr id="49" name="TextBox 48">
            <a:extLst>
              <a:ext uri="{FF2B5EF4-FFF2-40B4-BE49-F238E27FC236}">
                <a16:creationId xmlns:a16="http://schemas.microsoft.com/office/drawing/2014/main" id="{372BB6E1-D079-4F5E-AE20-E172BD48C129}"/>
              </a:ext>
            </a:extLst>
          </p:cNvPr>
          <p:cNvSpPr txBox="1"/>
          <p:nvPr/>
        </p:nvSpPr>
        <p:spPr>
          <a:xfrm>
            <a:off x="5276982" y="1251676"/>
            <a:ext cx="1935332" cy="369332"/>
          </a:xfrm>
          <a:prstGeom prst="rect">
            <a:avLst/>
          </a:prstGeom>
          <a:noFill/>
        </p:spPr>
        <p:txBody>
          <a:bodyPr wrap="square" rtlCol="0">
            <a:spAutoFit/>
          </a:bodyPr>
          <a:lstStyle/>
          <a:p>
            <a:pPr algn="ctr"/>
            <a:r>
              <a:rPr lang="en-US" dirty="0"/>
              <a:t>Deploy</a:t>
            </a:r>
            <a:endParaRPr lang="en-AU" dirty="0"/>
          </a:p>
        </p:txBody>
      </p:sp>
      <p:sp>
        <p:nvSpPr>
          <p:cNvPr id="50" name="TextBox 49">
            <a:extLst>
              <a:ext uri="{FF2B5EF4-FFF2-40B4-BE49-F238E27FC236}">
                <a16:creationId xmlns:a16="http://schemas.microsoft.com/office/drawing/2014/main" id="{28E0655F-6BCE-4B9E-A94A-2F0C19FA3DD0}"/>
              </a:ext>
            </a:extLst>
          </p:cNvPr>
          <p:cNvSpPr txBox="1"/>
          <p:nvPr/>
        </p:nvSpPr>
        <p:spPr>
          <a:xfrm>
            <a:off x="5276982" y="5903409"/>
            <a:ext cx="1935332" cy="369332"/>
          </a:xfrm>
          <a:prstGeom prst="rect">
            <a:avLst/>
          </a:prstGeom>
          <a:noFill/>
        </p:spPr>
        <p:txBody>
          <a:bodyPr wrap="square" rtlCol="0">
            <a:spAutoFit/>
          </a:bodyPr>
          <a:lstStyle/>
          <a:p>
            <a:pPr algn="ctr"/>
            <a:r>
              <a:rPr lang="en-US" dirty="0"/>
              <a:t>Feedback</a:t>
            </a:r>
            <a:endParaRPr lang="en-AU" dirty="0"/>
          </a:p>
        </p:txBody>
      </p:sp>
      <p:sp>
        <p:nvSpPr>
          <p:cNvPr id="51" name="Arrow: Curved Down 50">
            <a:extLst>
              <a:ext uri="{FF2B5EF4-FFF2-40B4-BE49-F238E27FC236}">
                <a16:creationId xmlns:a16="http://schemas.microsoft.com/office/drawing/2014/main" id="{47D29F8B-DAAA-4574-8C1E-CB4ED11FACB3}"/>
              </a:ext>
            </a:extLst>
          </p:cNvPr>
          <p:cNvSpPr/>
          <p:nvPr/>
        </p:nvSpPr>
        <p:spPr>
          <a:xfrm>
            <a:off x="3033758" y="174811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pic>
        <p:nvPicPr>
          <p:cNvPr id="52" name="Picture 51">
            <a:extLst>
              <a:ext uri="{FF2B5EF4-FFF2-40B4-BE49-F238E27FC236}">
                <a16:creationId xmlns:a16="http://schemas.microsoft.com/office/drawing/2014/main" id="{7FBBC2F8-03A4-4494-BE47-C4813702C149}"/>
              </a:ext>
            </a:extLst>
          </p:cNvPr>
          <p:cNvPicPr>
            <a:picLocks noChangeAspect="1"/>
          </p:cNvPicPr>
          <p:nvPr/>
        </p:nvPicPr>
        <p:blipFill>
          <a:blip r:embed="rId6"/>
          <a:stretch>
            <a:fillRect/>
          </a:stretch>
        </p:blipFill>
        <p:spPr>
          <a:xfrm>
            <a:off x="9262503" y="2788871"/>
            <a:ext cx="734727" cy="1847437"/>
          </a:xfrm>
          <a:prstGeom prst="rect">
            <a:avLst/>
          </a:prstGeom>
        </p:spPr>
      </p:pic>
      <p:pic>
        <p:nvPicPr>
          <p:cNvPr id="53" name="Picture 52">
            <a:extLst>
              <a:ext uri="{FF2B5EF4-FFF2-40B4-BE49-F238E27FC236}">
                <a16:creationId xmlns:a16="http://schemas.microsoft.com/office/drawing/2014/main" id="{8B0B0379-CAB6-4E05-A637-3C3CEBA4F9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9479" y="2547559"/>
            <a:ext cx="5484665" cy="2403638"/>
          </a:xfrm>
          <a:prstGeom prst="rect">
            <a:avLst/>
          </a:prstGeom>
        </p:spPr>
      </p:pic>
      <p:grpSp>
        <p:nvGrpSpPr>
          <p:cNvPr id="54" name="Group 53">
            <a:extLst>
              <a:ext uri="{FF2B5EF4-FFF2-40B4-BE49-F238E27FC236}">
                <a16:creationId xmlns:a16="http://schemas.microsoft.com/office/drawing/2014/main" id="{F390B2A7-E731-46C1-B4C1-5EDBF601868E}"/>
              </a:ext>
            </a:extLst>
          </p:cNvPr>
          <p:cNvGrpSpPr/>
          <p:nvPr/>
        </p:nvGrpSpPr>
        <p:grpSpPr>
          <a:xfrm>
            <a:off x="2823420" y="2818174"/>
            <a:ext cx="1006890" cy="1886270"/>
            <a:chOff x="-1438275" y="3568700"/>
            <a:chExt cx="1323975" cy="2479674"/>
          </a:xfrm>
        </p:grpSpPr>
        <p:sp>
          <p:nvSpPr>
            <p:cNvPr id="55" name="AutoShape 3">
              <a:extLst>
                <a:ext uri="{FF2B5EF4-FFF2-40B4-BE49-F238E27FC236}">
                  <a16:creationId xmlns:a16="http://schemas.microsoft.com/office/drawing/2014/main" id="{993264AB-347E-41CE-89E1-A706038516A2}"/>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5">
              <a:extLst>
                <a:ext uri="{FF2B5EF4-FFF2-40B4-BE49-F238E27FC236}">
                  <a16:creationId xmlns:a16="http://schemas.microsoft.com/office/drawing/2014/main" id="{37D4781C-44CB-4BC8-A902-6F20C69A6C07}"/>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Freeform 6">
              <a:extLst>
                <a:ext uri="{FF2B5EF4-FFF2-40B4-BE49-F238E27FC236}">
                  <a16:creationId xmlns:a16="http://schemas.microsoft.com/office/drawing/2014/main" id="{BC631D75-3534-4B32-B483-18DA22225213}"/>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7">
              <a:extLst>
                <a:ext uri="{FF2B5EF4-FFF2-40B4-BE49-F238E27FC236}">
                  <a16:creationId xmlns:a16="http://schemas.microsoft.com/office/drawing/2014/main" id="{62DF93F2-482B-441E-ACEF-F75883E7EB8C}"/>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Freeform 8">
              <a:extLst>
                <a:ext uri="{FF2B5EF4-FFF2-40B4-BE49-F238E27FC236}">
                  <a16:creationId xmlns:a16="http://schemas.microsoft.com/office/drawing/2014/main" id="{C05BE4E8-25D4-4FEA-906B-1960FD1777E5}"/>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9">
              <a:extLst>
                <a:ext uri="{FF2B5EF4-FFF2-40B4-BE49-F238E27FC236}">
                  <a16:creationId xmlns:a16="http://schemas.microsoft.com/office/drawing/2014/main" id="{437C8424-7AC9-49E6-BC17-90C6E4A1E172}"/>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1" name="Freeform 10">
              <a:extLst>
                <a:ext uri="{FF2B5EF4-FFF2-40B4-BE49-F238E27FC236}">
                  <a16:creationId xmlns:a16="http://schemas.microsoft.com/office/drawing/2014/main" id="{B6A55DE5-9BC1-48CF-A2E0-AD743D6F425A}"/>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11">
              <a:extLst>
                <a:ext uri="{FF2B5EF4-FFF2-40B4-BE49-F238E27FC236}">
                  <a16:creationId xmlns:a16="http://schemas.microsoft.com/office/drawing/2014/main" id="{E1751FC3-CA75-4828-95D8-5D7051F6EA35}"/>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3" name="Freeform 12">
              <a:extLst>
                <a:ext uri="{FF2B5EF4-FFF2-40B4-BE49-F238E27FC236}">
                  <a16:creationId xmlns:a16="http://schemas.microsoft.com/office/drawing/2014/main" id="{801848BC-0711-4740-9C88-62FEF8889340}"/>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13">
              <a:extLst>
                <a:ext uri="{FF2B5EF4-FFF2-40B4-BE49-F238E27FC236}">
                  <a16:creationId xmlns:a16="http://schemas.microsoft.com/office/drawing/2014/main" id="{A8C2DE13-39FF-4187-BE1F-F399DD553748}"/>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17">
              <a:extLst>
                <a:ext uri="{FF2B5EF4-FFF2-40B4-BE49-F238E27FC236}">
                  <a16:creationId xmlns:a16="http://schemas.microsoft.com/office/drawing/2014/main" id="{1D148BF9-388A-416B-AC6C-0B827FD65BC8}"/>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8">
              <a:extLst>
                <a:ext uri="{FF2B5EF4-FFF2-40B4-BE49-F238E27FC236}">
                  <a16:creationId xmlns:a16="http://schemas.microsoft.com/office/drawing/2014/main" id="{71D90C31-96EF-4A72-A5C2-DB9AC13E819A}"/>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9">
              <a:extLst>
                <a:ext uri="{FF2B5EF4-FFF2-40B4-BE49-F238E27FC236}">
                  <a16:creationId xmlns:a16="http://schemas.microsoft.com/office/drawing/2014/main" id="{C9D41100-10CF-4D79-835C-B45108A6DB58}"/>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0">
              <a:extLst>
                <a:ext uri="{FF2B5EF4-FFF2-40B4-BE49-F238E27FC236}">
                  <a16:creationId xmlns:a16="http://schemas.microsoft.com/office/drawing/2014/main" id="{BDF60CA0-70EF-42A8-86CD-53092710B117}"/>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9" name="Rectangle 21">
              <a:extLst>
                <a:ext uri="{FF2B5EF4-FFF2-40B4-BE49-F238E27FC236}">
                  <a16:creationId xmlns:a16="http://schemas.microsoft.com/office/drawing/2014/main" id="{CEEDE954-7945-426F-87D0-02E5B7A038C8}"/>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2">
              <a:extLst>
                <a:ext uri="{FF2B5EF4-FFF2-40B4-BE49-F238E27FC236}">
                  <a16:creationId xmlns:a16="http://schemas.microsoft.com/office/drawing/2014/main" id="{2D0120C8-F67C-4672-89FB-9D4F6E8148CD}"/>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Box 70">
            <a:extLst>
              <a:ext uri="{FF2B5EF4-FFF2-40B4-BE49-F238E27FC236}">
                <a16:creationId xmlns:a16="http://schemas.microsoft.com/office/drawing/2014/main" id="{CD01461E-1A70-4C62-9888-0206EE272658}"/>
              </a:ext>
            </a:extLst>
          </p:cNvPr>
          <p:cNvSpPr txBox="1"/>
          <p:nvPr/>
        </p:nvSpPr>
        <p:spPr>
          <a:xfrm>
            <a:off x="2988098"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OPS</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2" name="Group 71">
            <a:extLst>
              <a:ext uri="{FF2B5EF4-FFF2-40B4-BE49-F238E27FC236}">
                <a16:creationId xmlns:a16="http://schemas.microsoft.com/office/drawing/2014/main" id="{9AD293EC-FB68-4B10-9C6B-C8BAD595E9D4}"/>
              </a:ext>
            </a:extLst>
          </p:cNvPr>
          <p:cNvGrpSpPr/>
          <p:nvPr/>
        </p:nvGrpSpPr>
        <p:grpSpPr>
          <a:xfrm>
            <a:off x="2023948" y="2819972"/>
            <a:ext cx="1006890" cy="1886270"/>
            <a:chOff x="-1438275" y="3568700"/>
            <a:chExt cx="1323975" cy="2479674"/>
          </a:xfrm>
        </p:grpSpPr>
        <p:sp>
          <p:nvSpPr>
            <p:cNvPr id="73" name="AutoShape 3">
              <a:extLst>
                <a:ext uri="{FF2B5EF4-FFF2-40B4-BE49-F238E27FC236}">
                  <a16:creationId xmlns:a16="http://schemas.microsoft.com/office/drawing/2014/main" id="{589A1C67-45AD-411E-8582-8A96EA1E2B1C}"/>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5">
              <a:extLst>
                <a:ext uri="{FF2B5EF4-FFF2-40B4-BE49-F238E27FC236}">
                  <a16:creationId xmlns:a16="http://schemas.microsoft.com/office/drawing/2014/main" id="{715996EE-4A7E-4E49-9AFE-934CB4F1CB40}"/>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6">
              <a:extLst>
                <a:ext uri="{FF2B5EF4-FFF2-40B4-BE49-F238E27FC236}">
                  <a16:creationId xmlns:a16="http://schemas.microsoft.com/office/drawing/2014/main" id="{E2A855CD-1E5C-4A78-9427-9E308CDE1967}"/>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7">
              <a:extLst>
                <a:ext uri="{FF2B5EF4-FFF2-40B4-BE49-F238E27FC236}">
                  <a16:creationId xmlns:a16="http://schemas.microsoft.com/office/drawing/2014/main" id="{E0549D1A-4B7E-4FF7-8126-845978425C28}"/>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1" name="Freeform 8">
              <a:extLst>
                <a:ext uri="{FF2B5EF4-FFF2-40B4-BE49-F238E27FC236}">
                  <a16:creationId xmlns:a16="http://schemas.microsoft.com/office/drawing/2014/main" id="{BC8584D5-933D-4AA1-BA0E-2BBCB4F74DB9}"/>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9">
              <a:extLst>
                <a:ext uri="{FF2B5EF4-FFF2-40B4-BE49-F238E27FC236}">
                  <a16:creationId xmlns:a16="http://schemas.microsoft.com/office/drawing/2014/main" id="{A0871909-4F7E-40AF-9236-DCEEEB31F55E}"/>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10">
              <a:extLst>
                <a:ext uri="{FF2B5EF4-FFF2-40B4-BE49-F238E27FC236}">
                  <a16:creationId xmlns:a16="http://schemas.microsoft.com/office/drawing/2014/main" id="{4377E424-CEA1-4E75-BAB6-A9A2FD068D97}"/>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11">
              <a:extLst>
                <a:ext uri="{FF2B5EF4-FFF2-40B4-BE49-F238E27FC236}">
                  <a16:creationId xmlns:a16="http://schemas.microsoft.com/office/drawing/2014/main" id="{4033B0D3-3446-44DE-960B-B118F8920453}"/>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Freeform 12">
              <a:extLst>
                <a:ext uri="{FF2B5EF4-FFF2-40B4-BE49-F238E27FC236}">
                  <a16:creationId xmlns:a16="http://schemas.microsoft.com/office/drawing/2014/main" id="{60387C5C-D263-480C-8D3F-97AE24CAAD9A}"/>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3">
              <a:extLst>
                <a:ext uri="{FF2B5EF4-FFF2-40B4-BE49-F238E27FC236}">
                  <a16:creationId xmlns:a16="http://schemas.microsoft.com/office/drawing/2014/main" id="{E99A601C-0892-4714-9B06-C33ABC2A5D9A}"/>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7">
              <a:extLst>
                <a:ext uri="{FF2B5EF4-FFF2-40B4-BE49-F238E27FC236}">
                  <a16:creationId xmlns:a16="http://schemas.microsoft.com/office/drawing/2014/main" id="{1C960828-280E-4ADC-B89B-C816A87260D6}"/>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8">
              <a:extLst>
                <a:ext uri="{FF2B5EF4-FFF2-40B4-BE49-F238E27FC236}">
                  <a16:creationId xmlns:a16="http://schemas.microsoft.com/office/drawing/2014/main" id="{95CC6052-A14F-4AB4-BD41-5D4FFCA92F5E}"/>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19">
              <a:extLst>
                <a:ext uri="{FF2B5EF4-FFF2-40B4-BE49-F238E27FC236}">
                  <a16:creationId xmlns:a16="http://schemas.microsoft.com/office/drawing/2014/main" id="{62E599E5-DC6D-4499-94A2-548BC266FB76}"/>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0">
              <a:extLst>
                <a:ext uri="{FF2B5EF4-FFF2-40B4-BE49-F238E27FC236}">
                  <a16:creationId xmlns:a16="http://schemas.microsoft.com/office/drawing/2014/main" id="{06A8D0EB-CAA1-4518-993F-D898F8D7C05B}"/>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8" name="Rectangle 21">
              <a:extLst>
                <a:ext uri="{FF2B5EF4-FFF2-40B4-BE49-F238E27FC236}">
                  <a16:creationId xmlns:a16="http://schemas.microsoft.com/office/drawing/2014/main" id="{C0F15AD9-2F3B-4005-B0F3-28FDF1F49444}"/>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Rectangle 22">
              <a:extLst>
                <a:ext uri="{FF2B5EF4-FFF2-40B4-BE49-F238E27FC236}">
                  <a16:creationId xmlns:a16="http://schemas.microsoft.com/office/drawing/2014/main" id="{23650867-3548-4C9F-9079-59A8D819F7B2}"/>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0" name="TextBox 129">
            <a:extLst>
              <a:ext uri="{FF2B5EF4-FFF2-40B4-BE49-F238E27FC236}">
                <a16:creationId xmlns:a16="http://schemas.microsoft.com/office/drawing/2014/main" id="{AB00348F-1192-47DF-B2F8-DB398B20263C}"/>
              </a:ext>
            </a:extLst>
          </p:cNvPr>
          <p:cNvSpPr txBox="1"/>
          <p:nvPr/>
        </p:nvSpPr>
        <p:spPr>
          <a:xfrm>
            <a:off x="2197799"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DEV</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97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86</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48" name="Arrow: Curved Down 47">
            <a:extLst>
              <a:ext uri="{FF2B5EF4-FFF2-40B4-BE49-F238E27FC236}">
                <a16:creationId xmlns:a16="http://schemas.microsoft.com/office/drawing/2014/main" id="{5CBB7362-57B1-49ED-82B1-9A54ADB66620}"/>
              </a:ext>
            </a:extLst>
          </p:cNvPr>
          <p:cNvSpPr/>
          <p:nvPr/>
        </p:nvSpPr>
        <p:spPr>
          <a:xfrm rot="10800000">
            <a:off x="3033759" y="482639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
        <p:nvSpPr>
          <p:cNvPr id="49" name="TextBox 48">
            <a:extLst>
              <a:ext uri="{FF2B5EF4-FFF2-40B4-BE49-F238E27FC236}">
                <a16:creationId xmlns:a16="http://schemas.microsoft.com/office/drawing/2014/main" id="{372BB6E1-D079-4F5E-AE20-E172BD48C129}"/>
              </a:ext>
            </a:extLst>
          </p:cNvPr>
          <p:cNvSpPr txBox="1"/>
          <p:nvPr/>
        </p:nvSpPr>
        <p:spPr>
          <a:xfrm>
            <a:off x="5276982" y="1251676"/>
            <a:ext cx="1935332" cy="369332"/>
          </a:xfrm>
          <a:prstGeom prst="rect">
            <a:avLst/>
          </a:prstGeom>
          <a:noFill/>
        </p:spPr>
        <p:txBody>
          <a:bodyPr wrap="square" rtlCol="0">
            <a:spAutoFit/>
          </a:bodyPr>
          <a:lstStyle/>
          <a:p>
            <a:pPr algn="ctr"/>
            <a:r>
              <a:rPr lang="en-US" dirty="0"/>
              <a:t>Deploy</a:t>
            </a:r>
            <a:endParaRPr lang="en-AU" dirty="0"/>
          </a:p>
        </p:txBody>
      </p:sp>
      <p:sp>
        <p:nvSpPr>
          <p:cNvPr id="50" name="TextBox 49">
            <a:extLst>
              <a:ext uri="{FF2B5EF4-FFF2-40B4-BE49-F238E27FC236}">
                <a16:creationId xmlns:a16="http://schemas.microsoft.com/office/drawing/2014/main" id="{28E0655F-6BCE-4B9E-A94A-2F0C19FA3DD0}"/>
              </a:ext>
            </a:extLst>
          </p:cNvPr>
          <p:cNvSpPr txBox="1"/>
          <p:nvPr/>
        </p:nvSpPr>
        <p:spPr>
          <a:xfrm>
            <a:off x="5276982" y="5903409"/>
            <a:ext cx="1935332" cy="369332"/>
          </a:xfrm>
          <a:prstGeom prst="rect">
            <a:avLst/>
          </a:prstGeom>
          <a:noFill/>
        </p:spPr>
        <p:txBody>
          <a:bodyPr wrap="square" rtlCol="0">
            <a:spAutoFit/>
          </a:bodyPr>
          <a:lstStyle/>
          <a:p>
            <a:pPr algn="ctr"/>
            <a:r>
              <a:rPr lang="en-US" dirty="0"/>
              <a:t>Feedback</a:t>
            </a:r>
            <a:endParaRPr lang="en-AU" dirty="0"/>
          </a:p>
        </p:txBody>
      </p:sp>
      <p:sp>
        <p:nvSpPr>
          <p:cNvPr id="51" name="Arrow: Curved Down 50">
            <a:extLst>
              <a:ext uri="{FF2B5EF4-FFF2-40B4-BE49-F238E27FC236}">
                <a16:creationId xmlns:a16="http://schemas.microsoft.com/office/drawing/2014/main" id="{47D29F8B-DAAA-4574-8C1E-CB4ED11FACB3}"/>
              </a:ext>
            </a:extLst>
          </p:cNvPr>
          <p:cNvSpPr/>
          <p:nvPr/>
        </p:nvSpPr>
        <p:spPr>
          <a:xfrm>
            <a:off x="3033758" y="174811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pic>
        <p:nvPicPr>
          <p:cNvPr id="52" name="Picture 51">
            <a:extLst>
              <a:ext uri="{FF2B5EF4-FFF2-40B4-BE49-F238E27FC236}">
                <a16:creationId xmlns:a16="http://schemas.microsoft.com/office/drawing/2014/main" id="{7FBBC2F8-03A4-4494-BE47-C4813702C149}"/>
              </a:ext>
            </a:extLst>
          </p:cNvPr>
          <p:cNvPicPr>
            <a:picLocks noChangeAspect="1"/>
          </p:cNvPicPr>
          <p:nvPr/>
        </p:nvPicPr>
        <p:blipFill>
          <a:blip r:embed="rId6"/>
          <a:stretch>
            <a:fillRect/>
          </a:stretch>
        </p:blipFill>
        <p:spPr>
          <a:xfrm>
            <a:off x="9262503" y="2788871"/>
            <a:ext cx="734727" cy="1847437"/>
          </a:xfrm>
          <a:prstGeom prst="rect">
            <a:avLst/>
          </a:prstGeom>
        </p:spPr>
      </p:pic>
      <p:pic>
        <p:nvPicPr>
          <p:cNvPr id="53" name="Picture 52">
            <a:extLst>
              <a:ext uri="{FF2B5EF4-FFF2-40B4-BE49-F238E27FC236}">
                <a16:creationId xmlns:a16="http://schemas.microsoft.com/office/drawing/2014/main" id="{8B0B0379-CAB6-4E05-A637-3C3CEBA4F9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9479" y="2547559"/>
            <a:ext cx="5484665" cy="2403638"/>
          </a:xfrm>
          <a:prstGeom prst="rect">
            <a:avLst/>
          </a:prstGeom>
        </p:spPr>
      </p:pic>
      <p:grpSp>
        <p:nvGrpSpPr>
          <p:cNvPr id="54" name="Group 53">
            <a:extLst>
              <a:ext uri="{FF2B5EF4-FFF2-40B4-BE49-F238E27FC236}">
                <a16:creationId xmlns:a16="http://schemas.microsoft.com/office/drawing/2014/main" id="{F390B2A7-E731-46C1-B4C1-5EDBF601868E}"/>
              </a:ext>
            </a:extLst>
          </p:cNvPr>
          <p:cNvGrpSpPr/>
          <p:nvPr/>
        </p:nvGrpSpPr>
        <p:grpSpPr>
          <a:xfrm>
            <a:off x="2823420" y="2818174"/>
            <a:ext cx="1006890" cy="1886270"/>
            <a:chOff x="-1438275" y="3568700"/>
            <a:chExt cx="1323975" cy="2479674"/>
          </a:xfrm>
        </p:grpSpPr>
        <p:sp>
          <p:nvSpPr>
            <p:cNvPr id="55" name="AutoShape 3">
              <a:extLst>
                <a:ext uri="{FF2B5EF4-FFF2-40B4-BE49-F238E27FC236}">
                  <a16:creationId xmlns:a16="http://schemas.microsoft.com/office/drawing/2014/main" id="{993264AB-347E-41CE-89E1-A706038516A2}"/>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5">
              <a:extLst>
                <a:ext uri="{FF2B5EF4-FFF2-40B4-BE49-F238E27FC236}">
                  <a16:creationId xmlns:a16="http://schemas.microsoft.com/office/drawing/2014/main" id="{37D4781C-44CB-4BC8-A902-6F20C69A6C07}"/>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Freeform 6">
              <a:extLst>
                <a:ext uri="{FF2B5EF4-FFF2-40B4-BE49-F238E27FC236}">
                  <a16:creationId xmlns:a16="http://schemas.microsoft.com/office/drawing/2014/main" id="{BC631D75-3534-4B32-B483-18DA22225213}"/>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7">
              <a:extLst>
                <a:ext uri="{FF2B5EF4-FFF2-40B4-BE49-F238E27FC236}">
                  <a16:creationId xmlns:a16="http://schemas.microsoft.com/office/drawing/2014/main" id="{62DF93F2-482B-441E-ACEF-F75883E7EB8C}"/>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Freeform 8">
              <a:extLst>
                <a:ext uri="{FF2B5EF4-FFF2-40B4-BE49-F238E27FC236}">
                  <a16:creationId xmlns:a16="http://schemas.microsoft.com/office/drawing/2014/main" id="{C05BE4E8-25D4-4FEA-906B-1960FD1777E5}"/>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9">
              <a:extLst>
                <a:ext uri="{FF2B5EF4-FFF2-40B4-BE49-F238E27FC236}">
                  <a16:creationId xmlns:a16="http://schemas.microsoft.com/office/drawing/2014/main" id="{437C8424-7AC9-49E6-BC17-90C6E4A1E172}"/>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1" name="Freeform 10">
              <a:extLst>
                <a:ext uri="{FF2B5EF4-FFF2-40B4-BE49-F238E27FC236}">
                  <a16:creationId xmlns:a16="http://schemas.microsoft.com/office/drawing/2014/main" id="{B6A55DE5-9BC1-48CF-A2E0-AD743D6F425A}"/>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11">
              <a:extLst>
                <a:ext uri="{FF2B5EF4-FFF2-40B4-BE49-F238E27FC236}">
                  <a16:creationId xmlns:a16="http://schemas.microsoft.com/office/drawing/2014/main" id="{E1751FC3-CA75-4828-95D8-5D7051F6EA35}"/>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3" name="Freeform 12">
              <a:extLst>
                <a:ext uri="{FF2B5EF4-FFF2-40B4-BE49-F238E27FC236}">
                  <a16:creationId xmlns:a16="http://schemas.microsoft.com/office/drawing/2014/main" id="{801848BC-0711-4740-9C88-62FEF8889340}"/>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13">
              <a:extLst>
                <a:ext uri="{FF2B5EF4-FFF2-40B4-BE49-F238E27FC236}">
                  <a16:creationId xmlns:a16="http://schemas.microsoft.com/office/drawing/2014/main" id="{A8C2DE13-39FF-4187-BE1F-F399DD553748}"/>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17">
              <a:extLst>
                <a:ext uri="{FF2B5EF4-FFF2-40B4-BE49-F238E27FC236}">
                  <a16:creationId xmlns:a16="http://schemas.microsoft.com/office/drawing/2014/main" id="{1D148BF9-388A-416B-AC6C-0B827FD65BC8}"/>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8">
              <a:extLst>
                <a:ext uri="{FF2B5EF4-FFF2-40B4-BE49-F238E27FC236}">
                  <a16:creationId xmlns:a16="http://schemas.microsoft.com/office/drawing/2014/main" id="{71D90C31-96EF-4A72-A5C2-DB9AC13E819A}"/>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9">
              <a:extLst>
                <a:ext uri="{FF2B5EF4-FFF2-40B4-BE49-F238E27FC236}">
                  <a16:creationId xmlns:a16="http://schemas.microsoft.com/office/drawing/2014/main" id="{C9D41100-10CF-4D79-835C-B45108A6DB58}"/>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0">
              <a:extLst>
                <a:ext uri="{FF2B5EF4-FFF2-40B4-BE49-F238E27FC236}">
                  <a16:creationId xmlns:a16="http://schemas.microsoft.com/office/drawing/2014/main" id="{BDF60CA0-70EF-42A8-86CD-53092710B117}"/>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9" name="Rectangle 21">
              <a:extLst>
                <a:ext uri="{FF2B5EF4-FFF2-40B4-BE49-F238E27FC236}">
                  <a16:creationId xmlns:a16="http://schemas.microsoft.com/office/drawing/2014/main" id="{CEEDE954-7945-426F-87D0-02E5B7A038C8}"/>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2">
              <a:extLst>
                <a:ext uri="{FF2B5EF4-FFF2-40B4-BE49-F238E27FC236}">
                  <a16:creationId xmlns:a16="http://schemas.microsoft.com/office/drawing/2014/main" id="{2D0120C8-F67C-4672-89FB-9D4F6E8148CD}"/>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Box 70">
            <a:extLst>
              <a:ext uri="{FF2B5EF4-FFF2-40B4-BE49-F238E27FC236}">
                <a16:creationId xmlns:a16="http://schemas.microsoft.com/office/drawing/2014/main" id="{CD01461E-1A70-4C62-9888-0206EE272658}"/>
              </a:ext>
            </a:extLst>
          </p:cNvPr>
          <p:cNvSpPr txBox="1"/>
          <p:nvPr/>
        </p:nvSpPr>
        <p:spPr>
          <a:xfrm>
            <a:off x="2988098"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OPS</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2" name="Group 71">
            <a:extLst>
              <a:ext uri="{FF2B5EF4-FFF2-40B4-BE49-F238E27FC236}">
                <a16:creationId xmlns:a16="http://schemas.microsoft.com/office/drawing/2014/main" id="{9AD293EC-FB68-4B10-9C6B-C8BAD595E9D4}"/>
              </a:ext>
            </a:extLst>
          </p:cNvPr>
          <p:cNvGrpSpPr/>
          <p:nvPr/>
        </p:nvGrpSpPr>
        <p:grpSpPr>
          <a:xfrm>
            <a:off x="2023948" y="2819972"/>
            <a:ext cx="1006890" cy="1886270"/>
            <a:chOff x="-1438275" y="3568700"/>
            <a:chExt cx="1323975" cy="2479674"/>
          </a:xfrm>
        </p:grpSpPr>
        <p:sp>
          <p:nvSpPr>
            <p:cNvPr id="73" name="AutoShape 3">
              <a:extLst>
                <a:ext uri="{FF2B5EF4-FFF2-40B4-BE49-F238E27FC236}">
                  <a16:creationId xmlns:a16="http://schemas.microsoft.com/office/drawing/2014/main" id="{589A1C67-45AD-411E-8582-8A96EA1E2B1C}"/>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5">
              <a:extLst>
                <a:ext uri="{FF2B5EF4-FFF2-40B4-BE49-F238E27FC236}">
                  <a16:creationId xmlns:a16="http://schemas.microsoft.com/office/drawing/2014/main" id="{715996EE-4A7E-4E49-9AFE-934CB4F1CB40}"/>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6">
              <a:extLst>
                <a:ext uri="{FF2B5EF4-FFF2-40B4-BE49-F238E27FC236}">
                  <a16:creationId xmlns:a16="http://schemas.microsoft.com/office/drawing/2014/main" id="{E2A855CD-1E5C-4A78-9427-9E308CDE1967}"/>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7">
              <a:extLst>
                <a:ext uri="{FF2B5EF4-FFF2-40B4-BE49-F238E27FC236}">
                  <a16:creationId xmlns:a16="http://schemas.microsoft.com/office/drawing/2014/main" id="{E0549D1A-4B7E-4FF7-8126-845978425C28}"/>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1" name="Freeform 8">
              <a:extLst>
                <a:ext uri="{FF2B5EF4-FFF2-40B4-BE49-F238E27FC236}">
                  <a16:creationId xmlns:a16="http://schemas.microsoft.com/office/drawing/2014/main" id="{BC8584D5-933D-4AA1-BA0E-2BBCB4F74DB9}"/>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9">
              <a:extLst>
                <a:ext uri="{FF2B5EF4-FFF2-40B4-BE49-F238E27FC236}">
                  <a16:creationId xmlns:a16="http://schemas.microsoft.com/office/drawing/2014/main" id="{A0871909-4F7E-40AF-9236-DCEEEB31F55E}"/>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0" name="Freeform 10">
              <a:extLst>
                <a:ext uri="{FF2B5EF4-FFF2-40B4-BE49-F238E27FC236}">
                  <a16:creationId xmlns:a16="http://schemas.microsoft.com/office/drawing/2014/main" id="{4377E424-CEA1-4E75-BAB6-A9A2FD068D97}"/>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11">
              <a:extLst>
                <a:ext uri="{FF2B5EF4-FFF2-40B4-BE49-F238E27FC236}">
                  <a16:creationId xmlns:a16="http://schemas.microsoft.com/office/drawing/2014/main" id="{4033B0D3-3446-44DE-960B-B118F8920453}"/>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Freeform 12">
              <a:extLst>
                <a:ext uri="{FF2B5EF4-FFF2-40B4-BE49-F238E27FC236}">
                  <a16:creationId xmlns:a16="http://schemas.microsoft.com/office/drawing/2014/main" id="{60387C5C-D263-480C-8D3F-97AE24CAAD9A}"/>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3">
              <a:extLst>
                <a:ext uri="{FF2B5EF4-FFF2-40B4-BE49-F238E27FC236}">
                  <a16:creationId xmlns:a16="http://schemas.microsoft.com/office/drawing/2014/main" id="{E99A601C-0892-4714-9B06-C33ABC2A5D9A}"/>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7">
              <a:extLst>
                <a:ext uri="{FF2B5EF4-FFF2-40B4-BE49-F238E27FC236}">
                  <a16:creationId xmlns:a16="http://schemas.microsoft.com/office/drawing/2014/main" id="{1C960828-280E-4ADC-B89B-C816A87260D6}"/>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8">
              <a:extLst>
                <a:ext uri="{FF2B5EF4-FFF2-40B4-BE49-F238E27FC236}">
                  <a16:creationId xmlns:a16="http://schemas.microsoft.com/office/drawing/2014/main" id="{95CC6052-A14F-4AB4-BD41-5D4FFCA92F5E}"/>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19">
              <a:extLst>
                <a:ext uri="{FF2B5EF4-FFF2-40B4-BE49-F238E27FC236}">
                  <a16:creationId xmlns:a16="http://schemas.microsoft.com/office/drawing/2014/main" id="{62E599E5-DC6D-4499-94A2-548BC266FB76}"/>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0">
              <a:extLst>
                <a:ext uri="{FF2B5EF4-FFF2-40B4-BE49-F238E27FC236}">
                  <a16:creationId xmlns:a16="http://schemas.microsoft.com/office/drawing/2014/main" id="{06A8D0EB-CAA1-4518-993F-D898F8D7C05B}"/>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8" name="Rectangle 21">
              <a:extLst>
                <a:ext uri="{FF2B5EF4-FFF2-40B4-BE49-F238E27FC236}">
                  <a16:creationId xmlns:a16="http://schemas.microsoft.com/office/drawing/2014/main" id="{C0F15AD9-2F3B-4005-B0F3-28FDF1F49444}"/>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Rectangle 22">
              <a:extLst>
                <a:ext uri="{FF2B5EF4-FFF2-40B4-BE49-F238E27FC236}">
                  <a16:creationId xmlns:a16="http://schemas.microsoft.com/office/drawing/2014/main" id="{23650867-3548-4C9F-9079-59A8D819F7B2}"/>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0" name="TextBox 129">
            <a:extLst>
              <a:ext uri="{FF2B5EF4-FFF2-40B4-BE49-F238E27FC236}">
                <a16:creationId xmlns:a16="http://schemas.microsoft.com/office/drawing/2014/main" id="{AB00348F-1192-47DF-B2F8-DB398B20263C}"/>
              </a:ext>
            </a:extLst>
          </p:cNvPr>
          <p:cNvSpPr txBox="1"/>
          <p:nvPr/>
        </p:nvSpPr>
        <p:spPr>
          <a:xfrm>
            <a:off x="2197799"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DEV</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94DA3B32-B480-477C-A5FC-3E44CDE95BAE}"/>
              </a:ext>
            </a:extLst>
          </p:cNvPr>
          <p:cNvSpPr/>
          <p:nvPr/>
        </p:nvSpPr>
        <p:spPr>
          <a:xfrm>
            <a:off x="8296275" y="3815651"/>
            <a:ext cx="777869" cy="8836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 name="Speech Bubble: Rectangle 2">
            <a:extLst>
              <a:ext uri="{FF2B5EF4-FFF2-40B4-BE49-F238E27FC236}">
                <a16:creationId xmlns:a16="http://schemas.microsoft.com/office/drawing/2014/main" id="{C9031466-5170-4593-BAAB-A217FFD92FBA}"/>
              </a:ext>
            </a:extLst>
          </p:cNvPr>
          <p:cNvSpPr/>
          <p:nvPr/>
        </p:nvSpPr>
        <p:spPr>
          <a:xfrm>
            <a:off x="7433583" y="1041030"/>
            <a:ext cx="1934997" cy="2023438"/>
          </a:xfrm>
          <a:prstGeom prst="wedgeRectCallout">
            <a:avLst>
              <a:gd name="adj1" fmla="val 11434"/>
              <a:gd name="adj2" fmla="val 88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131" name="Picture 130">
            <a:extLst>
              <a:ext uri="{FF2B5EF4-FFF2-40B4-BE49-F238E27FC236}">
                <a16:creationId xmlns:a16="http://schemas.microsoft.com/office/drawing/2014/main" id="{D3043B79-9CE2-4D72-B0DF-38666AE11EE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6575" t="52808" r="2122" b="13997"/>
          <a:stretch/>
        </p:blipFill>
        <p:spPr>
          <a:xfrm>
            <a:off x="7674776" y="1107755"/>
            <a:ext cx="1520216" cy="1956713"/>
          </a:xfrm>
          <a:prstGeom prst="rect">
            <a:avLst/>
          </a:prstGeom>
        </p:spPr>
      </p:pic>
      <p:sp>
        <p:nvSpPr>
          <p:cNvPr id="76" name="Speech Bubble: Rectangle with Corners Rounded 75">
            <a:extLst>
              <a:ext uri="{FF2B5EF4-FFF2-40B4-BE49-F238E27FC236}">
                <a16:creationId xmlns:a16="http://schemas.microsoft.com/office/drawing/2014/main" id="{76761907-8160-4EA7-9E82-B5450A7088B6}"/>
              </a:ext>
            </a:extLst>
          </p:cNvPr>
          <p:cNvSpPr/>
          <p:nvPr/>
        </p:nvSpPr>
        <p:spPr>
          <a:xfrm>
            <a:off x="9542902" y="1455557"/>
            <a:ext cx="2545370" cy="1133841"/>
          </a:xfrm>
          <a:prstGeom prst="wedgeRoundRectCallout">
            <a:avLst>
              <a:gd name="adj1" fmla="val -74512"/>
              <a:gd name="adj2" fmla="val 2389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Perform a deployment to production at the end of each sprint if possible</a:t>
            </a:r>
            <a:endParaRPr lang="en-AU" sz="1400" dirty="0"/>
          </a:p>
        </p:txBody>
      </p:sp>
    </p:spTree>
    <p:extLst>
      <p:ext uri="{BB962C8B-B14F-4D97-AF65-F5344CB8AC3E}">
        <p14:creationId xmlns:p14="http://schemas.microsoft.com/office/powerpoint/2010/main" val="34143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Incremental Changes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87</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3" name="Picture 12" descr="A close up of a map&#10;&#10;Description automatically generated">
            <a:extLst>
              <a:ext uri="{FF2B5EF4-FFF2-40B4-BE49-F238E27FC236}">
                <a16:creationId xmlns:a16="http://schemas.microsoft.com/office/drawing/2014/main" id="{E962955E-29BE-4081-B1BC-EA07539EA72E}"/>
              </a:ext>
            </a:extLst>
          </p:cNvPr>
          <p:cNvPicPr>
            <a:picLocks noChangeAspect="1"/>
          </p:cNvPicPr>
          <p:nvPr/>
        </p:nvPicPr>
        <p:blipFill rotWithShape="1">
          <a:blip r:embed="rId6">
            <a:extLst>
              <a:ext uri="{28A0092B-C50C-407E-A947-70E740481C1C}">
                <a14:useLocalDpi xmlns:a14="http://schemas.microsoft.com/office/drawing/2010/main" val="0"/>
              </a:ext>
            </a:extLst>
          </a:blip>
          <a:srcRect l="1" r="64"/>
          <a:stretch/>
        </p:blipFill>
        <p:spPr>
          <a:xfrm>
            <a:off x="865627" y="1471295"/>
            <a:ext cx="10448926" cy="4368113"/>
          </a:xfrm>
          <a:prstGeom prst="rect">
            <a:avLst/>
          </a:prstGeom>
        </p:spPr>
      </p:pic>
      <p:sp>
        <p:nvSpPr>
          <p:cNvPr id="3" name="TextBox 2">
            <a:extLst>
              <a:ext uri="{FF2B5EF4-FFF2-40B4-BE49-F238E27FC236}">
                <a16:creationId xmlns:a16="http://schemas.microsoft.com/office/drawing/2014/main" id="{57D082BC-B260-4F44-83FD-923B2BA27ED4}"/>
              </a:ext>
            </a:extLst>
          </p:cNvPr>
          <p:cNvSpPr txBox="1"/>
          <p:nvPr/>
        </p:nvSpPr>
        <p:spPr>
          <a:xfrm>
            <a:off x="1428750" y="5839408"/>
            <a:ext cx="4124326" cy="276999"/>
          </a:xfrm>
          <a:prstGeom prst="rect">
            <a:avLst/>
          </a:prstGeom>
          <a:noFill/>
        </p:spPr>
        <p:txBody>
          <a:bodyPr wrap="square" lIns="0" tIns="0" rIns="0" bIns="0" rtlCol="0">
            <a:spAutoFit/>
          </a:bodyPr>
          <a:lstStyle/>
          <a:p>
            <a:pPr algn="ctr"/>
            <a:r>
              <a:rPr lang="en-US" sz="1800" dirty="0"/>
              <a:t>Traditional Software Development</a:t>
            </a:r>
            <a:endParaRPr lang="en-AU" sz="1800" dirty="0" err="1"/>
          </a:p>
        </p:txBody>
      </p:sp>
      <p:sp>
        <p:nvSpPr>
          <p:cNvPr id="15" name="TextBox 14">
            <a:extLst>
              <a:ext uri="{FF2B5EF4-FFF2-40B4-BE49-F238E27FC236}">
                <a16:creationId xmlns:a16="http://schemas.microsoft.com/office/drawing/2014/main" id="{C3740569-72D3-4CD5-B788-CF3306E0EBF1}"/>
              </a:ext>
            </a:extLst>
          </p:cNvPr>
          <p:cNvSpPr txBox="1"/>
          <p:nvPr/>
        </p:nvSpPr>
        <p:spPr>
          <a:xfrm>
            <a:off x="7096125" y="5844699"/>
            <a:ext cx="4124326" cy="276999"/>
          </a:xfrm>
          <a:prstGeom prst="rect">
            <a:avLst/>
          </a:prstGeom>
          <a:noFill/>
        </p:spPr>
        <p:txBody>
          <a:bodyPr wrap="square" lIns="0" tIns="0" rIns="0" bIns="0" rtlCol="0">
            <a:spAutoFit/>
          </a:bodyPr>
          <a:lstStyle/>
          <a:p>
            <a:pPr algn="ctr"/>
            <a:r>
              <a:rPr lang="en-US" sz="1800" dirty="0"/>
              <a:t>DevOps-led Software Development</a:t>
            </a:r>
            <a:endParaRPr lang="en-AU" sz="1800" dirty="0" err="1"/>
          </a:p>
        </p:txBody>
      </p:sp>
      <p:sp>
        <p:nvSpPr>
          <p:cNvPr id="12" name="Speech Bubble: Rectangle with Corners Rounded 11">
            <a:extLst>
              <a:ext uri="{FF2B5EF4-FFF2-40B4-BE49-F238E27FC236}">
                <a16:creationId xmlns:a16="http://schemas.microsoft.com/office/drawing/2014/main" id="{A22B0DA5-B494-4EC2-A531-157761E70F0A}"/>
              </a:ext>
            </a:extLst>
          </p:cNvPr>
          <p:cNvSpPr/>
          <p:nvPr/>
        </p:nvSpPr>
        <p:spPr>
          <a:xfrm>
            <a:off x="3004457" y="2400388"/>
            <a:ext cx="3216262" cy="1547498"/>
          </a:xfrm>
          <a:prstGeom prst="wedgeRoundRectCallout">
            <a:avLst>
              <a:gd name="adj1" fmla="val 90746"/>
              <a:gd name="adj2" fmla="val 9519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DevOps provides development teams with the capability to release code in an incremental fashion, thus lowering the amount of change/risk</a:t>
            </a:r>
            <a:endParaRPr lang="en-AU" sz="1400" dirty="0"/>
          </a:p>
        </p:txBody>
      </p:sp>
    </p:spTree>
    <p:extLst>
      <p:ext uri="{BB962C8B-B14F-4D97-AF65-F5344CB8AC3E}">
        <p14:creationId xmlns:p14="http://schemas.microsoft.com/office/powerpoint/2010/main" val="271434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97226E-F977-4631-A87D-F048679FC723}"/>
              </a:ext>
            </a:extLst>
          </p:cNvPr>
          <p:cNvSpPr/>
          <p:nvPr/>
        </p:nvSpPr>
        <p:spPr>
          <a:xfrm>
            <a:off x="6330879" y="3984773"/>
            <a:ext cx="5603938" cy="2389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 Exercise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88</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ACFCEE90-8AA9-49A6-BF77-92209F8208D9}"/>
              </a:ext>
            </a:extLst>
          </p:cNvPr>
          <p:cNvPicPr>
            <a:picLocks noChangeAspect="1"/>
          </p:cNvPicPr>
          <p:nvPr/>
        </p:nvPicPr>
        <p:blipFill>
          <a:blip r:embed="rId6"/>
          <a:stretch>
            <a:fillRect/>
          </a:stretch>
        </p:blipFill>
        <p:spPr>
          <a:xfrm>
            <a:off x="1025025" y="4511758"/>
            <a:ext cx="1080000" cy="1080000"/>
          </a:xfrm>
          <a:prstGeom prst="rect">
            <a:avLst/>
          </a:prstGeom>
        </p:spPr>
      </p:pic>
      <p:pic>
        <p:nvPicPr>
          <p:cNvPr id="12" name="Picture 11" descr="A picture containing room&#10;&#10;Description automatically generated">
            <a:extLst>
              <a:ext uri="{FF2B5EF4-FFF2-40B4-BE49-F238E27FC236}">
                <a16:creationId xmlns:a16="http://schemas.microsoft.com/office/drawing/2014/main" id="{A4F41C17-C906-4822-97BD-3F8378DC3605}"/>
              </a:ext>
            </a:extLst>
          </p:cNvPr>
          <p:cNvPicPr>
            <a:picLocks noChangeAspect="1"/>
          </p:cNvPicPr>
          <p:nvPr/>
        </p:nvPicPr>
        <p:blipFill>
          <a:blip r:embed="rId7"/>
          <a:stretch>
            <a:fillRect/>
          </a:stretch>
        </p:blipFill>
        <p:spPr>
          <a:xfrm>
            <a:off x="2105025" y="4511758"/>
            <a:ext cx="1080000" cy="10800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5FA7562-0CE5-4E75-A7FF-D9D50A3EDC7A}"/>
              </a:ext>
            </a:extLst>
          </p:cNvPr>
          <p:cNvPicPr>
            <a:picLocks noChangeAspect="1"/>
          </p:cNvPicPr>
          <p:nvPr/>
        </p:nvPicPr>
        <p:blipFill>
          <a:blip r:embed="rId8"/>
          <a:stretch>
            <a:fillRect/>
          </a:stretch>
        </p:blipFill>
        <p:spPr>
          <a:xfrm>
            <a:off x="1210681" y="1714343"/>
            <a:ext cx="879114" cy="879114"/>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60DE7A-59CD-4EFF-ACE5-7CCD80A96242}"/>
              </a:ext>
            </a:extLst>
          </p:cNvPr>
          <p:cNvPicPr>
            <a:picLocks noChangeAspect="1"/>
          </p:cNvPicPr>
          <p:nvPr/>
        </p:nvPicPr>
        <p:blipFill>
          <a:blip r:embed="rId9"/>
          <a:stretch>
            <a:fillRect/>
          </a:stretch>
        </p:blipFill>
        <p:spPr>
          <a:xfrm>
            <a:off x="2178692" y="1764600"/>
            <a:ext cx="849960" cy="8499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E44709A-5C0D-4ACD-AD66-01D11A598956}"/>
              </a:ext>
            </a:extLst>
          </p:cNvPr>
          <p:cNvPicPr>
            <a:picLocks noChangeAspect="1"/>
          </p:cNvPicPr>
          <p:nvPr/>
        </p:nvPicPr>
        <p:blipFill>
          <a:blip r:embed="rId10"/>
          <a:stretch>
            <a:fillRect/>
          </a:stretch>
        </p:blipFill>
        <p:spPr>
          <a:xfrm>
            <a:off x="4644525" y="1654536"/>
            <a:ext cx="1080000" cy="1080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34DAE388-3CA3-422F-9FE1-45938938D41C}"/>
              </a:ext>
            </a:extLst>
          </p:cNvPr>
          <p:cNvPicPr>
            <a:picLocks noChangeAspect="1"/>
          </p:cNvPicPr>
          <p:nvPr/>
        </p:nvPicPr>
        <p:blipFill>
          <a:blip r:embed="rId11"/>
          <a:stretch>
            <a:fillRect/>
          </a:stretch>
        </p:blipFill>
        <p:spPr>
          <a:xfrm>
            <a:off x="7272922" y="1654536"/>
            <a:ext cx="1080000" cy="10800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400C6F1-E53F-45F9-B743-9728BD3D8DAF}"/>
              </a:ext>
            </a:extLst>
          </p:cNvPr>
          <p:cNvPicPr>
            <a:picLocks noChangeAspect="1"/>
          </p:cNvPicPr>
          <p:nvPr/>
        </p:nvPicPr>
        <p:blipFill>
          <a:blip r:embed="rId11"/>
          <a:stretch>
            <a:fillRect/>
          </a:stretch>
        </p:blipFill>
        <p:spPr>
          <a:xfrm>
            <a:off x="9901319" y="1616251"/>
            <a:ext cx="1080000" cy="10800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B579DD02-C413-4551-B77B-747F9D0E5CC2}"/>
              </a:ext>
            </a:extLst>
          </p:cNvPr>
          <p:cNvPicPr>
            <a:picLocks noChangeAspect="1"/>
          </p:cNvPicPr>
          <p:nvPr/>
        </p:nvPicPr>
        <p:blipFill>
          <a:blip r:embed="rId12"/>
          <a:stretch>
            <a:fillRect/>
          </a:stretch>
        </p:blipFill>
        <p:spPr>
          <a:xfrm>
            <a:off x="4032945" y="4511758"/>
            <a:ext cx="2057145" cy="1080001"/>
          </a:xfrm>
          <a:prstGeom prst="rect">
            <a:avLst/>
          </a:prstGeom>
        </p:spPr>
      </p:pic>
      <p:pic>
        <p:nvPicPr>
          <p:cNvPr id="26" name="Picture 25" descr="A close up of a logo&#10;&#10;Description automatically generated">
            <a:extLst>
              <a:ext uri="{FF2B5EF4-FFF2-40B4-BE49-F238E27FC236}">
                <a16:creationId xmlns:a16="http://schemas.microsoft.com/office/drawing/2014/main" id="{DAA99933-6446-4181-A09D-2CC89283C567}"/>
              </a:ext>
            </a:extLst>
          </p:cNvPr>
          <p:cNvPicPr>
            <a:picLocks noChangeAspect="1"/>
          </p:cNvPicPr>
          <p:nvPr/>
        </p:nvPicPr>
        <p:blipFill>
          <a:blip r:embed="rId13"/>
          <a:stretch>
            <a:fillRect/>
          </a:stretch>
        </p:blipFill>
        <p:spPr>
          <a:xfrm>
            <a:off x="7272922" y="4511758"/>
            <a:ext cx="1080000" cy="1080000"/>
          </a:xfrm>
          <a:prstGeom prst="rect">
            <a:avLst/>
          </a:prstGeom>
        </p:spPr>
      </p:pic>
      <p:pic>
        <p:nvPicPr>
          <p:cNvPr id="29" name="Picture 28" descr="A close up of a logo&#10;&#10;Description automatically generated">
            <a:extLst>
              <a:ext uri="{FF2B5EF4-FFF2-40B4-BE49-F238E27FC236}">
                <a16:creationId xmlns:a16="http://schemas.microsoft.com/office/drawing/2014/main" id="{768B03CF-4DE5-4C51-821B-02E3A181E20B}"/>
              </a:ext>
            </a:extLst>
          </p:cNvPr>
          <p:cNvPicPr>
            <a:picLocks noChangeAspect="1"/>
          </p:cNvPicPr>
          <p:nvPr/>
        </p:nvPicPr>
        <p:blipFill>
          <a:blip r:embed="rId13"/>
          <a:stretch>
            <a:fillRect/>
          </a:stretch>
        </p:blipFill>
        <p:spPr>
          <a:xfrm>
            <a:off x="9901319" y="4511758"/>
            <a:ext cx="1080000" cy="1080000"/>
          </a:xfrm>
          <a:prstGeom prst="rect">
            <a:avLst/>
          </a:prstGeom>
        </p:spPr>
      </p:pic>
      <p:cxnSp>
        <p:nvCxnSpPr>
          <p:cNvPr id="28" name="Straight Arrow Connector 27">
            <a:extLst>
              <a:ext uri="{FF2B5EF4-FFF2-40B4-BE49-F238E27FC236}">
                <a16:creationId xmlns:a16="http://schemas.microsoft.com/office/drawing/2014/main" id="{CF215993-2A15-4579-A425-79C7B9CFECDF}"/>
              </a:ext>
            </a:extLst>
          </p:cNvPr>
          <p:cNvCxnSpPr>
            <a:cxnSpLocks/>
          </p:cNvCxnSpPr>
          <p:nvPr/>
        </p:nvCxnSpPr>
        <p:spPr>
          <a:xfrm flipV="1">
            <a:off x="2105025" y="3562350"/>
            <a:ext cx="0" cy="847727"/>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BE878-52EF-4AD1-9A16-AF3039936D93}"/>
              </a:ext>
            </a:extLst>
          </p:cNvPr>
          <p:cNvSpPr txBox="1"/>
          <p:nvPr/>
        </p:nvSpPr>
        <p:spPr>
          <a:xfrm>
            <a:off x="1025025" y="2773007"/>
            <a:ext cx="2292708" cy="553998"/>
          </a:xfrm>
          <a:prstGeom prst="rect">
            <a:avLst/>
          </a:prstGeom>
          <a:noFill/>
        </p:spPr>
        <p:txBody>
          <a:bodyPr wrap="square" lIns="0" tIns="0" rIns="0" bIns="0" rtlCol="0">
            <a:spAutoFit/>
          </a:bodyPr>
          <a:lstStyle/>
          <a:p>
            <a:pPr algn="ctr"/>
            <a:r>
              <a:rPr lang="en-US" sz="1800" dirty="0"/>
              <a:t>Visual Studio or VS Code</a:t>
            </a:r>
            <a:endParaRPr lang="en-AU" sz="1800" dirty="0" err="1"/>
          </a:p>
        </p:txBody>
      </p:sp>
      <p:sp>
        <p:nvSpPr>
          <p:cNvPr id="34" name="TextBox 33">
            <a:extLst>
              <a:ext uri="{FF2B5EF4-FFF2-40B4-BE49-F238E27FC236}">
                <a16:creationId xmlns:a16="http://schemas.microsoft.com/office/drawing/2014/main" id="{EE7C3C35-0FB5-418E-A887-1631AC011A35}"/>
              </a:ext>
            </a:extLst>
          </p:cNvPr>
          <p:cNvSpPr txBox="1"/>
          <p:nvPr/>
        </p:nvSpPr>
        <p:spPr>
          <a:xfrm>
            <a:off x="40381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Repos</a:t>
            </a:r>
            <a:endParaRPr lang="en-AU" sz="1800" dirty="0" err="1"/>
          </a:p>
        </p:txBody>
      </p:sp>
      <p:sp>
        <p:nvSpPr>
          <p:cNvPr id="35" name="TextBox 34">
            <a:extLst>
              <a:ext uri="{FF2B5EF4-FFF2-40B4-BE49-F238E27FC236}">
                <a16:creationId xmlns:a16="http://schemas.microsoft.com/office/drawing/2014/main" id="{1C6C1533-A941-487E-8069-0B0B841FAD68}"/>
              </a:ext>
            </a:extLst>
          </p:cNvPr>
          <p:cNvSpPr txBox="1"/>
          <p:nvPr/>
        </p:nvSpPr>
        <p:spPr>
          <a:xfrm>
            <a:off x="6590871"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Build Pipelines</a:t>
            </a:r>
            <a:endParaRPr lang="en-AU" sz="1800" dirty="0" err="1"/>
          </a:p>
        </p:txBody>
      </p:sp>
      <p:sp>
        <p:nvSpPr>
          <p:cNvPr id="36" name="TextBox 35">
            <a:extLst>
              <a:ext uri="{FF2B5EF4-FFF2-40B4-BE49-F238E27FC236}">
                <a16:creationId xmlns:a16="http://schemas.microsoft.com/office/drawing/2014/main" id="{99BE38E3-4135-45A8-A917-EEBE3985DEA2}"/>
              </a:ext>
            </a:extLst>
          </p:cNvPr>
          <p:cNvSpPr txBox="1"/>
          <p:nvPr/>
        </p:nvSpPr>
        <p:spPr>
          <a:xfrm>
            <a:off x="9294965" y="2773007"/>
            <a:ext cx="2292708" cy="553998"/>
          </a:xfrm>
          <a:prstGeom prst="rect">
            <a:avLst/>
          </a:prstGeom>
          <a:noFill/>
        </p:spPr>
        <p:txBody>
          <a:bodyPr wrap="square" lIns="0" tIns="0" rIns="0" bIns="0" rtlCol="0">
            <a:spAutoFit/>
          </a:bodyPr>
          <a:lstStyle/>
          <a:p>
            <a:pPr algn="ctr"/>
            <a:r>
              <a:rPr lang="en-US" sz="1800" dirty="0"/>
              <a:t>Azure DevOps</a:t>
            </a:r>
          </a:p>
          <a:p>
            <a:pPr algn="ctr"/>
            <a:r>
              <a:rPr lang="en-US" sz="1800" dirty="0"/>
              <a:t>Release Pipelines</a:t>
            </a:r>
            <a:endParaRPr lang="en-AU" sz="1800" dirty="0" err="1"/>
          </a:p>
        </p:txBody>
      </p:sp>
      <p:sp>
        <p:nvSpPr>
          <p:cNvPr id="37" name="TextBox 36">
            <a:extLst>
              <a:ext uri="{FF2B5EF4-FFF2-40B4-BE49-F238E27FC236}">
                <a16:creationId xmlns:a16="http://schemas.microsoft.com/office/drawing/2014/main" id="{4F6DE74C-A812-4E67-AA13-AAAB16D78B6D}"/>
              </a:ext>
            </a:extLst>
          </p:cNvPr>
          <p:cNvSpPr txBox="1"/>
          <p:nvPr/>
        </p:nvSpPr>
        <p:spPr>
          <a:xfrm>
            <a:off x="9315549" y="5671118"/>
            <a:ext cx="2292708" cy="276999"/>
          </a:xfrm>
          <a:prstGeom prst="rect">
            <a:avLst/>
          </a:prstGeom>
          <a:noFill/>
        </p:spPr>
        <p:txBody>
          <a:bodyPr wrap="square" lIns="0" tIns="0" rIns="0" bIns="0" rtlCol="0">
            <a:spAutoFit/>
          </a:bodyPr>
          <a:lstStyle/>
          <a:p>
            <a:pPr algn="ctr"/>
            <a:r>
              <a:rPr lang="en-US" sz="1800" dirty="0"/>
              <a:t>Web App (UAT)</a:t>
            </a:r>
            <a:endParaRPr lang="en-AU" sz="1800" dirty="0" err="1"/>
          </a:p>
        </p:txBody>
      </p:sp>
      <p:sp>
        <p:nvSpPr>
          <p:cNvPr id="38" name="TextBox 37">
            <a:extLst>
              <a:ext uri="{FF2B5EF4-FFF2-40B4-BE49-F238E27FC236}">
                <a16:creationId xmlns:a16="http://schemas.microsoft.com/office/drawing/2014/main" id="{0917247B-8579-4DB5-8A02-1A741375C8A2}"/>
              </a:ext>
            </a:extLst>
          </p:cNvPr>
          <p:cNvSpPr txBox="1"/>
          <p:nvPr/>
        </p:nvSpPr>
        <p:spPr>
          <a:xfrm>
            <a:off x="6590871" y="5671118"/>
            <a:ext cx="2292708" cy="276999"/>
          </a:xfrm>
          <a:prstGeom prst="rect">
            <a:avLst/>
          </a:prstGeom>
          <a:noFill/>
        </p:spPr>
        <p:txBody>
          <a:bodyPr wrap="square" lIns="0" tIns="0" rIns="0" bIns="0" rtlCol="0">
            <a:spAutoFit/>
          </a:bodyPr>
          <a:lstStyle/>
          <a:p>
            <a:pPr algn="ctr"/>
            <a:r>
              <a:rPr lang="en-US" sz="1800" dirty="0"/>
              <a:t>Web App (Prod)</a:t>
            </a:r>
            <a:endParaRPr lang="en-AU" sz="1800" dirty="0" err="1"/>
          </a:p>
        </p:txBody>
      </p:sp>
      <p:sp>
        <p:nvSpPr>
          <p:cNvPr id="39" name="TextBox 38">
            <a:extLst>
              <a:ext uri="{FF2B5EF4-FFF2-40B4-BE49-F238E27FC236}">
                <a16:creationId xmlns:a16="http://schemas.microsoft.com/office/drawing/2014/main" id="{58B08613-26A7-4176-9644-856129EF8D5E}"/>
              </a:ext>
            </a:extLst>
          </p:cNvPr>
          <p:cNvSpPr txBox="1"/>
          <p:nvPr/>
        </p:nvSpPr>
        <p:spPr>
          <a:xfrm>
            <a:off x="3866193" y="5671118"/>
            <a:ext cx="2292708" cy="276999"/>
          </a:xfrm>
          <a:prstGeom prst="rect">
            <a:avLst/>
          </a:prstGeom>
          <a:noFill/>
        </p:spPr>
        <p:txBody>
          <a:bodyPr wrap="square" lIns="0" tIns="0" rIns="0" bIns="0" rtlCol="0">
            <a:spAutoFit/>
          </a:bodyPr>
          <a:lstStyle/>
          <a:p>
            <a:pPr algn="ctr"/>
            <a:r>
              <a:rPr lang="en-US" sz="1800" dirty="0"/>
              <a:t>App Insights</a:t>
            </a:r>
            <a:endParaRPr lang="en-AU" sz="1800" dirty="0" err="1"/>
          </a:p>
        </p:txBody>
      </p:sp>
      <p:sp>
        <p:nvSpPr>
          <p:cNvPr id="40" name="TextBox 39">
            <a:extLst>
              <a:ext uri="{FF2B5EF4-FFF2-40B4-BE49-F238E27FC236}">
                <a16:creationId xmlns:a16="http://schemas.microsoft.com/office/drawing/2014/main" id="{EA082AD0-F96A-4A88-9966-0309F5ACDE9C}"/>
              </a:ext>
            </a:extLst>
          </p:cNvPr>
          <p:cNvSpPr txBox="1"/>
          <p:nvPr/>
        </p:nvSpPr>
        <p:spPr>
          <a:xfrm>
            <a:off x="1032338" y="5671118"/>
            <a:ext cx="2292708" cy="276999"/>
          </a:xfrm>
          <a:prstGeom prst="rect">
            <a:avLst/>
          </a:prstGeom>
          <a:noFill/>
        </p:spPr>
        <p:txBody>
          <a:bodyPr wrap="square" lIns="0" tIns="0" rIns="0" bIns="0" rtlCol="0">
            <a:spAutoFit/>
          </a:bodyPr>
          <a:lstStyle/>
          <a:p>
            <a:pPr algn="ctr"/>
            <a:r>
              <a:rPr lang="en-US" sz="1800" dirty="0"/>
              <a:t>Developers</a:t>
            </a:r>
            <a:endParaRPr lang="en-AU" sz="1800" dirty="0" err="1"/>
          </a:p>
        </p:txBody>
      </p:sp>
      <p:cxnSp>
        <p:nvCxnSpPr>
          <p:cNvPr id="42" name="Straight Arrow Connector 41">
            <a:extLst>
              <a:ext uri="{FF2B5EF4-FFF2-40B4-BE49-F238E27FC236}">
                <a16:creationId xmlns:a16="http://schemas.microsoft.com/office/drawing/2014/main" id="{61D7B81C-E122-4B8B-BE3D-06FAE023A265}"/>
              </a:ext>
            </a:extLst>
          </p:cNvPr>
          <p:cNvCxnSpPr>
            <a:cxnSpLocks/>
          </p:cNvCxnSpPr>
          <p:nvPr/>
        </p:nvCxnSpPr>
        <p:spPr>
          <a:xfrm>
            <a:off x="3272627" y="2194536"/>
            <a:ext cx="1042404"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61926D-2685-4A7A-93A0-213029FA12F6}"/>
              </a:ext>
            </a:extLst>
          </p:cNvPr>
          <p:cNvCxnSpPr>
            <a:cxnSpLocks/>
          </p:cNvCxnSpPr>
          <p:nvPr/>
        </p:nvCxnSpPr>
        <p:spPr>
          <a:xfrm>
            <a:off x="5863427" y="2194536"/>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DFC346-C086-4D9A-B8CC-557E1223315C}"/>
              </a:ext>
            </a:extLst>
          </p:cNvPr>
          <p:cNvCxnSpPr>
            <a:cxnSpLocks/>
          </p:cNvCxnSpPr>
          <p:nvPr/>
        </p:nvCxnSpPr>
        <p:spPr>
          <a:xfrm>
            <a:off x="8614717" y="2198322"/>
            <a:ext cx="1127923"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5F85DA4-1645-40D0-B887-5FB7465E0687}"/>
              </a:ext>
            </a:extLst>
          </p:cNvPr>
          <p:cNvCxnSpPr>
            <a:cxnSpLocks/>
          </p:cNvCxnSpPr>
          <p:nvPr/>
        </p:nvCxnSpPr>
        <p:spPr>
          <a:xfrm>
            <a:off x="10429876" y="3403761"/>
            <a:ext cx="6278" cy="525545"/>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3D269E-CDFA-42B0-B7C4-0AFB4005116A}"/>
              </a:ext>
            </a:extLst>
          </p:cNvPr>
          <p:cNvCxnSpPr>
            <a:cxnSpLocks/>
          </p:cNvCxnSpPr>
          <p:nvPr/>
        </p:nvCxnSpPr>
        <p:spPr>
          <a:xfrm flipH="1">
            <a:off x="8749147" y="5051758"/>
            <a:ext cx="859061"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F2C261-1348-4CA5-A3F0-DEF21A979634}"/>
              </a:ext>
            </a:extLst>
          </p:cNvPr>
          <p:cNvCxnSpPr>
            <a:cxnSpLocks/>
          </p:cNvCxnSpPr>
          <p:nvPr/>
        </p:nvCxnSpPr>
        <p:spPr>
          <a:xfrm flipH="1">
            <a:off x="5535331"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9D5E2D-2C18-43ED-8C37-7E8677E0C9B8}"/>
              </a:ext>
            </a:extLst>
          </p:cNvPr>
          <p:cNvCxnSpPr>
            <a:cxnSpLocks/>
          </p:cNvCxnSpPr>
          <p:nvPr/>
        </p:nvCxnSpPr>
        <p:spPr>
          <a:xfrm flipH="1">
            <a:off x="3538097" y="5051758"/>
            <a:ext cx="656192" cy="0"/>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9984B3-5E63-4CD2-829A-6DA44667A823}"/>
              </a:ext>
            </a:extLst>
          </p:cNvPr>
          <p:cNvSpPr txBox="1"/>
          <p:nvPr/>
        </p:nvSpPr>
        <p:spPr>
          <a:xfrm>
            <a:off x="7525588" y="4072211"/>
            <a:ext cx="3306178" cy="276999"/>
          </a:xfrm>
          <a:prstGeom prst="rect">
            <a:avLst/>
          </a:prstGeom>
          <a:noFill/>
        </p:spPr>
        <p:txBody>
          <a:bodyPr wrap="square" lIns="0" tIns="0" rIns="0" bIns="0" rtlCol="0">
            <a:spAutoFit/>
          </a:bodyPr>
          <a:lstStyle/>
          <a:p>
            <a:pPr algn="ctr"/>
            <a:r>
              <a:rPr lang="en-US" sz="1800" dirty="0"/>
              <a:t>Deployment Slot</a:t>
            </a:r>
            <a:endParaRPr lang="en-AU" sz="1800" dirty="0" err="1"/>
          </a:p>
        </p:txBody>
      </p:sp>
      <p:sp>
        <p:nvSpPr>
          <p:cNvPr id="51" name="Rectangle 50">
            <a:extLst>
              <a:ext uri="{FF2B5EF4-FFF2-40B4-BE49-F238E27FC236}">
                <a16:creationId xmlns:a16="http://schemas.microsoft.com/office/drawing/2014/main" id="{369742EE-AAF9-4055-BABD-CDA53778D557}"/>
              </a:ext>
            </a:extLst>
          </p:cNvPr>
          <p:cNvSpPr/>
          <p:nvPr/>
        </p:nvSpPr>
        <p:spPr>
          <a:xfrm>
            <a:off x="723900" y="1460891"/>
            <a:ext cx="11314333" cy="48656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3" name="Rectangle: Rounded Corners 2">
            <a:extLst>
              <a:ext uri="{FF2B5EF4-FFF2-40B4-BE49-F238E27FC236}">
                <a16:creationId xmlns:a16="http://schemas.microsoft.com/office/drawing/2014/main" id="{3812ECFE-6351-4B53-B2D3-A5FDA4490392}"/>
              </a:ext>
            </a:extLst>
          </p:cNvPr>
          <p:cNvSpPr/>
          <p:nvPr/>
        </p:nvSpPr>
        <p:spPr>
          <a:xfrm>
            <a:off x="4527577" y="3097903"/>
            <a:ext cx="3987233" cy="1482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Let’s make a change to the code and observe the end-to-end workflow</a:t>
            </a:r>
            <a:endParaRPr lang="en-AU" sz="1400" dirty="0"/>
          </a:p>
        </p:txBody>
      </p:sp>
    </p:spTree>
    <p:extLst>
      <p:ext uri="{BB962C8B-B14F-4D97-AF65-F5344CB8AC3E}">
        <p14:creationId xmlns:p14="http://schemas.microsoft.com/office/powerpoint/2010/main" val="267256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 Exercise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89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7" name="TextBox 6">
            <a:extLst>
              <a:ext uri="{FF2B5EF4-FFF2-40B4-BE49-F238E27FC236}">
                <a16:creationId xmlns:a16="http://schemas.microsoft.com/office/drawing/2014/main" id="{C690216A-3830-4674-B471-43C536983BE8}"/>
              </a:ext>
            </a:extLst>
          </p:cNvPr>
          <p:cNvSpPr txBox="1"/>
          <p:nvPr/>
        </p:nvSpPr>
        <p:spPr>
          <a:xfrm>
            <a:off x="259882" y="1257510"/>
            <a:ext cx="2310063" cy="276999"/>
          </a:xfrm>
          <a:prstGeom prst="rect">
            <a:avLst/>
          </a:prstGeom>
          <a:noFill/>
        </p:spPr>
        <p:txBody>
          <a:bodyPr wrap="square" lIns="0" tIns="0" rIns="0" bIns="0" rtlCol="0">
            <a:spAutoFit/>
          </a:bodyPr>
          <a:lstStyle/>
          <a:p>
            <a:pPr algn="l"/>
            <a:r>
              <a:rPr lang="en-US" sz="1800" b="1" dirty="0"/>
              <a:t>Navigate to: </a:t>
            </a:r>
            <a:endParaRPr lang="en-AU" sz="1800" b="1" dirty="0" err="1"/>
          </a:p>
        </p:txBody>
      </p:sp>
      <p:sp>
        <p:nvSpPr>
          <p:cNvPr id="41" name="TextBox 40">
            <a:extLst>
              <a:ext uri="{FF2B5EF4-FFF2-40B4-BE49-F238E27FC236}">
                <a16:creationId xmlns:a16="http://schemas.microsoft.com/office/drawing/2014/main" id="{E67B6805-8AD9-44F4-95A7-7FE647A8F1D6}"/>
              </a:ext>
            </a:extLst>
          </p:cNvPr>
          <p:cNvSpPr txBox="1"/>
          <p:nvPr/>
        </p:nvSpPr>
        <p:spPr>
          <a:xfrm>
            <a:off x="259882" y="1719259"/>
            <a:ext cx="1576408" cy="276999"/>
          </a:xfrm>
          <a:prstGeom prst="rect">
            <a:avLst/>
          </a:prstGeom>
          <a:noFill/>
        </p:spPr>
        <p:txBody>
          <a:bodyPr wrap="square" lIns="0" tIns="0" rIns="0" bIns="0" rtlCol="0">
            <a:spAutoFit/>
          </a:bodyPr>
          <a:lstStyle/>
          <a:p>
            <a:pPr algn="l"/>
            <a:r>
              <a:rPr lang="en-US" sz="1800" dirty="0" err="1"/>
              <a:t>eShopOnWeb</a:t>
            </a:r>
            <a:endParaRPr lang="en-AU" sz="1800" dirty="0" err="1"/>
          </a:p>
        </p:txBody>
      </p:sp>
      <p:sp>
        <p:nvSpPr>
          <p:cNvPr id="43" name="TextBox 42">
            <a:extLst>
              <a:ext uri="{FF2B5EF4-FFF2-40B4-BE49-F238E27FC236}">
                <a16:creationId xmlns:a16="http://schemas.microsoft.com/office/drawing/2014/main" id="{53A2C8C5-4B76-4145-8840-36E0A190759C}"/>
              </a:ext>
            </a:extLst>
          </p:cNvPr>
          <p:cNvSpPr txBox="1"/>
          <p:nvPr/>
        </p:nvSpPr>
        <p:spPr>
          <a:xfrm>
            <a:off x="1230431" y="2158416"/>
            <a:ext cx="579120" cy="276999"/>
          </a:xfrm>
          <a:prstGeom prst="rect">
            <a:avLst/>
          </a:prstGeom>
          <a:noFill/>
        </p:spPr>
        <p:txBody>
          <a:bodyPr wrap="square" lIns="0" tIns="0" rIns="0" bIns="0" rtlCol="0">
            <a:spAutoFit/>
          </a:bodyPr>
          <a:lstStyle/>
          <a:p>
            <a:pPr algn="l"/>
            <a:r>
              <a:rPr lang="en-US" sz="1800" dirty="0" err="1"/>
              <a:t>src</a:t>
            </a:r>
            <a:endParaRPr lang="en-AU" sz="1800" dirty="0" err="1"/>
          </a:p>
        </p:txBody>
      </p:sp>
      <p:sp>
        <p:nvSpPr>
          <p:cNvPr id="45" name="TextBox 44">
            <a:extLst>
              <a:ext uri="{FF2B5EF4-FFF2-40B4-BE49-F238E27FC236}">
                <a16:creationId xmlns:a16="http://schemas.microsoft.com/office/drawing/2014/main" id="{51E5D2FC-EF2C-4A4C-8F5E-23FE83C790DE}"/>
              </a:ext>
            </a:extLst>
          </p:cNvPr>
          <p:cNvSpPr txBox="1"/>
          <p:nvPr/>
        </p:nvSpPr>
        <p:spPr>
          <a:xfrm>
            <a:off x="1581755" y="2597573"/>
            <a:ext cx="579120" cy="276999"/>
          </a:xfrm>
          <a:prstGeom prst="rect">
            <a:avLst/>
          </a:prstGeom>
          <a:noFill/>
        </p:spPr>
        <p:txBody>
          <a:bodyPr wrap="square" lIns="0" tIns="0" rIns="0" bIns="0" rtlCol="0">
            <a:spAutoFit/>
          </a:bodyPr>
          <a:lstStyle/>
          <a:p>
            <a:pPr algn="l"/>
            <a:r>
              <a:rPr lang="en-US" sz="1800" dirty="0"/>
              <a:t>Web</a:t>
            </a:r>
            <a:endParaRPr lang="en-AU" sz="1800" dirty="0" err="1"/>
          </a:p>
        </p:txBody>
      </p:sp>
      <p:sp>
        <p:nvSpPr>
          <p:cNvPr id="50" name="TextBox 49">
            <a:extLst>
              <a:ext uri="{FF2B5EF4-FFF2-40B4-BE49-F238E27FC236}">
                <a16:creationId xmlns:a16="http://schemas.microsoft.com/office/drawing/2014/main" id="{832DF788-A2D6-4E9C-BD8D-50219D7AA15D}"/>
              </a:ext>
            </a:extLst>
          </p:cNvPr>
          <p:cNvSpPr txBox="1"/>
          <p:nvPr/>
        </p:nvSpPr>
        <p:spPr>
          <a:xfrm>
            <a:off x="1915427" y="3036730"/>
            <a:ext cx="782856" cy="276999"/>
          </a:xfrm>
          <a:prstGeom prst="rect">
            <a:avLst/>
          </a:prstGeom>
          <a:noFill/>
        </p:spPr>
        <p:txBody>
          <a:bodyPr wrap="square" lIns="0" tIns="0" rIns="0" bIns="0" rtlCol="0">
            <a:spAutoFit/>
          </a:bodyPr>
          <a:lstStyle/>
          <a:p>
            <a:pPr algn="l"/>
            <a:r>
              <a:rPr lang="en-US" sz="1800" dirty="0"/>
              <a:t>Views</a:t>
            </a:r>
            <a:endParaRPr lang="en-AU" sz="1800" dirty="0" err="1"/>
          </a:p>
        </p:txBody>
      </p:sp>
      <p:sp>
        <p:nvSpPr>
          <p:cNvPr id="53" name="TextBox 52">
            <a:extLst>
              <a:ext uri="{FF2B5EF4-FFF2-40B4-BE49-F238E27FC236}">
                <a16:creationId xmlns:a16="http://schemas.microsoft.com/office/drawing/2014/main" id="{1F2F36CF-D97A-4EED-B886-CEC89A8411AA}"/>
              </a:ext>
            </a:extLst>
          </p:cNvPr>
          <p:cNvSpPr txBox="1"/>
          <p:nvPr/>
        </p:nvSpPr>
        <p:spPr>
          <a:xfrm>
            <a:off x="2462464" y="3475887"/>
            <a:ext cx="782856" cy="276999"/>
          </a:xfrm>
          <a:prstGeom prst="rect">
            <a:avLst/>
          </a:prstGeom>
          <a:noFill/>
        </p:spPr>
        <p:txBody>
          <a:bodyPr wrap="square" lIns="0" tIns="0" rIns="0" bIns="0" rtlCol="0">
            <a:spAutoFit/>
          </a:bodyPr>
          <a:lstStyle/>
          <a:p>
            <a:pPr algn="l"/>
            <a:r>
              <a:rPr lang="en-US" sz="1800" dirty="0"/>
              <a:t>Shared</a:t>
            </a:r>
            <a:endParaRPr lang="en-AU" sz="1800" dirty="0" err="1"/>
          </a:p>
        </p:txBody>
      </p:sp>
      <p:sp>
        <p:nvSpPr>
          <p:cNvPr id="55" name="TextBox 54">
            <a:extLst>
              <a:ext uri="{FF2B5EF4-FFF2-40B4-BE49-F238E27FC236}">
                <a16:creationId xmlns:a16="http://schemas.microsoft.com/office/drawing/2014/main" id="{F290BF92-257F-4452-BA36-B81393F8D3E8}"/>
              </a:ext>
            </a:extLst>
          </p:cNvPr>
          <p:cNvSpPr txBox="1"/>
          <p:nvPr/>
        </p:nvSpPr>
        <p:spPr>
          <a:xfrm>
            <a:off x="2946937" y="3915046"/>
            <a:ext cx="1681213" cy="276999"/>
          </a:xfrm>
          <a:prstGeom prst="rect">
            <a:avLst/>
          </a:prstGeom>
          <a:noFill/>
        </p:spPr>
        <p:txBody>
          <a:bodyPr wrap="square" lIns="0" tIns="0" rIns="0" bIns="0" rtlCol="0">
            <a:spAutoFit/>
          </a:bodyPr>
          <a:lstStyle/>
          <a:p>
            <a:pPr algn="l"/>
            <a:r>
              <a:rPr lang="en-US" sz="1800" dirty="0"/>
              <a:t>_</a:t>
            </a:r>
            <a:r>
              <a:rPr lang="en-US" sz="1800" dirty="0" err="1"/>
              <a:t>Layout.cshtml</a:t>
            </a:r>
            <a:endParaRPr lang="en-AU" sz="1800" dirty="0" err="1"/>
          </a:p>
        </p:txBody>
      </p:sp>
      <p:cxnSp>
        <p:nvCxnSpPr>
          <p:cNvPr id="9" name="Connector: Elbow 8">
            <a:extLst>
              <a:ext uri="{FF2B5EF4-FFF2-40B4-BE49-F238E27FC236}">
                <a16:creationId xmlns:a16="http://schemas.microsoft.com/office/drawing/2014/main" id="{35D42C11-FF51-4AA2-B690-DEBD488685AB}"/>
              </a:ext>
            </a:extLst>
          </p:cNvPr>
          <p:cNvCxnSpPr>
            <a:cxnSpLocks/>
            <a:stCxn id="41" idx="2"/>
            <a:endCxn id="43" idx="1"/>
          </p:cNvCxnSpPr>
          <p:nvPr/>
        </p:nvCxnSpPr>
        <p:spPr>
          <a:xfrm rot="16200000" flipH="1">
            <a:off x="988929" y="2055414"/>
            <a:ext cx="300658" cy="182345"/>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337CA8C-95E9-45A5-874B-150CECE43E9B}"/>
              </a:ext>
            </a:extLst>
          </p:cNvPr>
          <p:cNvCxnSpPr>
            <a:cxnSpLocks/>
            <a:stCxn id="43" idx="2"/>
            <a:endCxn id="45" idx="1"/>
          </p:cNvCxnSpPr>
          <p:nvPr/>
        </p:nvCxnSpPr>
        <p:spPr>
          <a:xfrm rot="16200000" flipH="1">
            <a:off x="1400544" y="2554862"/>
            <a:ext cx="300658" cy="61764"/>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0D6D8694-9266-4A1B-B312-6FA22C360D9A}"/>
              </a:ext>
            </a:extLst>
          </p:cNvPr>
          <p:cNvCxnSpPr>
            <a:cxnSpLocks/>
            <a:stCxn id="45" idx="2"/>
            <a:endCxn id="50" idx="1"/>
          </p:cNvCxnSpPr>
          <p:nvPr/>
        </p:nvCxnSpPr>
        <p:spPr>
          <a:xfrm rot="16200000" flipH="1">
            <a:off x="1743042" y="3002845"/>
            <a:ext cx="300658" cy="44112"/>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6EC9FE9-3494-4388-9F6B-3415E8721D2F}"/>
              </a:ext>
            </a:extLst>
          </p:cNvPr>
          <p:cNvCxnSpPr>
            <a:cxnSpLocks/>
            <a:stCxn id="50" idx="2"/>
            <a:endCxn id="53" idx="1"/>
          </p:cNvCxnSpPr>
          <p:nvPr/>
        </p:nvCxnSpPr>
        <p:spPr>
          <a:xfrm rot="16200000" flipH="1">
            <a:off x="2234330" y="3386253"/>
            <a:ext cx="300658" cy="155609"/>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292A25B-DB83-4D41-9597-789CF5B3A6F8}"/>
              </a:ext>
            </a:extLst>
          </p:cNvPr>
          <p:cNvCxnSpPr>
            <a:cxnSpLocks/>
            <a:stCxn id="53" idx="2"/>
            <a:endCxn id="55" idx="1"/>
          </p:cNvCxnSpPr>
          <p:nvPr/>
        </p:nvCxnSpPr>
        <p:spPr>
          <a:xfrm rot="16200000" flipH="1">
            <a:off x="2750084" y="3856693"/>
            <a:ext cx="300660" cy="93045"/>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0169372-9B14-415E-BEB2-70346EF396A2}"/>
              </a:ext>
            </a:extLst>
          </p:cNvPr>
          <p:cNvGrpSpPr/>
          <p:nvPr/>
        </p:nvGrpSpPr>
        <p:grpSpPr>
          <a:xfrm>
            <a:off x="5483694" y="1833460"/>
            <a:ext cx="6202363" cy="3306052"/>
            <a:chOff x="5638800" y="1410054"/>
            <a:chExt cx="6202363" cy="2840940"/>
          </a:xfrm>
        </p:grpSpPr>
        <p:grpSp>
          <p:nvGrpSpPr>
            <p:cNvPr id="87" name="Group 86">
              <a:extLst>
                <a:ext uri="{FF2B5EF4-FFF2-40B4-BE49-F238E27FC236}">
                  <a16:creationId xmlns:a16="http://schemas.microsoft.com/office/drawing/2014/main" id="{04A3E642-1FC4-4155-82BB-1351D9D2FDF4}"/>
                </a:ext>
              </a:extLst>
            </p:cNvPr>
            <p:cNvGrpSpPr/>
            <p:nvPr/>
          </p:nvGrpSpPr>
          <p:grpSpPr>
            <a:xfrm>
              <a:off x="5638800" y="1410054"/>
              <a:ext cx="6202363" cy="2840940"/>
              <a:chOff x="5638800" y="1410054"/>
              <a:chExt cx="6202363" cy="2840940"/>
            </a:xfrm>
          </p:grpSpPr>
          <p:sp>
            <p:nvSpPr>
              <p:cNvPr id="89" name="Rectangle 88">
                <a:extLst>
                  <a:ext uri="{FF2B5EF4-FFF2-40B4-BE49-F238E27FC236}">
                    <a16:creationId xmlns:a16="http://schemas.microsoft.com/office/drawing/2014/main" id="{BBC1B019-96E5-4391-B71B-D7B4455657AF}"/>
                  </a:ext>
                </a:extLst>
              </p:cNvPr>
              <p:cNvSpPr/>
              <p:nvPr/>
            </p:nvSpPr>
            <p:spPr>
              <a:xfrm>
                <a:off x="5638800" y="1410054"/>
                <a:ext cx="6202363" cy="2840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90" name="Rectangle 89">
                <a:extLst>
                  <a:ext uri="{FF2B5EF4-FFF2-40B4-BE49-F238E27FC236}">
                    <a16:creationId xmlns:a16="http://schemas.microsoft.com/office/drawing/2014/main" id="{C77D47E8-63AC-48DD-8E90-C43BBA2E48FE}"/>
                  </a:ext>
                </a:extLst>
              </p:cNvPr>
              <p:cNvSpPr/>
              <p:nvPr/>
            </p:nvSpPr>
            <p:spPr>
              <a:xfrm>
                <a:off x="5638800" y="1410054"/>
                <a:ext cx="620236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sp>
          <p:nvSpPr>
            <p:cNvPr id="88" name="TextBox 87">
              <a:extLst>
                <a:ext uri="{FF2B5EF4-FFF2-40B4-BE49-F238E27FC236}">
                  <a16:creationId xmlns:a16="http://schemas.microsoft.com/office/drawing/2014/main" id="{44EB806F-31ED-44D6-92DE-6842AB70D34A}"/>
                </a:ext>
              </a:extLst>
            </p:cNvPr>
            <p:cNvSpPr txBox="1"/>
            <p:nvPr/>
          </p:nvSpPr>
          <p:spPr>
            <a:xfrm>
              <a:off x="5736402" y="1442255"/>
              <a:ext cx="1692194" cy="238029"/>
            </a:xfrm>
            <a:prstGeom prst="rect">
              <a:avLst/>
            </a:prstGeom>
            <a:noFill/>
          </p:spPr>
          <p:txBody>
            <a:bodyPr wrap="square" lIns="0" tIns="0" rIns="0" bIns="0" rtlCol="0">
              <a:spAutoFit/>
            </a:bodyPr>
            <a:lstStyle/>
            <a:p>
              <a:pPr algn="l"/>
              <a:r>
                <a:rPr lang="en-US" sz="1800" dirty="0"/>
                <a:t>_</a:t>
              </a:r>
              <a:r>
                <a:rPr lang="en-US" sz="1800" dirty="0" err="1"/>
                <a:t>Layout.cshtml</a:t>
              </a:r>
              <a:endParaRPr lang="en-AU" sz="1800" dirty="0" err="1"/>
            </a:p>
          </p:txBody>
        </p:sp>
      </p:grpSp>
      <p:sp>
        <p:nvSpPr>
          <p:cNvPr id="93" name="TextBox 92">
            <a:extLst>
              <a:ext uri="{FF2B5EF4-FFF2-40B4-BE49-F238E27FC236}">
                <a16:creationId xmlns:a16="http://schemas.microsoft.com/office/drawing/2014/main" id="{60F051F7-DC9C-458A-8E31-B9914B85BECF}"/>
              </a:ext>
            </a:extLst>
          </p:cNvPr>
          <p:cNvSpPr txBox="1"/>
          <p:nvPr/>
        </p:nvSpPr>
        <p:spPr>
          <a:xfrm>
            <a:off x="5581296" y="2310401"/>
            <a:ext cx="6097604" cy="307777"/>
          </a:xfrm>
          <a:prstGeom prst="rect">
            <a:avLst/>
          </a:prstGeom>
          <a:noFill/>
        </p:spPr>
        <p:txBody>
          <a:bodyPr wrap="square">
            <a:spAutoFit/>
          </a:bodyPr>
          <a:lstStyle/>
          <a:p>
            <a:r>
              <a:rPr lang="en-AU" sz="1400" b="0" dirty="0">
                <a:effectLst/>
                <a:latin typeface="Consolas" panose="020B0609020204030204" pitchFamily="49" charset="0"/>
              </a:rPr>
              <a:t>&lt;title&gt;@ViewData["Title"] - </a:t>
            </a:r>
            <a:r>
              <a:rPr lang="en-AU" sz="1400" b="0" strike="sngStrike" dirty="0" err="1">
                <a:effectLst/>
                <a:latin typeface="Consolas" panose="020B0609020204030204" pitchFamily="49" charset="0"/>
              </a:rPr>
              <a:t>Microsoft.eShopOnWeb</a:t>
            </a:r>
            <a:r>
              <a:rPr lang="en-AU" sz="1400" b="0" dirty="0">
                <a:effectLst/>
                <a:latin typeface="Consolas" panose="020B0609020204030204" pitchFamily="49" charset="0"/>
              </a:rPr>
              <a:t>&lt;/title&gt;</a:t>
            </a:r>
          </a:p>
        </p:txBody>
      </p:sp>
    </p:spTree>
    <p:extLst>
      <p:ext uri="{BB962C8B-B14F-4D97-AF65-F5344CB8AC3E}">
        <p14:creationId xmlns:p14="http://schemas.microsoft.com/office/powerpoint/2010/main" val="23284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DevOps – What is it? </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76" name="Arrow: Curved Down 75">
            <a:extLst>
              <a:ext uri="{FF2B5EF4-FFF2-40B4-BE49-F238E27FC236}">
                <a16:creationId xmlns:a16="http://schemas.microsoft.com/office/drawing/2014/main" id="{030F9242-36DF-4FD1-BBFD-CD4031E46308}"/>
              </a:ext>
            </a:extLst>
          </p:cNvPr>
          <p:cNvSpPr/>
          <p:nvPr/>
        </p:nvSpPr>
        <p:spPr>
          <a:xfrm rot="10800000">
            <a:off x="3033759" y="482639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
        <p:nvSpPr>
          <p:cNvPr id="77" name="TextBox 76">
            <a:extLst>
              <a:ext uri="{FF2B5EF4-FFF2-40B4-BE49-F238E27FC236}">
                <a16:creationId xmlns:a16="http://schemas.microsoft.com/office/drawing/2014/main" id="{3253A47F-11BB-472B-BD08-5BDF00FF016C}"/>
              </a:ext>
            </a:extLst>
          </p:cNvPr>
          <p:cNvSpPr txBox="1"/>
          <p:nvPr/>
        </p:nvSpPr>
        <p:spPr>
          <a:xfrm>
            <a:off x="5276982" y="1251676"/>
            <a:ext cx="1935332" cy="369332"/>
          </a:xfrm>
          <a:prstGeom prst="rect">
            <a:avLst/>
          </a:prstGeom>
          <a:noFill/>
        </p:spPr>
        <p:txBody>
          <a:bodyPr wrap="square" rtlCol="0">
            <a:spAutoFit/>
          </a:bodyPr>
          <a:lstStyle/>
          <a:p>
            <a:pPr algn="ctr"/>
            <a:r>
              <a:rPr lang="en-US" dirty="0"/>
              <a:t>Deploy</a:t>
            </a:r>
            <a:endParaRPr lang="en-AU" dirty="0"/>
          </a:p>
        </p:txBody>
      </p:sp>
      <p:sp>
        <p:nvSpPr>
          <p:cNvPr id="78" name="TextBox 77">
            <a:extLst>
              <a:ext uri="{FF2B5EF4-FFF2-40B4-BE49-F238E27FC236}">
                <a16:creationId xmlns:a16="http://schemas.microsoft.com/office/drawing/2014/main" id="{EC56393E-82D5-4B22-B3A2-22235DE3C471}"/>
              </a:ext>
            </a:extLst>
          </p:cNvPr>
          <p:cNvSpPr txBox="1"/>
          <p:nvPr/>
        </p:nvSpPr>
        <p:spPr>
          <a:xfrm>
            <a:off x="5276982" y="5903409"/>
            <a:ext cx="1935332" cy="369332"/>
          </a:xfrm>
          <a:prstGeom prst="rect">
            <a:avLst/>
          </a:prstGeom>
          <a:noFill/>
        </p:spPr>
        <p:txBody>
          <a:bodyPr wrap="square" rtlCol="0">
            <a:spAutoFit/>
          </a:bodyPr>
          <a:lstStyle/>
          <a:p>
            <a:pPr algn="ctr"/>
            <a:r>
              <a:rPr lang="en-US" dirty="0"/>
              <a:t>Feedback</a:t>
            </a:r>
            <a:endParaRPr lang="en-AU" dirty="0"/>
          </a:p>
        </p:txBody>
      </p:sp>
      <p:sp>
        <p:nvSpPr>
          <p:cNvPr id="80" name="Arrow: Curved Down 79">
            <a:extLst>
              <a:ext uri="{FF2B5EF4-FFF2-40B4-BE49-F238E27FC236}">
                <a16:creationId xmlns:a16="http://schemas.microsoft.com/office/drawing/2014/main" id="{D047B2BE-FE9C-4794-B238-3112616BA0B5}"/>
              </a:ext>
            </a:extLst>
          </p:cNvPr>
          <p:cNvSpPr/>
          <p:nvPr/>
        </p:nvSpPr>
        <p:spPr>
          <a:xfrm>
            <a:off x="3033758" y="1748113"/>
            <a:ext cx="6596109" cy="94991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pic>
        <p:nvPicPr>
          <p:cNvPr id="82" name="Picture 81">
            <a:extLst>
              <a:ext uri="{FF2B5EF4-FFF2-40B4-BE49-F238E27FC236}">
                <a16:creationId xmlns:a16="http://schemas.microsoft.com/office/drawing/2014/main" id="{BA5A0BB2-D70B-43A5-A260-BD54204DB398}"/>
              </a:ext>
            </a:extLst>
          </p:cNvPr>
          <p:cNvPicPr>
            <a:picLocks noChangeAspect="1"/>
          </p:cNvPicPr>
          <p:nvPr/>
        </p:nvPicPr>
        <p:blipFill>
          <a:blip r:embed="rId6"/>
          <a:stretch>
            <a:fillRect/>
          </a:stretch>
        </p:blipFill>
        <p:spPr>
          <a:xfrm>
            <a:off x="9262503" y="2788871"/>
            <a:ext cx="734727" cy="1847437"/>
          </a:xfrm>
          <a:prstGeom prst="rect">
            <a:avLst/>
          </a:prstGeom>
        </p:spPr>
      </p:pic>
      <p:pic>
        <p:nvPicPr>
          <p:cNvPr id="84" name="Picture 83">
            <a:extLst>
              <a:ext uri="{FF2B5EF4-FFF2-40B4-BE49-F238E27FC236}">
                <a16:creationId xmlns:a16="http://schemas.microsoft.com/office/drawing/2014/main" id="{3E950E99-DDFE-4DA3-8119-2C269E2DD0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9479" y="2547559"/>
            <a:ext cx="5484665" cy="2403638"/>
          </a:xfrm>
          <a:prstGeom prst="rect">
            <a:avLst/>
          </a:prstGeom>
        </p:spPr>
      </p:pic>
      <p:grpSp>
        <p:nvGrpSpPr>
          <p:cNvPr id="85" name="Group 84">
            <a:extLst>
              <a:ext uri="{FF2B5EF4-FFF2-40B4-BE49-F238E27FC236}">
                <a16:creationId xmlns:a16="http://schemas.microsoft.com/office/drawing/2014/main" id="{24735CA1-E93B-461E-B886-395FBEE4A195}"/>
              </a:ext>
            </a:extLst>
          </p:cNvPr>
          <p:cNvGrpSpPr/>
          <p:nvPr/>
        </p:nvGrpSpPr>
        <p:grpSpPr>
          <a:xfrm>
            <a:off x="2823420" y="2818174"/>
            <a:ext cx="1006890" cy="1886270"/>
            <a:chOff x="-1438275" y="3568700"/>
            <a:chExt cx="1323975" cy="2479674"/>
          </a:xfrm>
        </p:grpSpPr>
        <p:sp>
          <p:nvSpPr>
            <p:cNvPr id="86" name="AutoShape 3">
              <a:extLst>
                <a:ext uri="{FF2B5EF4-FFF2-40B4-BE49-F238E27FC236}">
                  <a16:creationId xmlns:a16="http://schemas.microsoft.com/office/drawing/2014/main" id="{CCC018C3-7C7A-428D-B048-03F14FF4F4E1}"/>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5">
              <a:extLst>
                <a:ext uri="{FF2B5EF4-FFF2-40B4-BE49-F238E27FC236}">
                  <a16:creationId xmlns:a16="http://schemas.microsoft.com/office/drawing/2014/main" id="{A6C68AE3-9E3D-43F5-BBC5-B00CC5E7834A}"/>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
              <a:extLst>
                <a:ext uri="{FF2B5EF4-FFF2-40B4-BE49-F238E27FC236}">
                  <a16:creationId xmlns:a16="http://schemas.microsoft.com/office/drawing/2014/main" id="{6EF6ED47-FD6E-4AA4-8237-A869AE00B6C5}"/>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7">
              <a:extLst>
                <a:ext uri="{FF2B5EF4-FFF2-40B4-BE49-F238E27FC236}">
                  <a16:creationId xmlns:a16="http://schemas.microsoft.com/office/drawing/2014/main" id="{2CB6B9C3-70C5-43A1-B3B0-921A2246326C}"/>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90" name="Freeform 8">
              <a:extLst>
                <a:ext uri="{FF2B5EF4-FFF2-40B4-BE49-F238E27FC236}">
                  <a16:creationId xmlns:a16="http://schemas.microsoft.com/office/drawing/2014/main" id="{855E8CBC-2A0B-493D-AD5C-5BFD6EEE41FD}"/>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9">
              <a:extLst>
                <a:ext uri="{FF2B5EF4-FFF2-40B4-BE49-F238E27FC236}">
                  <a16:creationId xmlns:a16="http://schemas.microsoft.com/office/drawing/2014/main" id="{D78C422C-540D-4746-90FA-A736FBD3DB26}"/>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92" name="Freeform 10">
              <a:extLst>
                <a:ext uri="{FF2B5EF4-FFF2-40B4-BE49-F238E27FC236}">
                  <a16:creationId xmlns:a16="http://schemas.microsoft.com/office/drawing/2014/main" id="{55EC4088-A3B2-4C63-B3E4-34CC42CAB8A5}"/>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Rectangle 11">
              <a:extLst>
                <a:ext uri="{FF2B5EF4-FFF2-40B4-BE49-F238E27FC236}">
                  <a16:creationId xmlns:a16="http://schemas.microsoft.com/office/drawing/2014/main" id="{EEF48ED2-72C0-43A2-AF50-CE5B750489DD}"/>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94" name="Freeform 12">
              <a:extLst>
                <a:ext uri="{FF2B5EF4-FFF2-40B4-BE49-F238E27FC236}">
                  <a16:creationId xmlns:a16="http://schemas.microsoft.com/office/drawing/2014/main" id="{CD9091BB-DCE3-4A7A-A9C3-AD0445B1C8DC}"/>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3">
              <a:extLst>
                <a:ext uri="{FF2B5EF4-FFF2-40B4-BE49-F238E27FC236}">
                  <a16:creationId xmlns:a16="http://schemas.microsoft.com/office/drawing/2014/main" id="{4026322F-8558-44B5-9675-E2B0D05225AE}"/>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7">
              <a:extLst>
                <a:ext uri="{FF2B5EF4-FFF2-40B4-BE49-F238E27FC236}">
                  <a16:creationId xmlns:a16="http://schemas.microsoft.com/office/drawing/2014/main" id="{D3B4158F-541E-47F0-B614-5B7BD3C43FFE}"/>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18">
              <a:extLst>
                <a:ext uri="{FF2B5EF4-FFF2-40B4-BE49-F238E27FC236}">
                  <a16:creationId xmlns:a16="http://schemas.microsoft.com/office/drawing/2014/main" id="{26217A3D-9ABA-49A9-8EB6-464EC755B6C6}"/>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19">
              <a:extLst>
                <a:ext uri="{FF2B5EF4-FFF2-40B4-BE49-F238E27FC236}">
                  <a16:creationId xmlns:a16="http://schemas.microsoft.com/office/drawing/2014/main" id="{6BDA8BD2-3857-4FD7-9BBA-3F24A1BF5B89}"/>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0">
              <a:extLst>
                <a:ext uri="{FF2B5EF4-FFF2-40B4-BE49-F238E27FC236}">
                  <a16:creationId xmlns:a16="http://schemas.microsoft.com/office/drawing/2014/main" id="{EABD9FFE-6291-4459-B6D8-55FFFB4A834B}"/>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0" name="Rectangle 21">
              <a:extLst>
                <a:ext uri="{FF2B5EF4-FFF2-40B4-BE49-F238E27FC236}">
                  <a16:creationId xmlns:a16="http://schemas.microsoft.com/office/drawing/2014/main" id="{13E94F7D-8E5C-4E05-93B1-A344D9A5C46D}"/>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22">
              <a:extLst>
                <a:ext uri="{FF2B5EF4-FFF2-40B4-BE49-F238E27FC236}">
                  <a16:creationId xmlns:a16="http://schemas.microsoft.com/office/drawing/2014/main" id="{36F477CF-46A8-40CB-BA69-1C04EE9D2F3F}"/>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TextBox 2">
            <a:extLst>
              <a:ext uri="{FF2B5EF4-FFF2-40B4-BE49-F238E27FC236}">
                <a16:creationId xmlns:a16="http://schemas.microsoft.com/office/drawing/2014/main" id="{EF785F37-7221-4F25-BA51-C0990D290FCD}"/>
              </a:ext>
            </a:extLst>
          </p:cNvPr>
          <p:cNvSpPr txBox="1"/>
          <p:nvPr/>
        </p:nvSpPr>
        <p:spPr>
          <a:xfrm>
            <a:off x="2988098"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OPS</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F7A676AD-2D7E-4C02-AE24-0E5E0215BBD2}"/>
              </a:ext>
            </a:extLst>
          </p:cNvPr>
          <p:cNvGrpSpPr/>
          <p:nvPr/>
        </p:nvGrpSpPr>
        <p:grpSpPr>
          <a:xfrm>
            <a:off x="2023948" y="2819972"/>
            <a:ext cx="1006890" cy="1886270"/>
            <a:chOff x="-1438275" y="3568700"/>
            <a:chExt cx="1323975" cy="2479674"/>
          </a:xfrm>
        </p:grpSpPr>
        <p:sp>
          <p:nvSpPr>
            <p:cNvPr id="103" name="AutoShape 3">
              <a:extLst>
                <a:ext uri="{FF2B5EF4-FFF2-40B4-BE49-F238E27FC236}">
                  <a16:creationId xmlns:a16="http://schemas.microsoft.com/office/drawing/2014/main" id="{4626E21A-DB91-4FF3-B792-31BF01CC2752}"/>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
              <a:extLst>
                <a:ext uri="{FF2B5EF4-FFF2-40B4-BE49-F238E27FC236}">
                  <a16:creationId xmlns:a16="http://schemas.microsoft.com/office/drawing/2014/main" id="{480564D4-C384-4E83-A28B-AC38A8BCC195}"/>
                </a:ext>
              </a:extLst>
            </p:cNvPr>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6">
              <a:extLst>
                <a:ext uri="{FF2B5EF4-FFF2-40B4-BE49-F238E27FC236}">
                  <a16:creationId xmlns:a16="http://schemas.microsoft.com/office/drawing/2014/main" id="{A70D57B1-522E-4328-91A5-90AEB1901093}"/>
                </a:ext>
              </a:extLst>
            </p:cNvPr>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7">
              <a:extLst>
                <a:ext uri="{FF2B5EF4-FFF2-40B4-BE49-F238E27FC236}">
                  <a16:creationId xmlns:a16="http://schemas.microsoft.com/office/drawing/2014/main" id="{67DA19DB-290F-4B36-8AA8-B2606B0CCA0F}"/>
                </a:ext>
              </a:extLst>
            </p:cNvPr>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7" name="Freeform 8">
              <a:extLst>
                <a:ext uri="{FF2B5EF4-FFF2-40B4-BE49-F238E27FC236}">
                  <a16:creationId xmlns:a16="http://schemas.microsoft.com/office/drawing/2014/main" id="{B9C297AC-4259-470A-B747-291B76926643}"/>
                </a:ext>
              </a:extLst>
            </p:cNvPr>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9">
              <a:extLst>
                <a:ext uri="{FF2B5EF4-FFF2-40B4-BE49-F238E27FC236}">
                  <a16:creationId xmlns:a16="http://schemas.microsoft.com/office/drawing/2014/main" id="{D2428B66-6EA5-435B-9719-2B699CE8892F}"/>
                </a:ext>
              </a:extLst>
            </p:cNvPr>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9" name="Freeform 10">
              <a:extLst>
                <a:ext uri="{FF2B5EF4-FFF2-40B4-BE49-F238E27FC236}">
                  <a16:creationId xmlns:a16="http://schemas.microsoft.com/office/drawing/2014/main" id="{F4EC3171-1431-4A29-A309-CFF2D2D8EC12}"/>
                </a:ext>
              </a:extLst>
            </p:cNvPr>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11">
              <a:extLst>
                <a:ext uri="{FF2B5EF4-FFF2-40B4-BE49-F238E27FC236}">
                  <a16:creationId xmlns:a16="http://schemas.microsoft.com/office/drawing/2014/main" id="{09690250-AA8D-4C4A-A99B-729435287FAB}"/>
                </a:ext>
              </a:extLst>
            </p:cNvPr>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1" name="Freeform 12">
              <a:extLst>
                <a:ext uri="{FF2B5EF4-FFF2-40B4-BE49-F238E27FC236}">
                  <a16:creationId xmlns:a16="http://schemas.microsoft.com/office/drawing/2014/main" id="{5CDDC14E-D95D-4A77-9207-7019849FBF07}"/>
                </a:ext>
              </a:extLst>
            </p:cNvPr>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13">
              <a:extLst>
                <a:ext uri="{FF2B5EF4-FFF2-40B4-BE49-F238E27FC236}">
                  <a16:creationId xmlns:a16="http://schemas.microsoft.com/office/drawing/2014/main" id="{64546EA3-1F4B-4594-BFAF-5E29F4064DB8}"/>
                </a:ext>
              </a:extLst>
            </p:cNvPr>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7">
              <a:extLst>
                <a:ext uri="{FF2B5EF4-FFF2-40B4-BE49-F238E27FC236}">
                  <a16:creationId xmlns:a16="http://schemas.microsoft.com/office/drawing/2014/main" id="{08AFF8EF-9825-46B0-BB67-CF0FF217E064}"/>
                </a:ext>
              </a:extLst>
            </p:cNvPr>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8">
              <a:extLst>
                <a:ext uri="{FF2B5EF4-FFF2-40B4-BE49-F238E27FC236}">
                  <a16:creationId xmlns:a16="http://schemas.microsoft.com/office/drawing/2014/main" id="{9F9E7183-73F4-43FD-B718-5B8BEA61D3B5}"/>
                </a:ext>
              </a:extLst>
            </p:cNvPr>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19">
              <a:extLst>
                <a:ext uri="{FF2B5EF4-FFF2-40B4-BE49-F238E27FC236}">
                  <a16:creationId xmlns:a16="http://schemas.microsoft.com/office/drawing/2014/main" id="{31CBA602-F597-4B79-BADB-E5C302550D5B}"/>
                </a:ext>
              </a:extLst>
            </p:cNvPr>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20">
              <a:extLst>
                <a:ext uri="{FF2B5EF4-FFF2-40B4-BE49-F238E27FC236}">
                  <a16:creationId xmlns:a16="http://schemas.microsoft.com/office/drawing/2014/main" id="{6A733191-135B-4910-9F89-4F799837A221}"/>
                </a:ext>
              </a:extLst>
            </p:cNvPr>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7" name="Rectangle 21">
              <a:extLst>
                <a:ext uri="{FF2B5EF4-FFF2-40B4-BE49-F238E27FC236}">
                  <a16:creationId xmlns:a16="http://schemas.microsoft.com/office/drawing/2014/main" id="{57DA8FC3-207B-4631-B835-B119AB5C9237}"/>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22">
              <a:extLst>
                <a:ext uri="{FF2B5EF4-FFF2-40B4-BE49-F238E27FC236}">
                  <a16:creationId xmlns:a16="http://schemas.microsoft.com/office/drawing/2014/main" id="{F439CE93-9E97-4190-854D-F03D75074955}"/>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19" name="TextBox 118">
            <a:extLst>
              <a:ext uri="{FF2B5EF4-FFF2-40B4-BE49-F238E27FC236}">
                <a16:creationId xmlns:a16="http://schemas.microsoft.com/office/drawing/2014/main" id="{F5178895-7ACC-458F-90CA-753ADE2900B9}"/>
              </a:ext>
            </a:extLst>
          </p:cNvPr>
          <p:cNvSpPr txBox="1"/>
          <p:nvPr/>
        </p:nvSpPr>
        <p:spPr>
          <a:xfrm>
            <a:off x="2197799" y="3400970"/>
            <a:ext cx="329594" cy="138499"/>
          </a:xfrm>
          <a:prstGeom prst="rect">
            <a:avLst/>
          </a:prstGeom>
          <a:noFill/>
        </p:spPr>
        <p:txBody>
          <a:bodyPr wrap="square" lIns="0" tIns="0" rIns="0" bIns="0" rtlCol="0">
            <a:spAutoFit/>
          </a:bodyPr>
          <a:lstStyle/>
          <a:p>
            <a:pPr algn="l"/>
            <a:r>
              <a:rPr lang="en-US" sz="900" b="1" dirty="0">
                <a:solidFill>
                  <a:schemeClr val="tx1">
                    <a:lumMod val="85000"/>
                    <a:lumOff val="15000"/>
                  </a:schemeClr>
                </a:solidFill>
                <a:latin typeface="Segoe UI" panose="020B0502040204020203" pitchFamily="34" charset="0"/>
                <a:cs typeface="Segoe UI" panose="020B0502040204020203" pitchFamily="34" charset="0"/>
              </a:rPr>
              <a:t>DEV</a:t>
            </a:r>
            <a:endParaRPr lang="en-AU" sz="900" b="1" dirty="0" err="1">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643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 Exercise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90</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7" name="TextBox 6">
            <a:extLst>
              <a:ext uri="{FF2B5EF4-FFF2-40B4-BE49-F238E27FC236}">
                <a16:creationId xmlns:a16="http://schemas.microsoft.com/office/drawing/2014/main" id="{C690216A-3830-4674-B471-43C536983BE8}"/>
              </a:ext>
            </a:extLst>
          </p:cNvPr>
          <p:cNvSpPr txBox="1"/>
          <p:nvPr/>
        </p:nvSpPr>
        <p:spPr>
          <a:xfrm>
            <a:off x="259882" y="1257510"/>
            <a:ext cx="2310063" cy="276999"/>
          </a:xfrm>
          <a:prstGeom prst="rect">
            <a:avLst/>
          </a:prstGeom>
          <a:noFill/>
        </p:spPr>
        <p:txBody>
          <a:bodyPr wrap="square" lIns="0" tIns="0" rIns="0" bIns="0" rtlCol="0">
            <a:spAutoFit/>
          </a:bodyPr>
          <a:lstStyle/>
          <a:p>
            <a:pPr algn="l"/>
            <a:r>
              <a:rPr lang="en-US" sz="1800" b="1" dirty="0"/>
              <a:t>Navigate to: </a:t>
            </a:r>
            <a:endParaRPr lang="en-AU" sz="1800" b="1" dirty="0" err="1"/>
          </a:p>
        </p:txBody>
      </p:sp>
      <p:sp>
        <p:nvSpPr>
          <p:cNvPr id="41" name="TextBox 40">
            <a:extLst>
              <a:ext uri="{FF2B5EF4-FFF2-40B4-BE49-F238E27FC236}">
                <a16:creationId xmlns:a16="http://schemas.microsoft.com/office/drawing/2014/main" id="{E67B6805-8AD9-44F4-95A7-7FE647A8F1D6}"/>
              </a:ext>
            </a:extLst>
          </p:cNvPr>
          <p:cNvSpPr txBox="1"/>
          <p:nvPr/>
        </p:nvSpPr>
        <p:spPr>
          <a:xfrm>
            <a:off x="259882" y="1719259"/>
            <a:ext cx="1576408" cy="276999"/>
          </a:xfrm>
          <a:prstGeom prst="rect">
            <a:avLst/>
          </a:prstGeom>
          <a:noFill/>
        </p:spPr>
        <p:txBody>
          <a:bodyPr wrap="square" lIns="0" tIns="0" rIns="0" bIns="0" rtlCol="0">
            <a:spAutoFit/>
          </a:bodyPr>
          <a:lstStyle/>
          <a:p>
            <a:pPr algn="l"/>
            <a:r>
              <a:rPr lang="en-US" sz="1800" dirty="0" err="1"/>
              <a:t>eShopOnWeb</a:t>
            </a:r>
            <a:endParaRPr lang="en-AU" sz="1800" dirty="0" err="1"/>
          </a:p>
        </p:txBody>
      </p:sp>
      <p:sp>
        <p:nvSpPr>
          <p:cNvPr id="43" name="TextBox 42">
            <a:extLst>
              <a:ext uri="{FF2B5EF4-FFF2-40B4-BE49-F238E27FC236}">
                <a16:creationId xmlns:a16="http://schemas.microsoft.com/office/drawing/2014/main" id="{53A2C8C5-4B76-4145-8840-36E0A190759C}"/>
              </a:ext>
            </a:extLst>
          </p:cNvPr>
          <p:cNvSpPr txBox="1"/>
          <p:nvPr/>
        </p:nvSpPr>
        <p:spPr>
          <a:xfrm>
            <a:off x="1230431" y="2158416"/>
            <a:ext cx="579120" cy="276999"/>
          </a:xfrm>
          <a:prstGeom prst="rect">
            <a:avLst/>
          </a:prstGeom>
          <a:noFill/>
        </p:spPr>
        <p:txBody>
          <a:bodyPr wrap="square" lIns="0" tIns="0" rIns="0" bIns="0" rtlCol="0">
            <a:spAutoFit/>
          </a:bodyPr>
          <a:lstStyle/>
          <a:p>
            <a:pPr algn="l"/>
            <a:r>
              <a:rPr lang="en-US" sz="1800" dirty="0" err="1"/>
              <a:t>src</a:t>
            </a:r>
            <a:endParaRPr lang="en-AU" sz="1800" dirty="0" err="1"/>
          </a:p>
        </p:txBody>
      </p:sp>
      <p:sp>
        <p:nvSpPr>
          <p:cNvPr id="45" name="TextBox 44">
            <a:extLst>
              <a:ext uri="{FF2B5EF4-FFF2-40B4-BE49-F238E27FC236}">
                <a16:creationId xmlns:a16="http://schemas.microsoft.com/office/drawing/2014/main" id="{51E5D2FC-EF2C-4A4C-8F5E-23FE83C790DE}"/>
              </a:ext>
            </a:extLst>
          </p:cNvPr>
          <p:cNvSpPr txBox="1"/>
          <p:nvPr/>
        </p:nvSpPr>
        <p:spPr>
          <a:xfrm>
            <a:off x="1581755" y="2597573"/>
            <a:ext cx="579120" cy="276999"/>
          </a:xfrm>
          <a:prstGeom prst="rect">
            <a:avLst/>
          </a:prstGeom>
          <a:noFill/>
        </p:spPr>
        <p:txBody>
          <a:bodyPr wrap="square" lIns="0" tIns="0" rIns="0" bIns="0" rtlCol="0">
            <a:spAutoFit/>
          </a:bodyPr>
          <a:lstStyle/>
          <a:p>
            <a:pPr algn="l"/>
            <a:r>
              <a:rPr lang="en-US" sz="1800" dirty="0"/>
              <a:t>Web</a:t>
            </a:r>
            <a:endParaRPr lang="en-AU" sz="1800" dirty="0" err="1"/>
          </a:p>
        </p:txBody>
      </p:sp>
      <p:sp>
        <p:nvSpPr>
          <p:cNvPr id="50" name="TextBox 49">
            <a:extLst>
              <a:ext uri="{FF2B5EF4-FFF2-40B4-BE49-F238E27FC236}">
                <a16:creationId xmlns:a16="http://schemas.microsoft.com/office/drawing/2014/main" id="{832DF788-A2D6-4E9C-BD8D-50219D7AA15D}"/>
              </a:ext>
            </a:extLst>
          </p:cNvPr>
          <p:cNvSpPr txBox="1"/>
          <p:nvPr/>
        </p:nvSpPr>
        <p:spPr>
          <a:xfrm>
            <a:off x="1915427" y="3036730"/>
            <a:ext cx="782856" cy="276999"/>
          </a:xfrm>
          <a:prstGeom prst="rect">
            <a:avLst/>
          </a:prstGeom>
          <a:noFill/>
        </p:spPr>
        <p:txBody>
          <a:bodyPr wrap="square" lIns="0" tIns="0" rIns="0" bIns="0" rtlCol="0">
            <a:spAutoFit/>
          </a:bodyPr>
          <a:lstStyle/>
          <a:p>
            <a:pPr algn="l"/>
            <a:r>
              <a:rPr lang="en-US" sz="1800" dirty="0"/>
              <a:t>Views</a:t>
            </a:r>
            <a:endParaRPr lang="en-AU" sz="1800" dirty="0" err="1"/>
          </a:p>
        </p:txBody>
      </p:sp>
      <p:sp>
        <p:nvSpPr>
          <p:cNvPr id="53" name="TextBox 52">
            <a:extLst>
              <a:ext uri="{FF2B5EF4-FFF2-40B4-BE49-F238E27FC236}">
                <a16:creationId xmlns:a16="http://schemas.microsoft.com/office/drawing/2014/main" id="{1F2F36CF-D97A-4EED-B886-CEC89A8411AA}"/>
              </a:ext>
            </a:extLst>
          </p:cNvPr>
          <p:cNvSpPr txBox="1"/>
          <p:nvPr/>
        </p:nvSpPr>
        <p:spPr>
          <a:xfrm>
            <a:off x="2462464" y="3475887"/>
            <a:ext cx="782856" cy="276999"/>
          </a:xfrm>
          <a:prstGeom prst="rect">
            <a:avLst/>
          </a:prstGeom>
          <a:noFill/>
        </p:spPr>
        <p:txBody>
          <a:bodyPr wrap="square" lIns="0" tIns="0" rIns="0" bIns="0" rtlCol="0">
            <a:spAutoFit/>
          </a:bodyPr>
          <a:lstStyle/>
          <a:p>
            <a:pPr algn="l"/>
            <a:r>
              <a:rPr lang="en-US" sz="1800" dirty="0"/>
              <a:t>Shared</a:t>
            </a:r>
            <a:endParaRPr lang="en-AU" sz="1800" dirty="0" err="1"/>
          </a:p>
        </p:txBody>
      </p:sp>
      <p:sp>
        <p:nvSpPr>
          <p:cNvPr id="55" name="TextBox 54">
            <a:extLst>
              <a:ext uri="{FF2B5EF4-FFF2-40B4-BE49-F238E27FC236}">
                <a16:creationId xmlns:a16="http://schemas.microsoft.com/office/drawing/2014/main" id="{F290BF92-257F-4452-BA36-B81393F8D3E8}"/>
              </a:ext>
            </a:extLst>
          </p:cNvPr>
          <p:cNvSpPr txBox="1"/>
          <p:nvPr/>
        </p:nvSpPr>
        <p:spPr>
          <a:xfrm>
            <a:off x="2946937" y="3915046"/>
            <a:ext cx="1681213" cy="276999"/>
          </a:xfrm>
          <a:prstGeom prst="rect">
            <a:avLst/>
          </a:prstGeom>
          <a:noFill/>
        </p:spPr>
        <p:txBody>
          <a:bodyPr wrap="square" lIns="0" tIns="0" rIns="0" bIns="0" rtlCol="0">
            <a:spAutoFit/>
          </a:bodyPr>
          <a:lstStyle/>
          <a:p>
            <a:pPr algn="l"/>
            <a:r>
              <a:rPr lang="en-US" sz="1800" dirty="0"/>
              <a:t>_</a:t>
            </a:r>
            <a:r>
              <a:rPr lang="en-US" sz="1800" dirty="0" err="1"/>
              <a:t>Layout.cshtml</a:t>
            </a:r>
            <a:endParaRPr lang="en-AU" sz="1800" dirty="0" err="1"/>
          </a:p>
        </p:txBody>
      </p:sp>
      <p:cxnSp>
        <p:nvCxnSpPr>
          <p:cNvPr id="9" name="Connector: Elbow 8">
            <a:extLst>
              <a:ext uri="{FF2B5EF4-FFF2-40B4-BE49-F238E27FC236}">
                <a16:creationId xmlns:a16="http://schemas.microsoft.com/office/drawing/2014/main" id="{35D42C11-FF51-4AA2-B690-DEBD488685AB}"/>
              </a:ext>
            </a:extLst>
          </p:cNvPr>
          <p:cNvCxnSpPr>
            <a:cxnSpLocks/>
            <a:stCxn id="41" idx="2"/>
            <a:endCxn id="43" idx="1"/>
          </p:cNvCxnSpPr>
          <p:nvPr/>
        </p:nvCxnSpPr>
        <p:spPr>
          <a:xfrm rot="16200000" flipH="1">
            <a:off x="988929" y="2055414"/>
            <a:ext cx="300658" cy="182345"/>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337CA8C-95E9-45A5-874B-150CECE43E9B}"/>
              </a:ext>
            </a:extLst>
          </p:cNvPr>
          <p:cNvCxnSpPr>
            <a:cxnSpLocks/>
            <a:stCxn id="43" idx="2"/>
            <a:endCxn id="45" idx="1"/>
          </p:cNvCxnSpPr>
          <p:nvPr/>
        </p:nvCxnSpPr>
        <p:spPr>
          <a:xfrm rot="16200000" flipH="1">
            <a:off x="1400544" y="2554862"/>
            <a:ext cx="300658" cy="61764"/>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0D6D8694-9266-4A1B-B312-6FA22C360D9A}"/>
              </a:ext>
            </a:extLst>
          </p:cNvPr>
          <p:cNvCxnSpPr>
            <a:cxnSpLocks/>
            <a:stCxn id="45" idx="2"/>
            <a:endCxn id="50" idx="1"/>
          </p:cNvCxnSpPr>
          <p:nvPr/>
        </p:nvCxnSpPr>
        <p:spPr>
          <a:xfrm rot="16200000" flipH="1">
            <a:off x="1743042" y="3002845"/>
            <a:ext cx="300658" cy="44112"/>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6EC9FE9-3494-4388-9F6B-3415E8721D2F}"/>
              </a:ext>
            </a:extLst>
          </p:cNvPr>
          <p:cNvCxnSpPr>
            <a:cxnSpLocks/>
            <a:stCxn id="50" idx="2"/>
            <a:endCxn id="53" idx="1"/>
          </p:cNvCxnSpPr>
          <p:nvPr/>
        </p:nvCxnSpPr>
        <p:spPr>
          <a:xfrm rot="16200000" flipH="1">
            <a:off x="2234330" y="3386253"/>
            <a:ext cx="300658" cy="155609"/>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292A25B-DB83-4D41-9597-789CF5B3A6F8}"/>
              </a:ext>
            </a:extLst>
          </p:cNvPr>
          <p:cNvCxnSpPr>
            <a:cxnSpLocks/>
            <a:stCxn id="53" idx="2"/>
            <a:endCxn id="55" idx="1"/>
          </p:cNvCxnSpPr>
          <p:nvPr/>
        </p:nvCxnSpPr>
        <p:spPr>
          <a:xfrm rot="16200000" flipH="1">
            <a:off x="2750084" y="3856693"/>
            <a:ext cx="300660" cy="93045"/>
          </a:xfrm>
          <a:prstGeom prst="bentConnector2">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0169372-9B14-415E-BEB2-70346EF396A2}"/>
              </a:ext>
            </a:extLst>
          </p:cNvPr>
          <p:cNvGrpSpPr/>
          <p:nvPr/>
        </p:nvGrpSpPr>
        <p:grpSpPr>
          <a:xfrm>
            <a:off x="5483694" y="1833460"/>
            <a:ext cx="6202363" cy="3306052"/>
            <a:chOff x="5638800" y="1410054"/>
            <a:chExt cx="6202363" cy="2840940"/>
          </a:xfrm>
        </p:grpSpPr>
        <p:grpSp>
          <p:nvGrpSpPr>
            <p:cNvPr id="87" name="Group 86">
              <a:extLst>
                <a:ext uri="{FF2B5EF4-FFF2-40B4-BE49-F238E27FC236}">
                  <a16:creationId xmlns:a16="http://schemas.microsoft.com/office/drawing/2014/main" id="{04A3E642-1FC4-4155-82BB-1351D9D2FDF4}"/>
                </a:ext>
              </a:extLst>
            </p:cNvPr>
            <p:cNvGrpSpPr/>
            <p:nvPr/>
          </p:nvGrpSpPr>
          <p:grpSpPr>
            <a:xfrm>
              <a:off x="5638800" y="1410054"/>
              <a:ext cx="6202363" cy="2840940"/>
              <a:chOff x="5638800" y="1410054"/>
              <a:chExt cx="6202363" cy="2840940"/>
            </a:xfrm>
          </p:grpSpPr>
          <p:sp>
            <p:nvSpPr>
              <p:cNvPr id="89" name="Rectangle 88">
                <a:extLst>
                  <a:ext uri="{FF2B5EF4-FFF2-40B4-BE49-F238E27FC236}">
                    <a16:creationId xmlns:a16="http://schemas.microsoft.com/office/drawing/2014/main" id="{BBC1B019-96E5-4391-B71B-D7B4455657AF}"/>
                  </a:ext>
                </a:extLst>
              </p:cNvPr>
              <p:cNvSpPr/>
              <p:nvPr/>
            </p:nvSpPr>
            <p:spPr>
              <a:xfrm>
                <a:off x="5638800" y="1410054"/>
                <a:ext cx="6202363" cy="2840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90" name="Rectangle 89">
                <a:extLst>
                  <a:ext uri="{FF2B5EF4-FFF2-40B4-BE49-F238E27FC236}">
                    <a16:creationId xmlns:a16="http://schemas.microsoft.com/office/drawing/2014/main" id="{C77D47E8-63AC-48DD-8E90-C43BBA2E48FE}"/>
                  </a:ext>
                </a:extLst>
              </p:cNvPr>
              <p:cNvSpPr/>
              <p:nvPr/>
            </p:nvSpPr>
            <p:spPr>
              <a:xfrm>
                <a:off x="5638800" y="1410054"/>
                <a:ext cx="6202363"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sp>
          <p:nvSpPr>
            <p:cNvPr id="88" name="TextBox 87">
              <a:extLst>
                <a:ext uri="{FF2B5EF4-FFF2-40B4-BE49-F238E27FC236}">
                  <a16:creationId xmlns:a16="http://schemas.microsoft.com/office/drawing/2014/main" id="{44EB806F-31ED-44D6-92DE-6842AB70D34A}"/>
                </a:ext>
              </a:extLst>
            </p:cNvPr>
            <p:cNvSpPr txBox="1"/>
            <p:nvPr/>
          </p:nvSpPr>
          <p:spPr>
            <a:xfrm>
              <a:off x="5736402" y="1442255"/>
              <a:ext cx="1692194" cy="238029"/>
            </a:xfrm>
            <a:prstGeom prst="rect">
              <a:avLst/>
            </a:prstGeom>
            <a:noFill/>
          </p:spPr>
          <p:txBody>
            <a:bodyPr wrap="square" lIns="0" tIns="0" rIns="0" bIns="0" rtlCol="0">
              <a:spAutoFit/>
            </a:bodyPr>
            <a:lstStyle/>
            <a:p>
              <a:pPr algn="l"/>
              <a:r>
                <a:rPr lang="en-US" sz="1800" dirty="0"/>
                <a:t>_</a:t>
              </a:r>
              <a:r>
                <a:rPr lang="en-US" sz="1800" dirty="0" err="1"/>
                <a:t>Layout.cshtml</a:t>
              </a:r>
              <a:endParaRPr lang="en-AU" sz="1800" dirty="0" err="1"/>
            </a:p>
          </p:txBody>
        </p:sp>
      </p:grpSp>
      <p:sp>
        <p:nvSpPr>
          <p:cNvPr id="93" name="TextBox 92">
            <a:extLst>
              <a:ext uri="{FF2B5EF4-FFF2-40B4-BE49-F238E27FC236}">
                <a16:creationId xmlns:a16="http://schemas.microsoft.com/office/drawing/2014/main" id="{60F051F7-DC9C-458A-8E31-B9914B85BECF}"/>
              </a:ext>
            </a:extLst>
          </p:cNvPr>
          <p:cNvSpPr txBox="1"/>
          <p:nvPr/>
        </p:nvSpPr>
        <p:spPr>
          <a:xfrm>
            <a:off x="5581296" y="2310401"/>
            <a:ext cx="6097604" cy="307777"/>
          </a:xfrm>
          <a:prstGeom prst="rect">
            <a:avLst/>
          </a:prstGeom>
          <a:noFill/>
        </p:spPr>
        <p:txBody>
          <a:bodyPr wrap="square">
            <a:spAutoFit/>
          </a:bodyPr>
          <a:lstStyle/>
          <a:p>
            <a:r>
              <a:rPr lang="en-AU" sz="1400" b="0" dirty="0">
                <a:effectLst/>
                <a:latin typeface="Consolas" panose="020B0609020204030204" pitchFamily="49" charset="0"/>
              </a:rPr>
              <a:t>&lt;title&gt;@ViewData["Title"] - &lt;</a:t>
            </a:r>
            <a:r>
              <a:rPr lang="en-AU" sz="1400" b="1" dirty="0" err="1">
                <a:effectLst/>
                <a:highlight>
                  <a:srgbClr val="FFFF00"/>
                </a:highlight>
                <a:latin typeface="Consolas" panose="020B0609020204030204" pitchFamily="49" charset="0"/>
              </a:rPr>
              <a:t>Your</a:t>
            </a:r>
            <a:r>
              <a:rPr lang="en-AU" sz="1400" b="0" dirty="0" err="1">
                <a:effectLst/>
                <a:highlight>
                  <a:srgbClr val="FFFF00"/>
                </a:highlight>
                <a:latin typeface="Consolas" panose="020B0609020204030204" pitchFamily="49" charset="0"/>
              </a:rPr>
              <a:t>_</a:t>
            </a:r>
            <a:r>
              <a:rPr lang="en-AU" sz="1400" b="1" dirty="0" err="1">
                <a:effectLst/>
                <a:highlight>
                  <a:srgbClr val="FFFF00"/>
                </a:highlight>
                <a:latin typeface="Consolas" panose="020B0609020204030204" pitchFamily="49" charset="0"/>
              </a:rPr>
              <a:t>Name</a:t>
            </a:r>
            <a:r>
              <a:rPr lang="en-AU" sz="1400" b="0" dirty="0">
                <a:effectLst/>
                <a:latin typeface="Consolas" panose="020B0609020204030204" pitchFamily="49" charset="0"/>
              </a:rPr>
              <a:t>&gt; </a:t>
            </a:r>
            <a:r>
              <a:rPr lang="en-AU" sz="1400" b="0" dirty="0" err="1">
                <a:effectLst/>
                <a:latin typeface="Consolas" panose="020B0609020204030204" pitchFamily="49" charset="0"/>
              </a:rPr>
              <a:t>eShop</a:t>
            </a:r>
            <a:r>
              <a:rPr lang="en-AU" sz="1400" b="0" dirty="0">
                <a:effectLst/>
                <a:latin typeface="Consolas" panose="020B0609020204030204" pitchFamily="49" charset="0"/>
              </a:rPr>
              <a:t> &lt;/title&gt;</a:t>
            </a:r>
          </a:p>
        </p:txBody>
      </p:sp>
    </p:spTree>
    <p:extLst>
      <p:ext uri="{BB962C8B-B14F-4D97-AF65-F5344CB8AC3E}">
        <p14:creationId xmlns:p14="http://schemas.microsoft.com/office/powerpoint/2010/main" val="152580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Azure DevOps – DevOps Workflow Exercise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91</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8C6D5F3C-0C4D-427A-843F-03DAA8BD5E84}"/>
              </a:ext>
            </a:extLst>
          </p:cNvPr>
          <p:cNvPicPr>
            <a:picLocks noChangeAspect="1"/>
          </p:cNvPicPr>
          <p:nvPr/>
        </p:nvPicPr>
        <p:blipFill>
          <a:blip r:embed="rId5"/>
          <a:stretch>
            <a:fillRect/>
          </a:stretch>
        </p:blipFill>
        <p:spPr>
          <a:xfrm>
            <a:off x="11706226" y="6272741"/>
            <a:ext cx="313329" cy="466486"/>
          </a:xfrm>
          <a:prstGeom prst="rect">
            <a:avLst/>
          </a:prstGeom>
        </p:spPr>
      </p:pic>
      <p:sp>
        <p:nvSpPr>
          <p:cNvPr id="3" name="TextBox 2">
            <a:extLst>
              <a:ext uri="{FF2B5EF4-FFF2-40B4-BE49-F238E27FC236}">
                <a16:creationId xmlns:a16="http://schemas.microsoft.com/office/drawing/2014/main" id="{2F41A76E-AA0F-4523-A643-AB1F2E0BC756}"/>
              </a:ext>
            </a:extLst>
          </p:cNvPr>
          <p:cNvSpPr txBox="1"/>
          <p:nvPr/>
        </p:nvSpPr>
        <p:spPr>
          <a:xfrm>
            <a:off x="1058779" y="1799924"/>
            <a:ext cx="9615638" cy="2769989"/>
          </a:xfrm>
          <a:prstGeom prst="rect">
            <a:avLst/>
          </a:prstGeom>
          <a:noFill/>
        </p:spPr>
        <p:txBody>
          <a:bodyPr wrap="square" lIns="0" tIns="0" rIns="0" bIns="0" rtlCol="0">
            <a:spAutoFit/>
          </a:bodyPr>
          <a:lstStyle/>
          <a:p>
            <a:pPr marL="342900" indent="-342900" algn="l">
              <a:buFont typeface="+mj-lt"/>
              <a:buAutoNum type="arabicPeriod"/>
            </a:pPr>
            <a:r>
              <a:rPr lang="en-US" sz="1800" dirty="0"/>
              <a:t>Commit change to a local feature branch called change-title-&lt;your initials&gt;</a:t>
            </a:r>
          </a:p>
          <a:p>
            <a:pPr marL="342900" indent="-342900" algn="l">
              <a:buFont typeface="+mj-lt"/>
              <a:buAutoNum type="arabicPeriod"/>
            </a:pPr>
            <a:r>
              <a:rPr lang="en-US" sz="1800" dirty="0"/>
              <a:t>Push local branch to remote </a:t>
            </a:r>
          </a:p>
          <a:p>
            <a:pPr marL="342900" indent="-342900" algn="l">
              <a:buFont typeface="+mj-lt"/>
              <a:buAutoNum type="arabicPeriod"/>
            </a:pPr>
            <a:r>
              <a:rPr lang="en-US" sz="1800" dirty="0"/>
              <a:t>Create a pull request to remote master-&lt;your initials&gt; and add a reviewer </a:t>
            </a:r>
          </a:p>
          <a:p>
            <a:pPr marL="342900" indent="-342900" algn="l">
              <a:buFont typeface="+mj-lt"/>
              <a:buAutoNum type="arabicPeriod"/>
            </a:pPr>
            <a:r>
              <a:rPr lang="en-US" sz="1800" dirty="0"/>
              <a:t>Wait for reviewer to approve and for build validation to succeed </a:t>
            </a:r>
          </a:p>
          <a:p>
            <a:pPr marL="342900" indent="-342900" algn="l">
              <a:buFont typeface="+mj-lt"/>
              <a:buAutoNum type="arabicPeriod"/>
            </a:pPr>
            <a:r>
              <a:rPr lang="en-US" sz="1800" dirty="0"/>
              <a:t>Complete the pull request</a:t>
            </a:r>
          </a:p>
          <a:p>
            <a:pPr marL="342900" indent="-342900" algn="l">
              <a:buFont typeface="+mj-lt"/>
              <a:buAutoNum type="arabicPeriod"/>
            </a:pPr>
            <a:r>
              <a:rPr lang="en-US" sz="1800" dirty="0"/>
              <a:t>Observe an automated build is triggered and wait for it to complete </a:t>
            </a:r>
          </a:p>
          <a:p>
            <a:pPr marL="342900" indent="-342900" algn="l">
              <a:buFont typeface="+mj-lt"/>
              <a:buAutoNum type="arabicPeriod"/>
            </a:pPr>
            <a:r>
              <a:rPr lang="en-US" sz="1800" dirty="0"/>
              <a:t>Observe an automated release is created and wait for it to complete deployment to UAT slot </a:t>
            </a:r>
          </a:p>
          <a:p>
            <a:pPr marL="342900" indent="-342900" algn="l">
              <a:buFont typeface="+mj-lt"/>
              <a:buAutoNum type="arabicPeriod"/>
            </a:pPr>
            <a:r>
              <a:rPr lang="en-AU" sz="1800" dirty="0"/>
              <a:t>Wait for approver to approve deployment to production slot </a:t>
            </a:r>
          </a:p>
          <a:p>
            <a:pPr marL="342900" indent="-342900" algn="l">
              <a:buFont typeface="+mj-lt"/>
              <a:buAutoNum type="arabicPeriod"/>
            </a:pPr>
            <a:r>
              <a:rPr lang="en-AU" sz="1800" dirty="0"/>
              <a:t>Deployment to production slot complete </a:t>
            </a:r>
          </a:p>
        </p:txBody>
      </p:sp>
    </p:spTree>
    <p:extLst>
      <p:ext uri="{BB962C8B-B14F-4D97-AF65-F5344CB8AC3E}">
        <p14:creationId xmlns:p14="http://schemas.microsoft.com/office/powerpoint/2010/main" val="14840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Course Complete!</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92</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2F3E5A8-4394-4480-BAB2-AE8774690BB8}"/>
              </a:ext>
            </a:extLst>
          </p:cNvPr>
          <p:cNvPicPr>
            <a:picLocks noChangeAspect="1"/>
          </p:cNvPicPr>
          <p:nvPr/>
        </p:nvPicPr>
        <p:blipFill>
          <a:blip r:embed="rId5"/>
          <a:stretch>
            <a:fillRect/>
          </a:stretch>
        </p:blipFill>
        <p:spPr>
          <a:xfrm>
            <a:off x="11706226" y="6272741"/>
            <a:ext cx="313329" cy="466486"/>
          </a:xfrm>
          <a:prstGeom prst="rect">
            <a:avLst/>
          </a:prstGeom>
        </p:spPr>
      </p:pic>
      <p:pic>
        <p:nvPicPr>
          <p:cNvPr id="7" name="Picture 6" descr="A group of stuffed animals on display in a store&#10;&#10;Description automatically generated">
            <a:extLst>
              <a:ext uri="{FF2B5EF4-FFF2-40B4-BE49-F238E27FC236}">
                <a16:creationId xmlns:a16="http://schemas.microsoft.com/office/drawing/2014/main" id="{F7E19401-69FB-4DF1-9847-45D62B6635A0}"/>
              </a:ext>
            </a:extLst>
          </p:cNvPr>
          <p:cNvPicPr>
            <a:picLocks noChangeAspect="1"/>
          </p:cNvPicPr>
          <p:nvPr/>
        </p:nvPicPr>
        <p:blipFill>
          <a:blip r:embed="rId6"/>
          <a:stretch>
            <a:fillRect/>
          </a:stretch>
        </p:blipFill>
        <p:spPr>
          <a:xfrm>
            <a:off x="3810000" y="1714500"/>
            <a:ext cx="4572000" cy="3429000"/>
          </a:xfrm>
          <a:prstGeom prst="rect">
            <a:avLst/>
          </a:prstGeom>
        </p:spPr>
      </p:pic>
    </p:spTree>
    <p:extLst>
      <p:ext uri="{BB962C8B-B14F-4D97-AF65-F5344CB8AC3E}">
        <p14:creationId xmlns:p14="http://schemas.microsoft.com/office/powerpoint/2010/main" val="333269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Resources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93</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2F3E5A8-4394-4480-BAB2-AE8774690BB8}"/>
              </a:ext>
            </a:extLst>
          </p:cNvPr>
          <p:cNvPicPr>
            <a:picLocks noChangeAspect="1"/>
          </p:cNvPicPr>
          <p:nvPr/>
        </p:nvPicPr>
        <p:blipFill>
          <a:blip r:embed="rId5"/>
          <a:stretch>
            <a:fillRect/>
          </a:stretch>
        </p:blipFill>
        <p:spPr>
          <a:xfrm>
            <a:off x="11706226" y="6272741"/>
            <a:ext cx="313329" cy="466486"/>
          </a:xfrm>
          <a:prstGeom prst="rect">
            <a:avLst/>
          </a:prstGeom>
        </p:spPr>
      </p:pic>
      <p:graphicFrame>
        <p:nvGraphicFramePr>
          <p:cNvPr id="9" name="Table 9">
            <a:extLst>
              <a:ext uri="{FF2B5EF4-FFF2-40B4-BE49-F238E27FC236}">
                <a16:creationId xmlns:a16="http://schemas.microsoft.com/office/drawing/2014/main" id="{7AA633FE-9B95-47B0-8AB1-0F7D1A421852}"/>
              </a:ext>
            </a:extLst>
          </p:cNvPr>
          <p:cNvGraphicFramePr>
            <a:graphicFrameLocks noGrp="1"/>
          </p:cNvGraphicFramePr>
          <p:nvPr>
            <p:extLst>
              <p:ext uri="{D42A27DB-BD31-4B8C-83A1-F6EECF244321}">
                <p14:modId xmlns:p14="http://schemas.microsoft.com/office/powerpoint/2010/main" val="697770359"/>
              </p:ext>
            </p:extLst>
          </p:nvPr>
        </p:nvGraphicFramePr>
        <p:xfrm>
          <a:off x="1191986" y="1525911"/>
          <a:ext cx="9796208" cy="3114040"/>
        </p:xfrm>
        <a:graphic>
          <a:graphicData uri="http://schemas.openxmlformats.org/drawingml/2006/table">
            <a:tbl>
              <a:tblPr firstRow="1" bandRow="1">
                <a:tableStyleId>{95FA9646-C772-4898-8722-9C7C3AA66207}</a:tableStyleId>
              </a:tblPr>
              <a:tblGrid>
                <a:gridCol w="3783137">
                  <a:extLst>
                    <a:ext uri="{9D8B030D-6E8A-4147-A177-3AD203B41FA5}">
                      <a16:colId xmlns:a16="http://schemas.microsoft.com/office/drawing/2014/main" val="2231167483"/>
                    </a:ext>
                  </a:extLst>
                </a:gridCol>
                <a:gridCol w="6013071">
                  <a:extLst>
                    <a:ext uri="{9D8B030D-6E8A-4147-A177-3AD203B41FA5}">
                      <a16:colId xmlns:a16="http://schemas.microsoft.com/office/drawing/2014/main" val="4060009955"/>
                    </a:ext>
                  </a:extLst>
                </a:gridCol>
              </a:tblGrid>
              <a:tr h="370840">
                <a:tc>
                  <a:txBody>
                    <a:bodyPr/>
                    <a:lstStyle/>
                    <a:p>
                      <a:r>
                        <a:rPr lang="en-US" dirty="0"/>
                        <a:t>Resource</a:t>
                      </a:r>
                      <a:endParaRPr lang="en-AU" dirty="0"/>
                    </a:p>
                  </a:txBody>
                  <a:tcPr/>
                </a:tc>
                <a:tc>
                  <a:txBody>
                    <a:bodyPr/>
                    <a:lstStyle/>
                    <a:p>
                      <a:r>
                        <a:rPr lang="en-US" dirty="0"/>
                        <a:t>URL</a:t>
                      </a:r>
                      <a:endParaRPr lang="en-AU" dirty="0"/>
                    </a:p>
                  </a:txBody>
                  <a:tcPr/>
                </a:tc>
                <a:extLst>
                  <a:ext uri="{0D108BD9-81ED-4DB2-BD59-A6C34878D82A}">
                    <a16:rowId xmlns:a16="http://schemas.microsoft.com/office/drawing/2014/main" val="664328782"/>
                  </a:ext>
                </a:extLst>
              </a:tr>
              <a:tr h="370840">
                <a:tc>
                  <a:txBody>
                    <a:bodyPr/>
                    <a:lstStyle/>
                    <a:p>
                      <a:r>
                        <a:rPr lang="en-US" dirty="0"/>
                        <a:t>Introduction to DevOps</a:t>
                      </a:r>
                      <a:endParaRPr lang="en-AU" dirty="0"/>
                    </a:p>
                  </a:txBody>
                  <a:tcPr/>
                </a:tc>
                <a:tc>
                  <a:txBody>
                    <a:bodyPr/>
                    <a:lstStyle/>
                    <a:p>
                      <a:r>
                        <a:rPr lang="en-AU" dirty="0">
                          <a:hlinkClick r:id="rId6"/>
                        </a:rPr>
                        <a:t>https://channel9.msdn.com/Series/DevOps-Fundamentals/Introduction-to-DevOps?term=devops&amp;lang-en=true</a:t>
                      </a:r>
                      <a:endParaRPr lang="en-AU" dirty="0"/>
                    </a:p>
                  </a:txBody>
                  <a:tcPr/>
                </a:tc>
                <a:extLst>
                  <a:ext uri="{0D108BD9-81ED-4DB2-BD59-A6C34878D82A}">
                    <a16:rowId xmlns:a16="http://schemas.microsoft.com/office/drawing/2014/main" val="29986808"/>
                  </a:ext>
                </a:extLst>
              </a:tr>
              <a:tr h="370840">
                <a:tc>
                  <a:txBody>
                    <a:bodyPr/>
                    <a:lstStyle/>
                    <a:p>
                      <a:r>
                        <a:rPr lang="en-US" dirty="0"/>
                        <a:t>Automated Testing</a:t>
                      </a:r>
                      <a:endParaRPr lang="en-AU" dirty="0"/>
                    </a:p>
                  </a:txBody>
                  <a:tcPr/>
                </a:tc>
                <a:tc>
                  <a:txBody>
                    <a:bodyPr/>
                    <a:lstStyle/>
                    <a:p>
                      <a:r>
                        <a:rPr lang="en-AU" dirty="0">
                          <a:hlinkClick r:id="rId7"/>
                        </a:rPr>
                        <a:t>https://channel9.msdn.com/Series/DevOps-Fundamentals/Automated-Testing</a:t>
                      </a:r>
                      <a:endParaRPr lang="en-AU" dirty="0"/>
                    </a:p>
                  </a:txBody>
                  <a:tcPr/>
                </a:tc>
                <a:extLst>
                  <a:ext uri="{0D108BD9-81ED-4DB2-BD59-A6C34878D82A}">
                    <a16:rowId xmlns:a16="http://schemas.microsoft.com/office/drawing/2014/main" val="244264171"/>
                  </a:ext>
                </a:extLst>
              </a:tr>
              <a:tr h="370840">
                <a:tc>
                  <a:txBody>
                    <a:bodyPr/>
                    <a:lstStyle/>
                    <a:p>
                      <a:r>
                        <a:rPr lang="en-US" dirty="0"/>
                        <a:t>Unit testing for databases</a:t>
                      </a:r>
                      <a:endParaRPr lang="en-AU" dirty="0"/>
                    </a:p>
                  </a:txBody>
                  <a:tcPr/>
                </a:tc>
                <a:tc>
                  <a:txBody>
                    <a:bodyPr/>
                    <a:lstStyle/>
                    <a:p>
                      <a:r>
                        <a:rPr lang="en-AU" dirty="0">
                          <a:hlinkClick r:id="rId8"/>
                        </a:rPr>
                        <a:t>https://channel9.msdn.com/Shows/DevOps-Lab/Unit-Testing-your-Database-Changes?term=database%20testing&amp;lang-en=true</a:t>
                      </a:r>
                      <a:endParaRPr lang="en-AU" dirty="0"/>
                    </a:p>
                  </a:txBody>
                  <a:tcPr/>
                </a:tc>
                <a:extLst>
                  <a:ext uri="{0D108BD9-81ED-4DB2-BD59-A6C34878D82A}">
                    <a16:rowId xmlns:a16="http://schemas.microsoft.com/office/drawing/2014/main" val="330715960"/>
                  </a:ext>
                </a:extLst>
              </a:tr>
              <a:tr h="370840">
                <a:tc>
                  <a:txBody>
                    <a:bodyPr/>
                    <a:lstStyle/>
                    <a:p>
                      <a:r>
                        <a:rPr lang="en-US" dirty="0"/>
                        <a:t>Continuous Integration</a:t>
                      </a:r>
                      <a:endParaRPr lang="en-AU" dirty="0"/>
                    </a:p>
                  </a:txBody>
                  <a:tcPr/>
                </a:tc>
                <a:tc>
                  <a:txBody>
                    <a:bodyPr/>
                    <a:lstStyle/>
                    <a:p>
                      <a:r>
                        <a:rPr lang="en-AU" dirty="0">
                          <a:hlinkClick r:id="rId9"/>
                        </a:rPr>
                        <a:t>https://channel9.msdn.com/Series/DevOps-Fundamentals/Continuous-Integration</a:t>
                      </a:r>
                      <a:endParaRPr lang="en-AU" dirty="0"/>
                    </a:p>
                  </a:txBody>
                  <a:tcPr/>
                </a:tc>
                <a:extLst>
                  <a:ext uri="{0D108BD9-81ED-4DB2-BD59-A6C34878D82A}">
                    <a16:rowId xmlns:a16="http://schemas.microsoft.com/office/drawing/2014/main" val="2410372041"/>
                  </a:ext>
                </a:extLst>
              </a:tr>
              <a:tr h="370840">
                <a:tc>
                  <a:txBody>
                    <a:bodyPr/>
                    <a:lstStyle/>
                    <a:p>
                      <a:r>
                        <a:rPr lang="en-US" dirty="0"/>
                        <a:t>Continuous Deployment</a:t>
                      </a:r>
                      <a:endParaRPr lang="en-AU" dirty="0"/>
                    </a:p>
                  </a:txBody>
                  <a:tcPr/>
                </a:tc>
                <a:tc>
                  <a:txBody>
                    <a:bodyPr/>
                    <a:lstStyle/>
                    <a:p>
                      <a:r>
                        <a:rPr lang="en-AU" dirty="0">
                          <a:hlinkClick r:id="rId10"/>
                        </a:rPr>
                        <a:t>https://channel9.msdn.com/Series/DevOps-Fundamentals/Continuous-Deployment-and-Release-Management</a:t>
                      </a:r>
                      <a:endParaRPr lang="en-AU" dirty="0"/>
                    </a:p>
                  </a:txBody>
                  <a:tcPr/>
                </a:tc>
                <a:extLst>
                  <a:ext uri="{0D108BD9-81ED-4DB2-BD59-A6C34878D82A}">
                    <a16:rowId xmlns:a16="http://schemas.microsoft.com/office/drawing/2014/main" val="2168319094"/>
                  </a:ext>
                </a:extLst>
              </a:tr>
            </a:tbl>
          </a:graphicData>
        </a:graphic>
      </p:graphicFrame>
    </p:spTree>
    <p:extLst>
      <p:ext uri="{BB962C8B-B14F-4D97-AF65-F5344CB8AC3E}">
        <p14:creationId xmlns:p14="http://schemas.microsoft.com/office/powerpoint/2010/main" val="27691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54266-611C-486E-B2F8-7030C027DDEB}"/>
              </a:ext>
            </a:extLst>
          </p:cNvPr>
          <p:cNvSpPr>
            <a:spLocks noGrp="1"/>
          </p:cNvSpPr>
          <p:nvPr>
            <p:ph type="body" sz="quarter" idx="14"/>
          </p:nvPr>
        </p:nvSpPr>
        <p:spPr>
          <a:xfrm>
            <a:off x="339018" y="352016"/>
            <a:ext cx="11502145" cy="553998"/>
          </a:xfrm>
        </p:spPr>
        <p:txBody>
          <a:bodyPr/>
          <a:lstStyle/>
          <a:p>
            <a:r>
              <a:rPr lang="en-US" dirty="0"/>
              <a:t>References</a:t>
            </a:r>
            <a:endParaRPr lang="en-AU" dirty="0"/>
          </a:p>
        </p:txBody>
      </p:sp>
      <p:sp>
        <p:nvSpPr>
          <p:cNvPr id="5" name="Slide Number Placeholder 4">
            <a:extLst>
              <a:ext uri="{FF2B5EF4-FFF2-40B4-BE49-F238E27FC236}">
                <a16:creationId xmlns:a16="http://schemas.microsoft.com/office/drawing/2014/main" id="{CA5370CA-5FF9-478C-B76E-FEB83E79EB22}"/>
              </a:ext>
            </a:extLst>
          </p:cNvPr>
          <p:cNvSpPr>
            <a:spLocks noGrp="1"/>
          </p:cNvSpPr>
          <p:nvPr>
            <p:ph type="sldNum" sz="quarter" idx="16"/>
          </p:nvPr>
        </p:nvSpPr>
        <p:spPr/>
        <p:txBody>
          <a:bodyPr/>
          <a:lstStyle/>
          <a:p>
            <a:fld id="{F52F7EB1-5C13-42E3-A830-3DDEA4CA647C}" type="slidenum">
              <a:rPr lang="en-AU" smtClean="0"/>
              <a:pPr/>
              <a:t>94</a:t>
            </a:fld>
            <a:endParaRPr lang="en-AU" dirty="0"/>
          </a:p>
        </p:txBody>
      </p:sp>
      <p:pic>
        <p:nvPicPr>
          <p:cNvPr id="6" name="Picture 5" descr="A close up of a sign&#10;&#10;Description automatically generated">
            <a:hlinkClick r:id="rId3" action="ppaction://hlinksldjump"/>
            <a:extLst>
              <a:ext uri="{FF2B5EF4-FFF2-40B4-BE49-F238E27FC236}">
                <a16:creationId xmlns:a16="http://schemas.microsoft.com/office/drawing/2014/main" id="{50A64C84-4CD3-406B-8CE7-6D3E92B1F129}"/>
              </a:ext>
            </a:extLst>
          </p:cNvPr>
          <p:cNvPicPr>
            <a:picLocks noChangeAspect="1"/>
          </p:cNvPicPr>
          <p:nvPr/>
        </p:nvPicPr>
        <p:blipFill>
          <a:blip r:embed="rId4"/>
          <a:stretch>
            <a:fillRect/>
          </a:stretch>
        </p:blipFill>
        <p:spPr>
          <a:xfrm>
            <a:off x="11301163" y="263123"/>
            <a:ext cx="540000" cy="5400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2F3E5A8-4394-4480-BAB2-AE8774690BB8}"/>
              </a:ext>
            </a:extLst>
          </p:cNvPr>
          <p:cNvPicPr>
            <a:picLocks noChangeAspect="1"/>
          </p:cNvPicPr>
          <p:nvPr/>
        </p:nvPicPr>
        <p:blipFill>
          <a:blip r:embed="rId5"/>
          <a:stretch>
            <a:fillRect/>
          </a:stretch>
        </p:blipFill>
        <p:spPr>
          <a:xfrm>
            <a:off x="11706226" y="6272741"/>
            <a:ext cx="313329" cy="466486"/>
          </a:xfrm>
          <a:prstGeom prst="rect">
            <a:avLst/>
          </a:prstGeom>
        </p:spPr>
      </p:pic>
      <p:graphicFrame>
        <p:nvGraphicFramePr>
          <p:cNvPr id="9" name="Table 9">
            <a:extLst>
              <a:ext uri="{FF2B5EF4-FFF2-40B4-BE49-F238E27FC236}">
                <a16:creationId xmlns:a16="http://schemas.microsoft.com/office/drawing/2014/main" id="{7AA633FE-9B95-47B0-8AB1-0F7D1A421852}"/>
              </a:ext>
            </a:extLst>
          </p:cNvPr>
          <p:cNvGraphicFramePr>
            <a:graphicFrameLocks noGrp="1"/>
          </p:cNvGraphicFramePr>
          <p:nvPr>
            <p:extLst>
              <p:ext uri="{D42A27DB-BD31-4B8C-83A1-F6EECF244321}">
                <p14:modId xmlns:p14="http://schemas.microsoft.com/office/powerpoint/2010/main" val="2843010706"/>
              </p:ext>
            </p:extLst>
          </p:nvPr>
        </p:nvGraphicFramePr>
        <p:xfrm>
          <a:off x="1191986" y="1525911"/>
          <a:ext cx="9796208" cy="1112520"/>
        </p:xfrm>
        <a:graphic>
          <a:graphicData uri="http://schemas.openxmlformats.org/drawingml/2006/table">
            <a:tbl>
              <a:tblPr firstRow="1" bandRow="1">
                <a:tableStyleId>{95FA9646-C772-4898-8722-9C7C3AA66207}</a:tableStyleId>
              </a:tblPr>
              <a:tblGrid>
                <a:gridCol w="3783137">
                  <a:extLst>
                    <a:ext uri="{9D8B030D-6E8A-4147-A177-3AD203B41FA5}">
                      <a16:colId xmlns:a16="http://schemas.microsoft.com/office/drawing/2014/main" val="2231167483"/>
                    </a:ext>
                  </a:extLst>
                </a:gridCol>
                <a:gridCol w="6013071">
                  <a:extLst>
                    <a:ext uri="{9D8B030D-6E8A-4147-A177-3AD203B41FA5}">
                      <a16:colId xmlns:a16="http://schemas.microsoft.com/office/drawing/2014/main" val="4060009955"/>
                    </a:ext>
                  </a:extLst>
                </a:gridCol>
              </a:tblGrid>
              <a:tr h="370840">
                <a:tc>
                  <a:txBody>
                    <a:bodyPr/>
                    <a:lstStyle/>
                    <a:p>
                      <a:r>
                        <a:rPr lang="en-US" dirty="0"/>
                        <a:t>Resource</a:t>
                      </a:r>
                      <a:endParaRPr lang="en-AU" dirty="0"/>
                    </a:p>
                  </a:txBody>
                  <a:tcPr/>
                </a:tc>
                <a:tc>
                  <a:txBody>
                    <a:bodyPr/>
                    <a:lstStyle/>
                    <a:p>
                      <a:r>
                        <a:rPr lang="en-US" dirty="0"/>
                        <a:t>URL</a:t>
                      </a:r>
                      <a:endParaRPr lang="en-AU" dirty="0"/>
                    </a:p>
                  </a:txBody>
                  <a:tcPr/>
                </a:tc>
                <a:extLst>
                  <a:ext uri="{0D108BD9-81ED-4DB2-BD59-A6C34878D82A}">
                    <a16:rowId xmlns:a16="http://schemas.microsoft.com/office/drawing/2014/main" val="664328782"/>
                  </a:ext>
                </a:extLst>
              </a:tr>
              <a:tr h="370840">
                <a:tc>
                  <a:txBody>
                    <a:bodyPr/>
                    <a:lstStyle/>
                    <a:p>
                      <a:r>
                        <a:rPr lang="en-US" dirty="0"/>
                        <a:t>Icons from Pixel Perfect</a:t>
                      </a:r>
                      <a:endParaRPr lang="en-AU" dirty="0"/>
                    </a:p>
                  </a:txBody>
                  <a:tcPr/>
                </a:tc>
                <a:tc>
                  <a:txBody>
                    <a:bodyPr/>
                    <a:lstStyle/>
                    <a:p>
                      <a:r>
                        <a:rPr lang="en-AU" dirty="0">
                          <a:hlinkClick r:id="rId6"/>
                        </a:rPr>
                        <a:t>https://www.flaticon.com/authors/pixel-perfect</a:t>
                      </a:r>
                      <a:endParaRPr lang="en-AU" dirty="0"/>
                    </a:p>
                  </a:txBody>
                  <a:tcPr/>
                </a:tc>
                <a:extLst>
                  <a:ext uri="{0D108BD9-81ED-4DB2-BD59-A6C34878D82A}">
                    <a16:rowId xmlns:a16="http://schemas.microsoft.com/office/drawing/2014/main" val="29986808"/>
                  </a:ext>
                </a:extLst>
              </a:tr>
              <a:tr h="370840">
                <a:tc>
                  <a:txBody>
                    <a:bodyPr/>
                    <a:lstStyle/>
                    <a:p>
                      <a:r>
                        <a:rPr lang="en-US" dirty="0"/>
                        <a:t>Icons from </a:t>
                      </a:r>
                      <a:r>
                        <a:rPr lang="en-US" dirty="0" err="1"/>
                        <a:t>Freepik</a:t>
                      </a:r>
                      <a:endParaRPr lang="en-AU" dirty="0"/>
                    </a:p>
                  </a:txBody>
                  <a:tcPr/>
                </a:tc>
                <a:tc>
                  <a:txBody>
                    <a:bodyPr/>
                    <a:lstStyle/>
                    <a:p>
                      <a:r>
                        <a:rPr lang="en-AU" dirty="0">
                          <a:hlinkClick r:id="rId7"/>
                        </a:rPr>
                        <a:t>https://www.flaticon.com/authors/freepik</a:t>
                      </a:r>
                      <a:endParaRPr lang="en-AU" dirty="0"/>
                    </a:p>
                  </a:txBody>
                  <a:tcPr/>
                </a:tc>
                <a:extLst>
                  <a:ext uri="{0D108BD9-81ED-4DB2-BD59-A6C34878D82A}">
                    <a16:rowId xmlns:a16="http://schemas.microsoft.com/office/drawing/2014/main" val="244264171"/>
                  </a:ext>
                </a:extLst>
              </a:tr>
            </a:tbl>
          </a:graphicData>
        </a:graphic>
      </p:graphicFrame>
    </p:spTree>
    <p:extLst>
      <p:ext uri="{BB962C8B-B14F-4D97-AF65-F5344CB8AC3E}">
        <p14:creationId xmlns:p14="http://schemas.microsoft.com/office/powerpoint/2010/main" val="14579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64D569-3DE0-4FE7-9312-57DAC3FC38DB}"/>
              </a:ext>
            </a:extLst>
          </p:cNvPr>
          <p:cNvSpPr>
            <a:spLocks noGrp="1"/>
          </p:cNvSpPr>
          <p:nvPr>
            <p:ph type="body" sz="quarter" idx="18"/>
          </p:nvPr>
        </p:nvSpPr>
        <p:spPr/>
        <p:txBody>
          <a:bodyPr/>
          <a:lstStyle/>
          <a:p>
            <a:endParaRPr lang="en-AU"/>
          </a:p>
        </p:txBody>
      </p:sp>
      <p:sp>
        <p:nvSpPr>
          <p:cNvPr id="5" name="Text Placeholder 4">
            <a:extLst>
              <a:ext uri="{FF2B5EF4-FFF2-40B4-BE49-F238E27FC236}">
                <a16:creationId xmlns:a16="http://schemas.microsoft.com/office/drawing/2014/main" id="{BD422EDA-FE15-4A5A-AF2C-E2B3B3BC6CA4}"/>
              </a:ext>
            </a:extLst>
          </p:cNvPr>
          <p:cNvSpPr>
            <a:spLocks noGrp="1"/>
          </p:cNvSpPr>
          <p:nvPr>
            <p:ph type="body" sz="quarter" idx="19"/>
          </p:nvPr>
        </p:nvSpPr>
        <p:spPr/>
        <p:txBody>
          <a:bodyPr/>
          <a:lstStyle/>
          <a:p>
            <a:endParaRPr lang="en-AU"/>
          </a:p>
        </p:txBody>
      </p:sp>
      <p:sp>
        <p:nvSpPr>
          <p:cNvPr id="4" name="Text Placeholder 3">
            <a:extLst>
              <a:ext uri="{FF2B5EF4-FFF2-40B4-BE49-F238E27FC236}">
                <a16:creationId xmlns:a16="http://schemas.microsoft.com/office/drawing/2014/main" id="{1BC966E2-3D9C-4869-B4BB-C39EBCA77B55}"/>
              </a:ext>
            </a:extLst>
          </p:cNvPr>
          <p:cNvSpPr>
            <a:spLocks noGrp="1"/>
          </p:cNvSpPr>
          <p:nvPr>
            <p:ph type="body" sz="quarter" idx="14"/>
          </p:nvPr>
        </p:nvSpPr>
        <p:spPr/>
        <p:txBody>
          <a:bodyPr/>
          <a:lstStyle/>
          <a:p>
            <a:r>
              <a:rPr lang="en-AU" dirty="0"/>
              <a:t>Thank you </a:t>
            </a:r>
          </a:p>
        </p:txBody>
      </p:sp>
      <p:sp>
        <p:nvSpPr>
          <p:cNvPr id="2" name="Text Placeholder 1">
            <a:extLst>
              <a:ext uri="{FF2B5EF4-FFF2-40B4-BE49-F238E27FC236}">
                <a16:creationId xmlns:a16="http://schemas.microsoft.com/office/drawing/2014/main" id="{BF81C7E4-3EE1-48B2-9CBD-73E568F6B1A8}"/>
              </a:ext>
            </a:extLst>
          </p:cNvPr>
          <p:cNvSpPr>
            <a:spLocks noGrp="1"/>
          </p:cNvSpPr>
          <p:nvPr>
            <p:ph type="body" sz="quarter" idx="16"/>
          </p:nvPr>
        </p:nvSpPr>
        <p:spPr/>
        <p:txBody>
          <a:bodyPr/>
          <a:lstStyle/>
          <a:p>
            <a:endParaRPr lang="en-AU"/>
          </a:p>
        </p:txBody>
      </p:sp>
    </p:spTree>
    <p:extLst>
      <p:ext uri="{BB962C8B-B14F-4D97-AF65-F5344CB8AC3E}">
        <p14:creationId xmlns:p14="http://schemas.microsoft.com/office/powerpoint/2010/main" val="370961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Purple">
  <a:themeElements>
    <a:clrScheme name="Telstra Purple Template">
      <a:dk1>
        <a:srgbClr val="000000"/>
      </a:dk1>
      <a:lt1>
        <a:sysClr val="window" lastClr="FFFFFF"/>
      </a:lt1>
      <a:dk2>
        <a:srgbClr val="000000"/>
      </a:dk2>
      <a:lt2>
        <a:srgbClr val="F0EFEE"/>
      </a:lt2>
      <a:accent1>
        <a:srgbClr val="ED1F4F"/>
      </a:accent1>
      <a:accent2>
        <a:srgbClr val="0E39FB"/>
      </a:accent2>
      <a:accent3>
        <a:srgbClr val="000000"/>
      </a:accent3>
      <a:accent4>
        <a:srgbClr val="AAAAAA"/>
      </a:accent4>
      <a:accent5>
        <a:srgbClr val="021982"/>
      </a:accent5>
      <a:accent6>
        <a:srgbClr val="834BC1"/>
      </a:accent6>
      <a:hlink>
        <a:srgbClr val="0E39FB"/>
      </a:hlink>
      <a:folHlink>
        <a:srgbClr val="ED1F4F"/>
      </a:folHlink>
    </a:clrScheme>
    <a:fontScheme name="Purple Arial">
      <a:majorFont>
        <a:latin typeface="Arial Bold"/>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rgbClr val="AAAAAA"/>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defPPr>
      </a:lstStyle>
    </a:txDef>
  </a:objectDefaults>
  <a:extraClrSchemeLst/>
  <a:custClrLst>
    <a:custClr name="Grey L1">
      <a:srgbClr val="414141"/>
    </a:custClr>
    <a:custClr name="Grey L2">
      <a:srgbClr val="787878"/>
    </a:custClr>
    <a:custClr name="Grey L3">
      <a:srgbClr val="AAAAAA"/>
    </a:custClr>
    <a:custClr name="Grey L4">
      <a:srgbClr val="D2D2D2"/>
    </a:custClr>
    <a:custClr name="Grey L5">
      <a:srgbClr val="E6E6E6"/>
    </a:custClr>
  </a:custClrLst>
  <a:extLst>
    <a:ext uri="{05A4C25C-085E-4340-85A3-A5531E510DB2}">
      <thm15:themeFamily xmlns:thm15="http://schemas.microsoft.com/office/thememl/2012/main" name="TEL_1756_Purple Template_Arial_V02.potx" id="{672096F0-0805-4C77-AA67-10746EE5EF2B}" vid="{031E44DE-40F4-4E52-9198-5BF31175A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Telstra"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separator id="sep2"/>
          <splitButton id="sendbacksplitbutton" size="large">
            <button idMso="ObjectSendToBack" label="Send to Back"/>
            <menu id="sendbacksplitmenu" itemSize="large">
              <button idMso="ObjectBringToFront" label="Bring to Front"/>
            </menu>
          </splitButton>
          <separator id="sep3"/>
          <toggleButton idMso="SelectionPane" label="Selection Pane" size="large"/>
        </group>
        <group id="group3" label=" ">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D4CE870AB7FD4883B21E390DF6A404" ma:contentTypeVersion="9" ma:contentTypeDescription="Create a new document." ma:contentTypeScope="" ma:versionID="9a8a654b2131fbac46e7d46c12123ef7">
  <xsd:schema xmlns:xsd="http://www.w3.org/2001/XMLSchema" xmlns:xs="http://www.w3.org/2001/XMLSchema" xmlns:p="http://schemas.microsoft.com/office/2006/metadata/properties" xmlns:ns2="4a095375-fd31-4378-9d50-1a7f05df0d66" targetNamespace="http://schemas.microsoft.com/office/2006/metadata/properties" ma:root="true" ma:fieldsID="4a3b8a68e6f01a1ef674c3fa3b470cc5" ns2:_="">
    <xsd:import namespace="4a095375-fd31-4378-9d50-1a7f05df0d6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095375-fd31-4378-9d50-1a7f05df0d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file>

<file path=customXml/itemProps1.xml><?xml version="1.0" encoding="utf-8"?>
<ds:datastoreItem xmlns:ds="http://schemas.openxmlformats.org/officeDocument/2006/customXml" ds:itemID="{0140226D-C913-4DDB-8804-1667E04F806B}"/>
</file>

<file path=customXml/itemProps2.xml><?xml version="1.0" encoding="utf-8"?>
<ds:datastoreItem xmlns:ds="http://schemas.openxmlformats.org/officeDocument/2006/customXml" ds:itemID="{0FFD72DF-1C46-4290-B978-816C62A4FCF7}">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84ADA2D-EE2A-43DC-B3A6-B93D654A6893}"/>
</file>

<file path=docProps/app.xml><?xml version="1.0" encoding="utf-8"?>
<Properties xmlns="http://schemas.openxmlformats.org/officeDocument/2006/extended-properties" xmlns:vt="http://schemas.openxmlformats.org/officeDocument/2006/docPropsVTypes">
  <Template>Telstra Purple Slide Template - Arial</Template>
  <TotalTime>3867</TotalTime>
  <Words>2932</Words>
  <Application>Microsoft Office PowerPoint</Application>
  <PresentationFormat>Widescreen</PresentationFormat>
  <Paragraphs>764</Paragraphs>
  <Slides>95</Slides>
  <Notes>93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Arial </vt:lpstr>
      <vt:lpstr>Arial Bold</vt:lpstr>
      <vt:lpstr>Calibri</vt:lpstr>
      <vt:lpstr>Consolas</vt:lpstr>
      <vt:lpstr>Plain Light</vt:lpstr>
      <vt:lpstr>Segoe UI</vt:lpstr>
      <vt:lpstr>Telstra Akkurat</vt:lpstr>
      <vt:lpstr>Telstra Purple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Neo</dc:creator>
  <cp:lastModifiedBy>Jonathan Neo</cp:lastModifiedBy>
  <cp:revision>1</cp:revision>
  <dcterms:created xsi:type="dcterms:W3CDTF">2020-03-25T18:15:06Z</dcterms:created>
  <dcterms:modified xsi:type="dcterms:W3CDTF">2020-05-28T04:36:34Z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be9467fe-08ff-4d85-b380-7fa320633440</vt:lpwstr>
  </property>
  <property fmtid="{D5CDD505-2E9C-101B-9397-08002B2CF9AE}" pid="3" name="ContentTypeId">
    <vt:lpwstr>0x01010006D4CE870AB7FD4883B21E390DF6A404</vt:lpwstr>
  </property>
</Properties>
</file>